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82" r:id="rId4"/>
    <p:sldId id="283" r:id="rId5"/>
    <p:sldId id="265" r:id="rId6"/>
    <p:sldId id="266" r:id="rId7"/>
    <p:sldId id="267" r:id="rId8"/>
    <p:sldId id="269" r:id="rId9"/>
    <p:sldId id="270" r:id="rId10"/>
    <p:sldId id="271" r:id="rId11"/>
    <p:sldId id="272" r:id="rId12"/>
    <p:sldId id="268" r:id="rId13"/>
    <p:sldId id="258" r:id="rId14"/>
    <p:sldId id="259" r:id="rId15"/>
    <p:sldId id="260" r:id="rId16"/>
    <p:sldId id="261" r:id="rId17"/>
    <p:sldId id="262" r:id="rId18"/>
    <p:sldId id="263" r:id="rId19"/>
    <p:sldId id="264" r:id="rId20"/>
    <p:sldId id="273" r:id="rId21"/>
    <p:sldId id="274" r:id="rId22"/>
    <p:sldId id="275" r:id="rId23"/>
    <p:sldId id="276" r:id="rId24"/>
    <p:sldId id="277" r:id="rId25"/>
    <p:sldId id="278" r:id="rId26"/>
    <p:sldId id="280" r:id="rId27"/>
    <p:sldId id="281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5" autoAdjust="0"/>
    <p:restoredTop sz="94660"/>
  </p:normalViewPr>
  <p:slideViewPr>
    <p:cSldViewPr snapToGrid="0">
      <p:cViewPr varScale="1">
        <p:scale>
          <a:sx n="159" d="100"/>
          <a:sy n="159" d="100"/>
        </p:scale>
        <p:origin x="138" y="2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07-01T04:58:33.98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8167 8818 175 0,'-14'0'14'0,"-2"0"-9"16,1 0 5-16,3 0 23 15,12 0-1-15,0 0-6 16,0 0-3-16,0 0 1 16,0 0-1-16,0 0-8 15,0 0-8-15,0 0-3 16,0 3-3-16,0 0-1 15,0-2 0-15,3 2 1 0,12 0 2 16,0-1 0-16,4 3 0 16,5-1 4-16,1-2-7 15,1 1 7-15,8 1-2 16,5 1 1 0,3 0-3-16,4 1 1 0,2 0-1 15,4-2-1-15,0 3 0 16,-1-1-2-16,1-2-1 15,0-1 1-15,-4 1 1 16,1-2 2-16,2-2-3 16,-5 0 0-16,3 0 0 15,1 0-1-15,-1 0-1 16,2-6 4-16,4 2 0 16,0-2-1-16,3 3 1 15,-1 3-1-15,1 0-2 0,-1 0 2 16,1 0-1-16,8 0 0 15,5 3-1-15,4 7 1 16,1 4 2-16,3-3-2 16,0 0 2-16,-1-1-2 15,2-3 0-15,2-1 1 16,2-3-1-16,4-2 1 16,3-1 2-16,3 0-1 15,-6 0-2-15,0 0 0 16,-11 0-1-16,7 0 1 0,-2-1 0 15,-1-2 0 1,-3 0 0-16,3-1 0 0,-3 1 0 16,4-1 0-16,-3 1 2 15,9 3 0-15,3-3-2 16,6 3 2-16,3 0-1 16,0 0-1-16,-3 0 0 15,3 0-1-15,0 0 1 16,4-3 0-16,-2 3-1 15,-2-2 0-15,1-3 1 16,-1 3 1-16,4-3-1 16,4 0 3-16,-2 4-3 15,1-5 1-15,-2 0 0 16,-2-1-2-16,-2 3 1 16,2-2-1-16,-2 3 1 0,1-1 0 15,-2 1 2-15,0 3-2 16,1 0 0-16,10 0 0 15,2 0 1-15,5 0-1 16,1 0 1-16,1 0-3 16,-3 0 4-16,0 0-3 15,-6 0 1-15,-1 6 0 16,-3 1-1-16,-3 0 3 16,7 3-2-16,-2 3 0 15,-1-4 0-15,2 4 0 16,-3-2 0-16,-3 1-1 15,4-1 1-15,-8-1 0 0,3 3 0 16,-5-3 0-16,3-3 1 16,3-1 2-16,6 3-3 15,0-2 0-15,7-3 0 16,0 2 0-16,1-2 0 16,-2-1-3-16,1 1 3 15,0-1 0-15,-8 0 0 16,4 0 0-16,5-3 0 15,6 0 5-15,4 0-4 16,5 0-2-16,2-6 2 16,-3-1-3-16,-2 3 2 15,1-5-5-15,-8 2 5 16,0 1 1-16,4-1 2 0,3 1-2 16,-1 1 2-1,8-2-3-15,-1-1 0 0,-4 1-1 16,0 0 1-16,-2 1 0 15,-4-1 0-15,0 3 3 16,7-2-3-16,4-1 0 16,-1 0 0-16,4-2-1 15,-7 2 0-15,-3 0 1 16,3 1 0-16,-12 0 2 16,0 2-4-16,3-5 4 15,2 5-2-15,-1-5 2 16,1 2 0-16,1 0-1 0,-7 0-1 15,3 1 0 1,-3-1 0-16,-6 6 1 0,-4-1-1 16,-3 1-1-16,-2 1 1 15,3 0 0-15,-2-1 1 16,0-3-1-16,-5 1 0 16,-3-4 0-16,1 0-1 15,-2-3 1-15,-5 3 0 16,-1-3 0-16,-1 0 0 15,-5 1 1-15,-1 1-1 16,-1-1 1-16,-1 2-1 16,2 1 0-16,-2-1 0 15,-5 1 0-15,-4 0-1 16,-4 1-1-16,-3 0-1 16,-2 0 3-16,-6 2-1 0,-6 1 0 15,-8-2 0-15,-3 4 0 16,-5 0 1-16,-1 0-1 15,-3 0 1-15,1 0-1 16,-1-1 0-16,-3-1 1 16,0 2-4-16,-4-1 4 15,-1 1-2-15,-5-2 0 16,-1 1-5-16,-4 1 4 16,-1 0-5-16,-6-3 1 15,-3 3 1-15,-4 0-9 16,0-6-8-16,0-9-65 15</inkml:trace>
  <inkml:trace contextRef="#ctx0" brushRef="#br0" timeOffset="1680.1741">14039 11668 181 0,'42'0'30'16,"7"0"-14"-16,-1-13-2 16,4 4 9-16,3 2-9 15,0 0 2-15,5 0-5 16,4-3 3-16,4-3 1 15,6 0 5-15,2-1 3 16,-2 1-7-16,-3 4-7 0,-9-1 0 16,0 3-1-16,-4 0-6 15,-3 1 4-15,4 3-1 16,0-1-1-16,2 1-2 16,-3 3 1-16,4 0 0 15,6 0 3-15,11 0-3 16,0 0 1-16,12 0 2 15,7 0-2-15,7 0 2 16,-2 0-3-16,0 0-3 16,-4 6 1-16,-2-2 2 15,1 6-3-15,-4-3 1 16,3-1-1-16,7 1 2 16,2-5 0-16,3-2-1 0,0 0 0 15,1 0-2-15,1 0 1 16,-1 0 0-16,1 0 1 15,2-2 0-15,-2-3 0 16,5 0 0-16,5 5-1 16,-1-3 2-16,3 3-2 15,-7 0-1-15,-1 0 1 16,-8 0-1-16,-1 6 1 16,-4-2 0-16,-5 1 0 15,-3 2 1-15,-3-4-1 16,3 1 1-16,-3 2-1 15,3-2 1-15,-3 2 1 0,-3-2-2 16,-3 2-2-16,-6 1 2 16,0-1-1-16,-1-2 1 15,-6 0 0-15,-4-2 0 16,-9-1 0-16,-2-1 0 16,-6 0-1-16,-1 0 1 15,-1 0 0-15,-4 0-1 16,-3 0 1-16,-3 0 0 15,-8-7-2-15,-3 4-2 16,-8 2 0-16,-5-5-10 16,-12 3-8-16,-3-14-44 15,-18-5-186-15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07-01T05:44:27.27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4459 3173 145 0,'-10'2'8'0,"1"-2"-5"16,0 0 12-16,1 0 28 16,5 0-8-16,-1 0-15 15,4 0 21-15,0 0-13 16,-3 0-5-16,3 0-4 15,0 0-8-15,0 0-8 16,0 0 3-16,0 0-3 16,0 0 1-16,0 0-2 15,0 0-2-15,0 0 3 0,0 0-3 16,0 0-3-16,0 0-1 16,3 0-5-16,15 1-4 15,4 5 11-15,11 2 1 16,6 0 2-16,7 0 1 15,5 0-2-15,7 2 0 16,3 0 0-16,8 0 0 16,-2-2 0-16,9 1 2 15,-1-1-2-15,2-2 2 16,-2-2-2-16,5-4 1 0,-5 0 3 16,-2 0-3-1,-3-7 0-15,-7-6 1 0,-8-4-2 16,-4-4 0-16,-5-7 0 15,3-6 0-15,-7-6 0 16,0-9 0-16,-5-4 0 16,-7-9 0-16,-6-6 0 15,-8-4 0-15,-10-7 0 16,-6-7 1-16,-9 0 1 16,-16-2-1-16,-11 6-1 15,-13 8 1-15,-3 5-1 16,-8 3 2-16,-7 4-2 15,-5 6 0-15,-8 5 0 16,-4 8 1-16,-1 6 5 16,0 6-6-16,7 6-8 0,-1 6 7 15,2 8 1-15,2 8 0 16,2 3-1-16,-3 4 0 16,-2 19-2-16,-2 9 1 15,-5 10 0-15,4 13 1 16,2 8-9-16,12 2 10 15,3 1 0-15,7-1-1 16,12-3 1-16,8-3-2 16,9 0-7-16,10 1 5 15,6 2 4-15,6-2-1 16,3-2 1-16,3-3-1 16,0-5 1-16,9-5 0 0,10-2-3 15,5-2-2-15,9-2 0 16,9-3 3-16,7-3-5 15,9-4-21-15,3-3-2 16,2-5-3-16,1-8-49 16,0-9-55-16</inkml:trace>
  <inkml:trace contextRef="#ctx0" brushRef="#br0" timeOffset="1798.7575">8523 3145 37 0,'-16'-7'37'0,"1"3"-11"16,3 2 8-16,3 1-6 16,6 1 5-16,3 0 3 15,0 0-6-15,0 0-10 16,0 0-6-16,0 0-3 16,0 0-6-16,0 0-5 15,0 0-1-15,0 0-4 16,0 0-1-16,0 0 6 15,9 1 0-15,4 6 2 16,-2-1 0-16,5-1 0 0,4 4-1 16,-1-2 2-1,8 2-1-15,-3-1-1 0,6-1 0 16,5 2 3-16,4-2-3 16,3 1 1-16,4-1 1 15,2 2-1-15,4-4-2 16,2 2 2-16,0-1-1 15,4-2 1-15,3 2-1 16,5 0 0-16,5-4 0 16,-2 1 1-16,-2 2 0 15,2-4-2-15,2 0 2 16,-2 1-2-16,1-1 0 0,0 2-1 16,-3-1 1-1,2 2 1-15,1-1-1 0,6 0 0 16,-1-2 1-16,-1-1 0 15,1 0-1-15,1 0 1 16,3 0-1-16,3 0 2 16,2-3-2-16,-6-1 1 15,6-2-1-15,-3 0-1 16,4-1 1-16,3-3 0 16,3-1 0-16,-6-2 0 15,-3 2 0-15,-3 0 0 16,-4 3 0-16,-8 1 0 15,-8 1 1-15,-3 2-1 16,-4 1 0-16,-7-2 0 16,-2 1 1-16,-9-3-1 0,2-3 0 15,0-3 2-15,-3-3-2 16,-4-5 0-16,0-4 5 16,-4-2-1-16,-4-2 2 15,-6-4-2-15,-9 1 4 16,-5 1 0-16,-1-2 0 15,0 0 3-15,-16-4 5 16,-11-4-5-16,-4-3-6 16,-11-4-1-16,-10-4 4 15,-8-3-4-15,-7 0 1 16,-6 3 3-16,-3 7-3 16,-12 2-4-16,-12 6 8 0,-18 3-9 15,-15 2-2-15,-10 4-1 16,-12 7 3-16,-11 4-4 15,4 3 4-15,5 2-2 16,2 4-2-16,9 2 1 16,-2 5-1-16,3 1 1 15,-1 0 3-15,0 8 0 16,4 15 1-16,5 7 0 16,4 11-1-16,9 3-5 15,8 5 2-15,7 4-1 16,3 4-2-16,15 3 5 15,15 0-4-15,10 1 4 16,14-8 0-16,19-5-3 0,11-6 2 16,10-5 2-1,7 0-3-15,2-2-4 0,3 0 2 16,0-2 4-16,0-3-1 16,0-5 2-16,11-4-3 15,-5-4 1-15,3-1-2 16,1-5 2-16,-4-1-4 15,2-3 4-15,-2 0 0 16,1-2-3-16,-1 0-3 16,0-1 2-16,-3 0 0 15,3 2-3-15,1 2 0 16,4 1-13-16,-2-1-17 0,4-5-36 16,-7-3-44-1</inkml:trace>
  <inkml:trace contextRef="#ctx0" brushRef="#br0" timeOffset="9574.0366">11461 5702 10 0,'0'0'9'16,"0"0"1"-16,0 0 11 15,0 0 2-15,0 0-9 16,0 0 0-16,0 0-1 16,0 0-3-16,0 1-6 15,3 1 0-15,3-1 0 16,1-1 4-16,-1 3 0 16,2-2 0-16,5 1 3 15,-1-1 0-15,4 1 5 16,4-1 2-16,3-1-6 15,6 0-2-15,1 0-1 0,5 0-1 16,3 0-1-16,1 0 0 16,4 0-1-16,-1 0-3 15,4 0 3-15,2 0-3 16,4 0 0-16,0 0 4 16,5 6-7-16,3-2 1 15,1 0 0-15,-6-1 2 16,-2-3-3-16,-6 0 2 15,-4 0-2-15,-7 0 2 16,-3 0 1-16,-7 0-2 16,0 0-1-16,-7 0 1 15,1-1 1-15,-5-1 0 16,-1 1-2-16,-1-2 1 0,0 2-1 16,-4-1 0-1,-2 1 0-15,1 1 0 0,-2 0 0 16,-3-2 0-16,0 2 0 15,-3 0 0-15,0 0 0 16,0 0 0-16,0 0 1 16,0 0-1-16,0 0 0 15,0 0 0-15,0 0 0 16,0 0 0-16,0 0-1 16,0 0 1-16,3 0 0 15,-3 0 0-15,3 0-1 16,-3 0 1-16,3-1-2 15,-3 1 2-15,0 0 0 16,0 0 2-16,0 0-2 0,0 0 0 16,0 0 0-16,0 0 1 15,0 0-2-15,0 0 1 16,0 0-2-16,0 0 2 16,0 0-2-16,0 0-3 15,0 0-11-15,0 0-39 16,-3 0-66-16</inkml:trace>
  <inkml:trace contextRef="#ctx0" brushRef="#br0" timeOffset="13623.7425">14619 5794 5 0,'-5'-3'37'0,"0"0"-5"15,2 0-10-15,3 2 3 16,-3-1-8-16,3 2-2 16,0 0-3-16,0 0-5 15,0 0-4-15,0 0-3 16,0 0 0-16,0 0 3 0,0 0 1 16,9 4 2-1,2 1 8-15,5 0 2 0,0 0-5 16,0-1 4-16,7-1 3 15,-3 1-3-15,6-1-5 16,0-2 5-16,-1 2-2 16,2 0-10-16,-1 0 6 15,3 0-5-15,4 0 0 16,-2 1 0-16,5 0-2 16,0-1-2-16,1 2 4 15,5 0-3-15,-1-3 0 16,4 3-1-16,-2-4 1 15,-1 0-1-15,1 4 4 16,-2-3-1-16,2 1-1 0,-1 4 0 16,-3 0-1-16,4-1 2 15,-9 0-3-15,-1-2 0 16,-6-1 0-16,-5-2 0 16,-2 2 1-16,-4-3 0 15,-3 2-1-15,0-2 2 16,-3 0-1-16,-4 1 1 15,-3-1-1-15,3 0-1 16,-6 0 1-16,3 0-1 16,0 0 0-16,2 0 1 15,-2 0-1-15,0 0 0 16,1 0 0-16,-4 0 0 16,0 0 2-16,0 0-1 0,0 0 0 15,0 0 1-15,0 0 3 16,0 0 0-16,0 0 0 15,0 0-5-15,0 0 2 16,0 0-2-16,0 0 0 16,0 0 0-16,0 0 0 15,0 0 0-15,0 0 1 16,0 0 1-16,0 0-1 16,3 0-1-16,-3 0 0 15,0 0 1-15,0 0-1 16,0 0-1-16,0 0-2 15,0 0 2-15,0 0-6 0,0 0-7 16,0 0-26-16,0-7-78 16,0 1-80-16</inkml:trace>
  <inkml:trace contextRef="#ctx0" brushRef="#br0" timeOffset="14833.3118">7391 4940 186 0,'-6'-8'22'15,"-6"2"-7"-15,6 6-4 16,6 0 17-16,0 0-1 16,0 0-11-16,0 1-10 15,0 18-4-15,0 13-2 16,-3 19 7-16,0 14-2 16,-3 18 8-16,-3 13-2 15,-6 11-6-15,3 8-4 16,-1 0 9-16,1-3-6 0,4-8 0 15,-2-9 0 1,7-13-2-16,0-13 3 0,3-14-4 16,0-11 1-16,0-11-1 15,0-6 2-15,0-7-2 16,0-4-1-16,0-5 0 16,0-4-4-16,0-6-4 15,3-1-13-15,6-22-39 16,3-33-18-16,-6-29-32 15</inkml:trace>
  <inkml:trace contextRef="#ctx0" brushRef="#br0" timeOffset="17193.879">7576 4503 228 0,'0'0'0'0,"9"0"-27"15,1 0 24-15,2 0 3 16,12 7 5-16,1 0 7 15,11 0-2-15,9 0 2 0,16-3 6 16,12-1-6 0,8-3 5-16,13 0-7 0,7 0-3 15,5 0 9-15,3-6-7 16,0-2-2-16,-6 4-5 16,-5-2 1-16,-7 0-2 15,-1-1-1-15,5-3 3 16,7-3 1-16,7-1 0 15,6 0 6-15,-2 0 2 16,-1 0-7-16,0 3-4 16,-2-3 1-16,-7 2 3 15,-1 1-5-15,-1 0 6 16,-7 1 2-16,-3 0-6 0,3 2 0 16,0 1 0-1,6 0 3-15,-3 1-3 0,3 0 4 16,-2-1-4-16,-2 1-2 15,1-2 0-15,-6 2 2 16,-3 1 1-16,-2 1-2 16,5-1 2-16,5 3 3 15,10-3-1-15,7 4 1 16,1 1-3-16,5 0 2 16,5 0-3-16,-3 0-1 15,1 0 0-15,5 0-1 16,-3 0 2-16,1 3 0 0,15 1-1 15,14-1 2 1,10-2 1-16,15-1 1 0,0 0-4 16,-7 0-1-16,-4 0 0 15,-5 0 0-15,-1 0 2 16,7 0-2-16,0-1 1 16,7-2 0-16,-7-3 0 15,2 4-1-15,-1-3-2 16,3 3 2-16,6-1 4 15,6 1-3-15,3 1 0 16,-9 1-1-16,-3 0 0 16,-10 0 0-16,-1 1-1 15,4 6 2-15,-4 0-1 16,7-1 1-16,-6-3-1 16,-10-2 0-16,0 2 0 0,-13-2 0 15,3 2 0-15,-1 1 0 16,-2 0 1-16,0-1 1 15,-9 1-1-15,-5 2-1 16,-10 1-1-16,-7 2 1 16,-12 1-1-16,-8 1 2 15,-7 3-1-15,-8 2 0 16,-6-1-1-16,-7 2 1 16,0 0 0-16,-6-3 0 15,-7 2 1-15,-3-4-1 16,-8 1-1-16,-2 0 1 15,-5-2 2-15,-5-1-2 0,-1 0-3 16,-5 0 2 0,-4 4-1-16,-3 0-4 0,-3 6 4 15,0 5 1-15,-3 6 1 16,-6 9 3-16,-2 5-1 16,-1 7-1-16,0 4 2 15,0 4-2-15,0 2-1 16,-1 0 1-16,-5 1 0 15,0 4 1-15,-1 1 0 16,0-1-2-16,1 6 0 16,0-3-2-16,0 1 2 15,-1-4 2-15,0 3 0 16,-3-5-2-16,4 1 6 0,0-6-5 16,1-1 1-1,2 4-2-15,0-3 0 0,0 2 2 16,0 0 2-16,0-5-3 15,-3-2-1-15,-1-3-2 16,-1-7 2-16,2-5 0 16,0-10 1-16,0-5 0 15,3-8-1-15,-4-4 0 16,4-2 0-16,-1-6 2 16,1-1-2-16,2-4 2 15,-5 0 0-15,-4 0 4 16,-5 0-1-16,-8 0-1 15,-6-5 1-15,-10-9-2 16,-6-3 4-16,-10-2-3 0,-8-2-3 16,-1 0 2-16,-5-1 0 15,1 0-2-15,-12 1-1 16,-5 2-1-16,-10-1-1 16,-8-1 2-16,-1 1 0 15,-11-1-1-15,0 1 1 16,-9 2 0-16,-7-1 1 15,-1 3 0-15,-2 2 0 16,-3 3-1-16,3 2 0 16,-11 2-1-16,-6 2 0 15,-2 5 1-15,-13 0-1 16,-2 0 0-16,2 0 2 16,-6 3-2-16,7 0 1 0,-4 0 0 15,-4 0-1-15,-5-2 2 16,0 2 0-16,3 0 1 15,2 1 0-15,7 0-1 16,5 1-1-16,-3 1-3 16,0-2 3-16,-3-4 0 15,6 0 0-15,2 0 1 16,9 0-1-16,8 0-2 16,-1 0 2-16,0-1 0 15,4-8 0-15,-4 4-2 16,1-2 2-16,0 0 0 15,3 1 0-15,4 2 0 0,5 0 0 16,0 0-3 0,-4 1 0-16,1 0 1 0,0-1 2 15,-4 2-1-15,1-1 1 16,-1-1 2-16,4 4-1 16,5 0-1-16,4-1-3 15,-6 1 3-15,-1 0 0 16,3 0 1-16,-5 0-1 15,-7 0 1-15,10 0 0 16,-3 0-1-16,9 1 0 16,5 5 0-16,-2-2-1 15,5-1 0-15,-2 3 1 0,1-4 0 16,4 4 1 0,-4-2-1-16,3 1 1 0,5-4 1 15,0-1-2-15,9 0 0 16,9 0 2-16,0 0-2 15,6 0-2-15,6-1 0 16,0-4 2-16,4 3 2 16,1-1-1-16,8 0 0 15,-1 0-1-15,4 2 1 16,2-2-1-16,0 1-1 16,1 2 1-16,2-1 0 15,3 1 2-15,4 0-1 16,8 0-1-16,4 0-1 0,0 0 1 15,5 0 0 1,1 0 2-16,-3 0-2 0,2 0-1 16,7-2 1-16,-3 2 0 15,5-1 1-15,-2 1 0 16,6 0 0-16,3-1-1 16,-1 1-1-16,5 0 0 15,4-2 1-15,1 2-1 16,0-3-1-16,2-1 1 15,-1 3 1-15,5-2 1 16,0 1-1-16,0 2 0 16,0-1 0-16,3 1-1 15,0 0 1-15,-3 0-1 16,3 0-3-16,0 0-1 0,0 0-10 16,0 0-8-16,0 0-20 15,0 0-27-15,0-3-148 16</inkml:trace>
  <inkml:trace contextRef="#ctx0" brushRef="#br0" timeOffset="24688.9928">18418 5028 112 0,'-3'-2'21'0,"0"-2"-11"15,3 2 25-15,-7 0 7 0,0-3-11 16,-2 0 3-1,-1-3-4-15,-7-3-13 0,1 0 1 16,-3-3-4-16,-2-1 1 16,0-4-2-16,-8-4-9 15,0-2 0-15,-7 0 0 16,-7-2-1-16,-5 2 1 16,-10-1 1-16,-7 4-5 15,0 0 0-15,-8 7 0 16,0 2 0-16,-6 4 1 15,-5 3 3-15,0 3-2 16,1 2 4-16,0 1-1 16,-1 0-1-16,3 7-3 15,6 7-1-15,6 4 0 0,8 3 1 16,8 2-1-16,8 1 0 16,13 5-1-16,0 8 1 15,9 7-4-15,3 8 0 16,4 4 3-16,10 5 0 15,6 0-2-15,0 4 2 16,6-5-1-16,14 4 1 16,6-6 1-16,3-5-1 15,7 0 1-15,6-6-1 16,6-1 1-16,3 0 1 16,9 0-1-16,4-4 0 15,4-1 0-15,4-2 0 16,3-8 2-16,-1-3-2 0,4-5 0 15,1-3 0 1,-5-6 3-16,4 2-2 0,-10-4 1 16,0-4-2-16,-4-1 0 15,3-2 1-15,-9-5 0 16,0 0-1-16,-6-10 1 16,-3-8-1-16,-5-3 0 15,-4-5 0-15,0-1 0 16,-2-2 2-16,-5-7-2 15,-2-2 3-15,-3-6-1 16,1-3 3-16,-11-2-5 16,1-1 2-16,-5-3 0 0,-4 0 0 15,-7-3-2-15,-3-1 3 16,0 2-3-16,0-1 1 16,-13 5 0-16,-4 3-1 15,1 5 1-15,1 8-1 16,-5 1 0-16,4 3 0 15,-2 5 0-15,3 2 0 16,-1 2-2-16,-1 4-2 16,4 1 3-16,1 5 1 15,-1 0-4-15,3 1 2 16,3 4-4-16,1-2 0 16,-1 3-12-16,4 1-19 15,-3 2-13-15,-3 1-81 0</inkml:trace>
  <inkml:trace contextRef="#ctx0" brushRef="#br0" timeOffset="27236.4149">15628 6664 162 0,'-132'0'37'0,"12"23"-19"16,9 0-18-16,8 1-3 15,8-5 3-15,8-9 1 16,16-7 5-16,2-3-6 15,-5 0 2-15,-7 0-1 16,-23 17-1-16,-32 25-45 16</inkml:trace>
  <inkml:trace contextRef="#ctx0" brushRef="#br0" timeOffset="29088.7323">22758 4289 257 0,'0'0'0'0,"0"0"-6"16,-6 12 6-16,-3 23 16 15,-3 28-1-15,0-6 1 0,0 8 1 16,4 7 2-1,2 8-6-15,5 6 1 0,1 5-3 16,0-1-5-16,7-2 0 16,4-2-4-16,4-3-2 15,-3-4 1-15,3-6 0 16,-8-12-1-16,-1-12 0 16,0-12-1-16,-3-15-8 15,1-9-1-15,-2-7-12 16,-2-6-30-16,0-10 18 15,0-26-197-15</inkml:trace>
  <inkml:trace contextRef="#ctx0" brushRef="#br0" timeOffset="29837.9142">22852 4017 52 0,'1'-19'222'16,"5"7"-211"-16,9 4-8 16,3 2-1-16,10 3 9 15,5 3 0-15,13 0-3 16,15 0 3-16,17 2 3 16,15 0-2-16,14 0 0 15,14-2-6-15,4 0 2 16,3 0 3-16,-2 0-3 0,-8 0 2 15,-5 0-1-15,-2 0-8 16,-4 0 2-16,-4 3-2 16,-9 5-1-16,-5 1 0 15,-7-1 0-15,-5 2 0 16,-4 1 0-16,-12 5 0 16,-9 5-4-16,-13 5 2 15,-9 4-2-15,-9 7-11 16,-9 7 14-16,-4 7 1 15,-5 6 3-15,0 8-1 16,0 6 1-16,2 7 0 16,1 5 4-16,4 7-5 15,1 6-2-15,2 1 0 0,3-1 2 16,2-8 1-16,0-9-3 16,3-5-2-16,-3-11 2 15,2-8 3-15,-8-10-2 16,-1-10 1-16,-3-11-4 15,-5-8 1-15,-3-9 1 16,0-4-8-16,-2 0 8 16,-23-1 11-16,-15 1-6 15,-20-3-4-15,-19 0-1 16,-18-5 0-16,-21-10-1 16,-15 1 1-16,-20 4 0 15,-10 6 1-15,-5 4 1 0,-1 0-2 16,9 0 1-16,9 4 5 15,8 2 2-15,12-2-4 16,9-1 0-16,7 1-1 16,13-2-2-16,16-1-1 15,16-1 0-15,21 0 1 16,19 0-1-16,15 0 1 16,12 0-1-16,0 0-6 15,3 0-8-15,0 0-11 16,0 0-24-16,15 0-35 15,14 0-27-15</inkml:trace>
  <inkml:trace contextRef="#ctx0" brushRef="#br0" timeOffset="30469.4696">24384 3399 67 0,'-19'-10'111'0,"2"-1"-98"16,10 8 8-16,1 3 17 15,1 0 0-15,1 0-10 16,2 0-5-16,-1 0-1 16,-1 0-12-16,-7 17-4 15,-5 10 0-15,-7 11 0 16,-3 7 1-16,-3 8-4 16,3 3-2-16,1 0-1 15,5-3-3-15,3-4 0 0,7-8-7 16,7-5-24-1,3-3-46-15,1-12-64 0</inkml:trace>
  <inkml:trace contextRef="#ctx0" brushRef="#br0" timeOffset="31046.9031">26546 4315 256 0,'-12'-12'9'0,"12"7"-5"16,-3 5 5-16,2 0 4 15,1 0-6-15,0 5-7 16,0 15 1-16,0 12 9 16,11 11 7-16,0 12-1 15,-1 10 3-15,-1 10-5 16,-5 14 0-16,-4 7-2 15,0 7-4-15,0-2-4 16,-7-6-1-16,-2-11-3 16,5-9 0-16,2-11-3 15,2-16-8-15,0-16-11 0,0-13-27 16,0-15-34-16,0-4 16 16,0-18-19-16</inkml:trace>
  <inkml:trace contextRef="#ctx0" brushRef="#br0" timeOffset="31773.9689">26599 3890 257 0,'8'-14'42'0,"11"3"-38"16,12-4-4-16,11 3 8 15,13 4-4-15,11 2 1 16,12 3 1-16,14 2 3 16,16-2 0-16,14-1 1 15,6-2-1-15,5 0-3 16,-3 1 0-16,-9-1-1 16,-8 3 2-16,-3 2-5 15,-6 1 0-15,-7 0 1 16,-5 0-3-16,-7 0 2 15,-5 0-2-15,-6 8 0 16,-6 5 0-16,-11 4-4 16,-9 4 4-16,-14 3-8 15,-7 4 4-15,-11 5 2 16,-1 5 2-16,-7 10 1 0,-4 10 3 16,-1 9 2-16,0 11 2 15,-1 5-4-15,-2 6-4 16,3 4 4-16,1 2-1 15,5 4-2-15,-1 0 2 16,2-5 1-16,2-5-1 16,-2-9-3-16,1-6 2 15,1-8 0-15,-6-5-2 16,0-6 3-16,-3-9-3 16,-3-8 0-16,0-9 4 15,0-6-3-15,-6-4 0 16,-11-2 6-16,-14 0-1 0,-15 1-2 15,-17-1-4-15,-13-6 1 16,-18-1-1-16,-10-4 2 16,-16-3-2-16,-11-3 0 15,-5 0 4-15,-7 0-1 16,-2 0-3-16,5 0 0 16,-2 0 0-16,8 0 7 15,4 0 0-15,5-3-2 16,8 3-4-16,12-3-1 15,15-1 0-15,24-1-1 16,24-2-1-16,20 2-4 16,12 2 1-16,10-4-8 15,0-6-31-15,6-6-48 0,19-13-81 16</inkml:trace>
  <inkml:trace contextRef="#ctx0" brushRef="#br0" timeOffset="32277.4415">27192 2882 238 0,'59'-5'2'0,"19"2"-2"15,9 2 2-15,-4 1 0 16,-10 0 2-16,-10 9-4 15,-12 8 5-15,-14 6-5 16,-15 4-3-16,-13 8-4 16,-9 8-9-16,-16 7 16 15,-23 5 2-15,-4-2 12 16,2-10-9-16,7-7 1 0,9-6-3 16,7-7 1-1,7 1 2-15,5-4-6 0,6-3-2 16,0-1 2-16,8-3 2 15,19 0 5-15,13-4 2 16,18-5-2-16,17-4 1 16,18 0-8-16,17-12-14 15,14-2-14-15,8 1-40 16,7 3-25-16</inkml:trace>
  <inkml:trace contextRef="#ctx0" brushRef="#br0" timeOffset="32823.3531">29592 3962 7 0,'-19'-13'0'0</inkml:trace>
  <inkml:trace contextRef="#ctx0" brushRef="#br0" timeOffset="33176.4391">29510 3794 10 0,'-1'0'37'0,"-1"0"4"16,1 0-6-16,1 0-17 15,-2 0-14-15,2 20-3 16,0 12 12-16,0 14 16 16,0 8-6-16,0 13 8 15,0 7-9-15,0 6-1 16,0 5 5-16,-3 6-4 16,-1 4-6-16,-6-1-5 15,2-1-1-15,3-2-4 16,4-8-2-16,1-8 0 0,0-9-1 15,0-13-2-15,0-10 2 16,0-9-3-16,0-9-2 16,0-8 1-16,0-8-4 15,0-5 0-15,0-4-1 16,0 0 3-16,-3-27-33 16,1-18-93-16,2-22 2 15</inkml:trace>
  <inkml:trace contextRef="#ctx0" brushRef="#br0" timeOffset="34061.3894">29451 3781 221 0,'-5'-10'22'0,"5"6"-11"16,0 1-9-16,13-1 3 15,12-1-1-15,11-1 6 16,11 2-1-16,11-3 5 16,12 1 3-16,12 1-1 15,6 0-3-15,3 1-5 16,0-2 4-16,-5 5-7 16,-6-2-1-16,-8 3-4 15,-11 0 2-15,-11 0 1 0,-6 0-2 16,-6 7-1-1,-5 5-1-15,-2 0 1 0,-1 6 0 16,2 4-2-16,-4 0-1 16,-4 5 2-16,3 1 1 15,-3 2 0-15,1 2 0 16,3 5 3-16,-1 6-3 16,1 4 0-16,4 6-2 15,2 2 5-15,2-1-3 16,4-2 2-16,2-5 0 15,0 0 1-15,-2-5-3 16,-1-1 0-16,-2 0 1 16,-2-4 0-16,-3-1 0 15,-2-3-2-15,-5-3 0 16,0-4 1-16,-5 1 0 0,-3 0 0 16,-5 3-1-16,-6-1 1 15,-5 5 1-15,-1 3 3 16,0 1 1-16,-7 6 5 15,-8 1-6-15,-5 5 0 16,-2 3 5-16,-2 5-7 16,-1 2 5-16,-1 0-5 15,3-1 1-15,0-7-2 16,4-4 0-16,1-3-1 16,-1-1 1-16,-1 1 0 15,-1-2-1-15,-1-6 0 16,2-5 0-16,0-11 0 0,-3-4 2 15,2-6 3-15,-6-3-3 16,-1-5-1-16,-6-3 1 16,-4 0-2-16,-9-11 2 15,-10-8-1-15,-12-7-1 16,-12-4 0-16,-3 1-4 16,-9-1 4-16,-3 0-2 15,3 5 2-15,-1 1 1 16,9 1 0-16,7 3-1 15,10 2 1-15,5 0-2 16,6 3 1-16,7-3 0 16,6 3 0-16,7 1-1 0,2 1 1 15,6 2 0-15,-1 0-1 16,0 1-5 0,3 0-8-16,6 0-12 0,11-3-25 15,8-6-87-15</inkml:trace>
  <inkml:trace contextRef="#ctx0" brushRef="#br0" timeOffset="34750.6216">30292 2688 249 0,'-2'-4'0'0,"2"4"-1"15,6 0 1-15,17 5 3 16,7 6 2-16,7 3-3 15,3 2 2-15,-1 1 5 16,-4 0-6-16,-10 0-2 16,-9-2-1-16,-8 4 0 15,-8 4-4-15,-3 6 4 16,-29 9 6-16,-12 2 9 16,-3 0-4-16,3-7-6 15,9-6-2-15,13-5-3 16,7-3 0-16,7-4-5 0,8-2-13 15,2 0 7-15,22-1 6 16,10 1 5-16,11 1 4 16,4 0 0-16,-2 2-3 15,-5 0 2-15,-9 0-3 16,-7 0 3-16,-11-1-1 16,-6 0-1-16,-9-1 1 15,0 4 1-15,-23 1 13 16,-14 7 0-16,-12 1-8 15,-5 0-8-15,1-2-1 16,0-2-5-16,2-2-13 16,5-3-36-16,1 0-55 0</inkml:trace>
  <inkml:trace contextRef="#ctx0" brushRef="#br0" timeOffset="38518.5947">23700 6743 189 0,'0'-7'26'0,"0"-1"4"15,0 2 3-15,-13 1-2 16,-12 1-14-16,1 4-4 15,-3 0-4-15,-1 0 0 16,1 0-2-16,1 8 5 16,1 7-9-16,6 6 1 15,-4 8-1-15,7 2-3 16,5 1 0-16,10 5 1 16,1-2-2-16,1 1 1 15,22-3 0-15,8-3 0 16,8-7-1-16,4-9 1 15,6-10 0-15,5-4 0 16,-1-14 1-16,5-19-1 0,0-3 2 16,2-8 2-1,-8-2 0-15,-6-3 2 0,-7 3-4 16,-18 2 1-16,-10 2 2 16,-11 6 2-16,0 3-1 15,-26 6-2-15,-16 3-3 16,-9 5-1-16,-9 10 0 15,-2 7-1-15,1 2 1 16,9 0-4-16,7 15-10 16,3 11-13-16,9 8-26 15,2 1-53-15,6 11-67 16</inkml:trace>
  <inkml:trace contextRef="#ctx0" brushRef="#br0" timeOffset="38742.4498">23554 7037 233 0,'-11'21'34'0,"-9"13"-31"16,-8 11 21-16,-11 10-3 16,-7 2-4-16,-1 3-5 15,-2-5-6-15,7-1 3 16,2-3-5-16,6-2-3 15,3-8-1-15,5-4-5 16,10-9-23-16,6-13-34 16,10-12-55-16</inkml:trace>
  <inkml:trace contextRef="#ctx0" brushRef="#br0" timeOffset="38961.3626">23712 7116 172 0,'27'28'26'0,"9"2"18"15,5-5-4-15,5-5-14 16,-1-4-7-16,1-5 4 16,-4-5-10-16,-8-4-11 0,-4-2-2 15,-8 0-13-15,-8-2-13 16,-6-11-47-16,-8-4-91 15</inkml:trace>
  <inkml:trace contextRef="#ctx0" brushRef="#br0" timeOffset="39124.7874">23486 7393 276 0,'-23'40'22'16,"13"7"-21"-16,6 2 3 15,4-5 1-15,0-11-5 16,8-10-9-16,10-13-21 16,9-10-55-16,12-19-28 15</inkml:trace>
  <inkml:trace contextRef="#ctx0" brushRef="#br0" timeOffset="39317.0653">23842 7394 156 0,'-26'95'69'0,"3"15"-23"16,2-1-7-16,8-11-4 15,7-12-17-15,6-13-9 16,0-13-9-16,0-14-2 0,12-16-11 16,0-20-29-1,1-10-45-15,7-20-37 0</inkml:trace>
  <inkml:trace contextRef="#ctx0" brushRef="#br0" timeOffset="40324.2658">23456 6809 89 0,'-7'0'154'15,"1"-2"-143"-15,-5-3 11 16,-4-4 6-16,-4-4-6 16,-5-8-1-16,-1-4 3 15,-5-6-1-15,0-5 0 16,2-3 0-16,-4-7-11 16,2-4 1-16,1-10-3 15,2-6-6-15,10-13-4 0,10-7-4 16,7-6 2-16,10-1-1 15,20 8 1-15,3 9 2 16,0 12 5-16,-3 12-4 16,-5 9 0-16,-6 9 0 15,-4 6-1-15,-6 5 4 16,-2 9-3-16,-4 4-1 16,-3 6 2-16,0 1-2 15,0 2 0-15,0-2 0 16,0 1 4-16,0 1-1 15,0-1-1-15,0 2-2 16,0 0 0-16,0 0-1 0,0 0 1 16,-1 0-1-1,-9 3 1-15,-5 17-1 0,-8 5 2 16,-3 2 0-16,-3 3 0 16,-4 6-1-16,-6 3 0 15,-4 6 3-15,-6 6-3 16,-2 3 0-16,5-2 1 15,3-4-1-15,9-7 1 16,5-10-3-16,10-6 2 16,4-8 0-16,7-7 0 15,5-6-2-15,3-2-1 16,0-1-6-16,6 3 2 16,17 1 0-16,9-4 2 15,13 3 1-15,15-4 4 0,6 0 5 16,7 0-4-16,-5 0-1 15,1 0 1-15,2 0-1 16,-2-5 0-16,0-4 1 16,-3-1 3-16,-11 3-1 15,-13-2-3-15,-11 2 0 16,-12 0 0-16,-8 3 2 16,-8 1-1-16,-3-2 8 15,0-5 3-15,0-10-2 16,-6-8-7-16,-12-9-2 15,-11-7 1-15,-8-2 0 16,-6-2 6-16,-8 3-7 16,-1 5 1-16,-5 5 1 0,4 4 1 15,0 1-4-15,12 8-2 16,2 2 0-16,12 5-1 16,8 3-8-16,13 5-1 15,6 1-27-15,3-2-73 16,17-2-231-16</inkml:trace>
  <inkml:trace contextRef="#ctx0" brushRef="#br0" timeOffset="49943.2347">27599 7788 12 0,'30'-30'25'16,"-3"-8"-5"-16,-2-3-17 15,-1 3-3-15,-5 8-51 16</inkml:trace>
  <inkml:trace contextRef="#ctx0" brushRef="#br0" timeOffset="51134.9017">27999 7529 17 0,'-8'-1'0'0,"1"1"0"16,-2 0-6-16,3 0 5 16,2 0-2-16,-1 0 3 15,2 0 7-15,1 0 10 16,2 0 14-16,0 0-10 15,0 0-11-15,0 0-4 16,0 0-1-16,0 0-1 16,0 0 5-16,0 0 1 15,-1 0 0-15,1 0 0 16,-2 0 3-16,1 0 4 16,-5 0-5-16,3 0-2 15,-1 0-4-15,-2 0 3 16,1 0-7-16,-1 0 2 0,-3 0 0 15,2 0 0 1,-2 0-3-16,1 0 1 0,1 0 0 16,4 0 5-16,2 0-6 15,-1 0 0-15,1 0 0 16,1 0-1-16,0 0-1 16,0 0-1-16,0 0-3 15,0 0-1-15,0 0-2 16,0 0-3-16,0 5 2 15,0 1 6-15,0 3-9 16,0-4-9-16,0 1 0 16,0 0-9-16,0-2 5 0,0 0-29 15</inkml:trace>
  <inkml:trace contextRef="#ctx0" brushRef="#br0" timeOffset="51862.9378">27820 7659 77 0,'-14'0'27'0,"-2"0"-1"15,-2 0-16-15,-4 2 3 0,-4 8-11 16,1 2-2 0,2 0 0-16,1 4 1 0,4 3 1 15,3 2 0-15,-1 9 3 16,4 3-1-16,1 9 5 15,3 5 1-15,6 2-6 16,2-2 0-16,0-1-4 16,20-4 0-16,5-8 2 15,6-2-2-15,5-11 0 16,9-8 1-16,7-7 10 16,11-6 4-16,5-6-6 15,10-17 2-15,3-5 0 16,-2-4 0-16,-6-5-2 0,-8 1 5 15,-8-4-2 1,-6-1 5-16,-8-3-6 0,-7 3-3 16,-11-5-4-16,-8-2-1 15,-13 1 0-15,-4 4-1 16,-9-3-2-16,-24 7-3 16,-10 5 3-16,-11 7 13 15,-7 7-13-15,-7 11 0 16,-6 7-1-16,0 2-11 15,1 14-13-15,7 16-42 16,11 7-20-16,7 3-46 16</inkml:trace>
  <inkml:trace contextRef="#ctx0" brushRef="#br0" timeOffset="52102.787">27869 8157 51 0,'-15'29'114'16,"-6"11"-102"-16,-12 14 9 15,-14 8-3-15,-11 4-5 16,-11 4 2-16,-6-1 5 16,-4-3-2-16,4-1-2 15,1-11-8-15,7-5-8 16,10-9-1-16,12-10-9 15,17-14-10-15,15-9-39 0,13-7-24 16</inkml:trace>
  <inkml:trace contextRef="#ctx0" brushRef="#br0" timeOffset="52304.8402">27808 8359 85 0,'39'10'33'15,"7"11"-1"-15,6 4 1 16,10-2-1-16,6 0-9 16,0-3-8-16,-3-4-1 15,-7-6-5-15,-10-3-7 0,-2-7 0 16,-9 0-2-16,-2 0-16 16,-9-14-41-16,-9-1-86 15</inkml:trace>
  <inkml:trace contextRef="#ctx0" brushRef="#br0" timeOffset="52476.6864">27912 8593 179 0,'-32'53'22'16,"6"6"-12"-16,7-3 13 15,2-3-3-15,5-10-16 16,6-6-4-16,5-7-8 15,1-15-13-15,4-15-43 0,20-3-94 16</inkml:trace>
  <inkml:trace contextRef="#ctx0" brushRef="#br0" timeOffset="52686.9397">28293 8560 105 0,'0'43'64'16,"0"14"-17"-16,0-1 7 16,0 2-26-16,0-4-6 0,0-5-5 15,0-2-16 1,0-9-1-16,0-8-7 0,3-9-8 16,0-9-21-16,0-8-45 15,1-4-14-15</inkml:trace>
  <inkml:trace contextRef="#ctx0" brushRef="#br0" timeOffset="54327.5434">27926 7579 128 0,'-18'-10'19'16,"9"4"-10"-16,-4-2-3 15,-1-4 13-15,-4-3-8 16,0-3-7-16,-4-3 15 16,1-5 9-16,3-6 4 15,-3-2-10-15,5-9-2 16,-4-2-4-16,1-11-10 15,4-12 2-15,-3-10-6 16,2-5-2-16,-2-6 1 16,3-1-1-16,0 1 0 0,3-4 0 15,0 2 0 1,3 0-5-16,-1-2 1 0,-2 5 1 16,0 2-3-16,0 10 4 15,0 4 0-15,3 7-2 16,3 9 2-16,3 5-8 15,0 7 0-15,1 8-1 16,-2 0 8-16,0 4-1 16,1 1 0-16,-2 0-1 15,4 0 5-15,-2 2 2 16,1 3-2-16,2-1 1 16,-1 6-1-16,1 2-1 15,0 1 0-15,0 5 1 16,0-1-1-16,0 3 1 15,0 1 0-15,0 0 2 0,0 0-1 16,0 6 2-16,0-2-3 16,0 6 0-16,0-1 1 15,0-1-2-15,0 2 1 16,0 0-5-16,0 0-3 16,0 0 0-16,0 0 2 15,0 0 2-15,0 0 2 16,0 0-1-16,0 0-1 15,0 0-6-15,0 0-4 16,0 0 11-16,0 0 3 16,0 0 2-16,0 0-1 15,0 0 3-15,0 0 2 0,0 0 0 16,0 0-4-16,0 0 1 16,0 0-3-16,0 0 0 15,0 0 0-15,0 0 0 16,0 0 3-16,0 0-2 15,0 0 2-15,0 0 0 16,0 0 0-16,0 0 0 16,0 0-1-16,-2 0 0 15,-4 3-2-15,-4 13 2 16,-4 5-2-16,-6 6 2 16,-3 4 0-16,2 3 1 15,-3 2-1-15,-1 1-2 16,0 3 7-16,-2-4-3 0,3 1 0 15,3-3-3 1,5-4-1-16,5-5 0 0,7-5 0 16,1-8-1-16,3 1 1 15,0-6-2-15,0-1-4 16,10-2-8-16,14 0 8 16,10-1 6-16,10-1 15 15,9-2-10-15,1 0-3 16,0 0 0-16,-8 0-2 15,-1 0 1-15,-3 0 1 16,-2 0-1-16,0-5-1 16,0 0 0-16,-2-4 1 15,-4 3-1-15,-4 1 0 16,-6-4 2-16,-4 2-1 0,-6 0 0 16,-5-3 0-16,-2 2 4 15,-5-3 3-15,-2-5 11 16,0-5-8-16,-9-7-11 15,-8-2 2-15,-5-3 1 16,-3 0 8-16,-5-1-8 16,0 1-1-16,-1 4 7 15,0 8-5-15,5 2-4 16,2 5 0-16,5 6-4 16,4 1 0-16,5 3-7 15,4 2-12-15,4 2-34 16,2 0-51-16,0 2-21 15</inkml:trace>
  <inkml:trace contextRef="#ctx0" brushRef="#br0" timeOffset="55732.3809">27984 7810 6 0,'-3'4'18'16,"3"1"0"-16,0-4-2 16,0 6 7-16,0-1-5 15,7-2-17-15,7-1 4 16,8-3-5-16,5 0 2 0,4 0-2 15,7-11 11 1,-1-9 5-16,3-4 7 0,1-7 6 16,2-3-13-16,4-7 13 15,9-10-16-15,5-12-6 16,4-12-2-16,10-17-3 16,6-15-2-16,5-14-2 15,8-5 0-15,3 4 1 16,-1 13 1-16,-5 16 1 15,-9 13 3-15,-9 12-2 16,-7 8 5-16,-7 8-6 16,-4-5-1-16,-4 4 1 0,-2-4-1 15,0 1-4 1,1 4 4-16,-3 3 7 0,0 6-7 16,-4 5 0-16,-4 4 0 15,-6 3 4-15,-5 2-4 16,-6 3-1-16,-4 2 1 15,-4 8 1-15,-8 2 0 16,-2 4 2-16,-2 0-3 16,-1 1 0-16,-1 3-2 15,0 1 2-15,0 0 3 16,0 0 0-16,0-4-3 16,2 3 0-16,2-5-1 15,8-5-5-15,5-1-7 16,3-1 0-16,1 0 10 15,-1 2-7-15,-3 2 10 0,-3 3 4 16,-4 1-3-16,-2 2 0 16,-1-1-1-16,-1 2 0 15,-2 0 0-15,-1 3 3 16,-3 3 1-16,0-1 3 16,0-1-7-16,0 0 6 15,-3-1-5-15,-11 1 5 16,-4 0-2-16,0 2-3 15,-3 0 0-15,1-1 0 16,1 2 2-16,-4 0 3 16,-4 4-6-16,-8 12 0 15,-8 4 1-15,-9-1-1 0,-2 5 0 16,-1-4 0-16,3 0 0 16,0-2 0-16,1 0 0 15,3 0 1-15,0-1 0 16,5-3-1-16,4 3-2 15,5-2-1-15,10-1 2 16,8 2-1-16,8-3-2 16,5-1-2-16,3 4-6 15,0 0 5-15,12 3-5 16,12 2 11-16,7-1-5 16,8 0 6-16,7-2 0 15,4-1 3-15,6-3 1 16,3 0-1-16,3 2 1 15,-4-2-3-15,-3-2 1 16,-3 1 2-16,-8-3-1 0,-4-3-1 16,-4-1 6-16,0-5-7 15,-9-1 4-15,-2 0 2 16,-2 0-1-16,-4 0 1 16,-1-5 3-16,-2-7 3 15,-1 1 3-15,-3-2-7 16,-1-5 8-16,-4-4-4 15,-2-7 7-15,-2-2-5 16,-3-7-6-16,0-3 1 16,0-4-5-16,-9 0 3 15,-5 5-4-15,-2 5 6 16,1 5-10-16,0 5-5 0,3 5 4 16,4 6 0-16,0 1-9 15,3 1-1-15,1 3-12 16,1 1 5-16,3 1-17 15,0 0-3-15,0 1-42 16,3 0-52-16</inkml:trace>
  <inkml:trace contextRef="#ctx0" brushRef="#br0" timeOffset="62316.8267">23816 4484 56 0,'0'-1'48'16,"0"-8"-27"-16,-6 1-5 15,-8 2 11-15,-2 2 6 16,-3 1-10-16,5 3-6 16,0 0-1-16,1 0-4 15,-1 0-7-15,-3 8-1 0,-1 11-2 16,-9 7 0-16,0 6 0 16,0 6 2-16,8 4-4 15,8 2 0-15,11-1-4 16,0-1-3-16,20-4-2 15,11-3 9-15,9-7 4 16,9-8 5-16,5-7 1 16,8-12 0-16,0-1-5 15,2-9 5-15,2-20-3 16,-5-8 0-16,-6-5 1 16,-4-2 0-16,-11 6-6 15,-11 7 2-15,-12 3-1 16,-12 3 1-16,-5-4 1 15,-5 0-5-15,-20 1 0 16,-9-2 0-16,-4 4 0 0,-3 5 0 16,0 4-1-16,4 9 1 15,4 4 0-15,3 4-3 16,5 0-16-16,6 1-18 16,4 15-16-16,7 2-3 15,8 1-14-15,0 0-44 16</inkml:trace>
  <inkml:trace contextRef="#ctx0" brushRef="#br0" timeOffset="63350.3297">27871 4572 0 0,'-13'-12'9'16,"5"1"-8"-16,5-3-1 15,3 3 12-15,-2 0 2 0,2-1 24 16,-3 1-18-1,-1 1 7-15,-1 0-3 0,-1 0 6 16,-1 2 6-16,-1 1-23 16,1-2 8-16,-5 1-10 15,3 1-3-15,-2 0 6 16,-2 0 6-16,0-1-2 16,-2 3-9-16,-5 2-8 15,-3 3 5-15,-6 0-5 16,-5 0-1-16,-8 18 1 15,-9 9-1-15,-1 7 3 16,4 3-3-16,8-2 0 16,13-1 0-16,11-3-11 15,11-2 7-15,5 0-2 16,3-2 6-16,20-5 0 0,8-4 8 16,9-5-6-16,9-9 6 15,7-4-1-15,9-1-1 16,2-20 0-16,2-6 0 15,-3-5-4-15,-3-4 4 16,-10 1-1-16,-8 1 0 16,-9 3-2-16,-14 2 3 15,-9-1-5-15,-8 2 3 16,-5 1-4-16,-8 1 0 16,-15 5-8-16,-10 5-4 15,-2 3 0-15,-5 6-5 16,0 5 10-16,1 2-17 0,-1 0-25 15,7 13-42-15,5 0 19 16</inkml:trace>
  <inkml:trace contextRef="#ctx0" brushRef="#br0" timeOffset="64334.5436">30389 4596 92 0,'0'-19'12'0,"-5"2"8"15,-8 6-5-15,-2 3 17 16,0 3-18-16,2 1-1 15,-2 3 9-15,1 1 9 16,-2 0-18-16,-2 0-8 16,-6 3 1-16,-4 13-4 15,0 7-1-15,-1 6 2 16,4 3 0-16,8 3-3 16,4 3-4-16,10-3 0 15,3-2 0-15,3-3 4 16,21-4 2-16,9-3 2 0,10-7 7 15,9-9-2-15,6-6-4 16,2-1 4-16,1-4-4 16,-3-13 1-16,-1-6-1 15,-6-4 2-15,-8-2-2 16,-7-2 2-16,-11 1 0 16,-8 2 0-16,-9 1 2 15,-8 1-3-15,0 3-6 16,-20 0 2-16,-10 2 3 15,-6 2-5-15,-1 5-3 16,-3 2 1-16,4 6-11 16,8 1 2-16,6 3 3 15,8 1 0-15,8 1-5 16,3 0-17-16,3 0 6 16,0 0-12-16,0 0-21 0,0 0 17 15,6 0 34-15,6 3 6 16,4 2-27-16,2 1-40 15</inkml:trace>
  <inkml:trace contextRef="#ctx0" brushRef="#br0" timeOffset="66284.5962">23686 4464 36 0,'-5'-3'49'0,"2"1"-38"16,2 2 10-16,1 0 7 16,0 0-2-16,0 0-26 15,0 0-15-15,10 14 10 16,12 11 5-16,11 12 11 0,9 4 0 16,7 8 10-16,5 5 2 15,-2 2-11-15,-1 0 4 16,0-6-5-16,-10-5 0 15,0-7-3-15,0-3-5 16,-2-5 1-16,2-4-3 16,-2-5-1-16,-2-1-5 15,-3-5-9-15,-1-4-8 16,-5-6-49-16,2-5-50 16</inkml:trace>
  <inkml:trace contextRef="#ctx0" brushRef="#br0" timeOffset="68286.5781">27799 4336 33 0,'-2'-10'28'16,"2"-1"0"-16,-1 4-16 0,-3 0 6 16,1-1 10-16,-3 0-16 15,1 0 7-15,-3 1 2 16,0 1 17-16,-3 1-17 16,-2 0-5-16,-10 4-13 15,-3 1-3-15,-7 0-1 16,-5 0 1-16,-3 13 1 15,-1 5-1-15,1 7 1 16,2 7 2-16,3 5 1 16,3 7-2-16,6 2 1 15,9 3-3-15,8-4 4 16,10-4-4-16,0-3-6 0,17-1 6 16,13-5 6-16,11-4 2 15,9-7-2-15,5-6 4 16,5-8-1-16,1-7-2 15,0 0 1-15,0-13-3 16,-2-13 2-16,-7-3 0 16,-4-5 1-16,-11-2 0 15,-6 4-4-15,-8-3 4 16,-11-2 0-16,-9-4-3 16,-3-4-3-16,-8-3-2 15,-20 4 0-15,-10 6 3 0,-8 7-3 16,-9 6-2-1,-10 11 0-15,-3 7-5 0,-2 7 4 16,3 1-4-16,1 20 4 16,7 7-4-16,8 5 6 15,11 1-2-15,11 2 1 16,12 3 1-16,11 0-4 16,6 4 4-16,0-4 1 15,17-4 0-15,15-4 0 16,8-5 0-16,9-8 0 15,5-9 1-15,6-9-1 16,2 0 3-16,0-19 1 16,0-5-3-16,-4-5 4 15,-10-1-3-15,-11 2 5 16,-13 0-7-16,-13 1 6 0,-11 0-2 16,0 0-4-16,-18 2-2 15,-13 5 2-15,-13 4-2 16,-11 11-2-16,-9 5 1 15,-6 5-2-15,-5 24 5 16,2 10 0-16,6 5 0 16,10 1-3-16,14-1 2 15,14-3 0-15,16-3-1 16,13-3 1-16,0-4 0 16,26-7 1-16,11-4 2 15,12-7 0-15,9-9 0 16,8-4 0-16,3-6 4 0,-2-16-3 15,-4-8 1-15,-7-1 0 16,-11 0 3-16,-14 4 2 16,-13 5 0-16,-11-1-1 15,-7 3-2-15,-2 0-4 16,-24-1-1-16,-14 3-1 16,-8 4-2-16,-9 5-2 15,-1 8 2-15,5 1 1 16,8 0-6-16,9 7 2 15,10 3-2-15,12-3 0 16,8-3-2-16,4 1-7 16,2-4 1-16,0 3 0 15,0 0 9-15,0 0-2 0,2 1 5 16,5-1-2 0,0 0 5-16,-1 0-1 0,1-1 1 15,-4 0-2-15,0 0 2 16,-2-2 1-16,1-1-1 15,-2 0 0-15,0 1 0 16,0-1 2-16,0 0-1 16,0 0 2-16,0 0 1 15,0 0 3-15,0 0-4 16,0 0 0-16,0 0 0 16,0 0 0-16,0 0-1 15,0 0-2-15,0 0 0 0,0 0 2 16,0 0-2-1,0 0-2-15,0 0 2 0,0 0 0 16,0 0 0-16,0 0 0 16,0 0-1-16,0 0-8 15,0 3-13-15,0 4-47 16,0 3-28-16,-3 5-24 16</inkml:trace>
  <inkml:trace contextRef="#ctx0" brushRef="#br0" timeOffset="70386.1735">29103 8222 139 0,'1'-5'83'15,"-1"-6"-65"-15,0 2 0 16,0-2 15-16,0-8-6 15,0-1-3-15,-6-6 10 16,-5-7-1-16,2-4-3 16,-4-2-7-16,2-8-15 15,-1-3-1-15,-2-8-6 16,-5-2 0-16,-3-6-1 16,-8-6 1-16,-8-2 0 15,-8-3 2-15,-12 0-3 0,-12 7 0 16,-9 4-3-16,-14 6 2 15,-9 4-3-15,-15 7-3 16,-9 9 4-16,-5 13-3 16,0 8 1-16,6 15-2 15,4 4 3-15,5 4-1 16,5 20 1-16,5 5 4 16,9 10 1-16,8 4 0 15,4 10-1-15,4 7 0 16,5 9 0-16,6 10 0 15,7 6 0-15,13 1-1 16,14 2 0-16,15 2 1 16,10 3-1-16,10 7 2 15,1 9-1-15,9 10 1 16,15 3 0-16,6 10 1 0,4-3 3 16,6 0-3-16,5-7 1 15,7-6 0-15,9-11-3 16,9-9 0-16,9-7 2 15,7-10-1-15,3-10 0 16,2-11 0-16,-3-10 0 16,-1-9 0-16,0-8-1 15,0-8 1-15,4-10 2 16,3-12-3-16,7-1 3 16,6-7-1-16,1-16-2 15,2-8 6-15,-3-8-5 16,-7-16 0-16,-5-12 0 0,-8-9 2 15,-5-10 1-15,-3-7-2 16,3-3 0-16,1-9-1 16,4-11 2-16,4-9-3 15,2-6-1-15,-5-5 0 16,-14 4 0-16,-21 19 1 16,-22 21 0-16,-15 19 2 15,-13 21 2-15,-3 8 0 16,-1 2-3-16,-17 5 1 15,-2 3-2-15,-5 2 0 16,-3-1-2-16,1 6 0 16,0 5 1-16,6 1-1 15,0 4 2-15,3 1-2 0,5 2 0 16,-2 4 1-16,1 2 0 16,4 1-3-16,0 4-3 15,4-1 3-15,1 1-1 16,4 0 4-16,-3 3 1 15,4 0-1-15,0 0 1 16,0 0-2-16,0 0 0 16,-1 0-3-16,1 0 3 15,0 0-5-15,0 0 2 16,0 0-2-16,0 0 0 16,0 0 2-16,0 0 1 15,0 0 1-15,0 0 3 0,0 0-1 16,0 0 2-1,0 0-1-15,0 0 0 0,0 0 1 16,0 0 0-16,0 0-1 16,0 0 3-16,0 0-1 15,0 0-2-15,0 0-2 16,0 0 2-16,0 0 3 16,0 0-2-16,0 0-1 15,0 0 0-15,0 0-1 16,0 0-2-16,0 0 2 15,0 0-1-15,0 0 2 16,0 0 0-16,0 0 0 16,0 0 0-16,0 0 0 0,0 0 0 15,0 0-3 1,0 0-1-16,0 0 4 0,0 0 0 16,0 0 0-16,0 0-1 15,0 0 1-15,0 0 0 16,0 0 0-16,0 0 0 15,0 0 0-15,0 0 1 16,0 0-1-16,0 0 0 16,0 0 3-16,0 0-3 15,0 0 0-15,0 0 0 16,0 0-3-16,0 0 2 16,0 0 1-16,0 0 0 15,0 0 1-15,0 0-1 16,0 0-1-16,0 0 1 0,0 0 0 15,0 0 0-15,0 0 4 16,0 0-4-16,0 0 0 16,0 0 0-16,0 0 0 15,0 0-3-15,0 0 3 16,0 0-2-16,0 0 2 16,0 0 0-16,0 0-2 15,0 0-11-15,1 0 9 16,4 3 3-16,-2 0 1 15,0-2 1-15,0 1-1 16,-3-2 0-16,0 1 1 16,0-1 0-16,0 0 5 15,0 0-2-15,0 0-1 0,0 0-2 16,0 0 0 0,0 0-1-16,2 0 0 0,-2 0-1 15,0 0-2-15,0 0-1 16,1 0 0-16,2 0 0 15,1 0-1-15,-2 0 2 16,-1 0-6-16,-1 0-6 16,0 0-15-16,0 0-16 15,0 0-18-15</inkml:trace>
  <inkml:trace contextRef="#ctx0" brushRef="#br0" timeOffset="73626.7082">24570 6760 100 0,'-13'-7'9'0,"-1"-3"-7"15,0 1-2-15,2 3 10 16,0-4 1-16,3 2 6 15,1-2 6-15,2-2 6 16,0 1-3-16,-1-2-15 16,0-1 5-16,-3 2-8 15,0-2 0-15,-5-2 10 16,-1 3-4-16,-7-4-11 0,-7 2 3 16,-4-2 2-16,-7 0 0 15,-4 0-3-15,-3 0-2 16,-1 0 1-16,-3 2 2 15,-4 2-2-15,1 0 1 16,-5 2 0-16,1-2-3 16,-4 6 0-16,0 0-1 15,1 1 0-15,-7 4 1 16,2-1 0-16,-3 3-2 16,3 0 2-16,-5 0-2 15,5 0 1-15,1 0-1 16,-1 7 0-16,1 1 1 0,2 5-1 15,2 3 0-15,2 1-1 16,0 4-1-16,2 1 0 16,1 2 2-16,4 2 0 15,5-3-1-15,3 3-1 16,10-3 2-16,-3 1 0 16,7 1-2-16,1 5 2 15,2 1 0-15,1 5-3 16,3 3 3-16,1 1-3 15,3 4 3-15,3 1 0 16,5 9-5-16,6 5 3 16,6 6-3-16,0 4 0 15,0 2 4-15,11 1-1 0,7 0 0 16,1-3-3-16,10-1 5 16,2-3-5-16,7-5 2 15,4-1 3-15,6 1 1 16,6-1-1-16,6-4 0 15,7-1 0-15,9-4 0 16,0-4 1-16,10-6 0 16,7 2 0-16,11-3-1 15,5-2 5-15,10-9-3 16,7-7-2-16,2-13 1 16,-1-8 2-16,-3-1-3 15,-6-23 2-15,-7-7 4 0,-4-6-4 16,-3 0 1-16,-6-5 1 15,-4-4-1-15,-3-7 0 16,-7-7 0-16,-6-6 1 16,-7-6 0-16,-10-2-2 15,-8-8 3-15,-18-7-4 16,-9-1 1-16,-14 2 1 16,-12 11 5-16,0 5-3 15,-26 9 1-15,-14 5-6 16,-9 4-1-16,-8 8-1 15,-4 6-4-15,1 3-12 16,4-1-10-16,11-6-22 16,8-9-36-16,11-16-77 15</inkml:trace>
  <inkml:trace contextRef="#ctx0" brushRef="#br0" timeOffset="76429.9178">27806 4457 62 0,'-17'-14'12'0,"-5"-1"-1"16,-3 1-1-16,-5 4 0 16,-7 4-2-16,6 3-2 15,-2 2 12-15,-1-1-6 16,3 1 7-16,3 1 4 16,1 0-16-16,2 0-1 15,-2 10-5-15,2 4-2 0,1 5 1 16,3 2-1-16,3 2-3 15,3 3 4-15,4 1 2 16,2 4-2-16,2 4-6 16,4 4 3-16,3 4 3 15,0 6 0-15,8 0-4 16,14-2 1-16,4-4 2 16,8-10 1-16,5-7-3 15,3-8 3-15,4-6 10 16,0-8-6-16,2-4 4 15,1 0 3-15,5-14-5 16,-2-6-1-16,2-7 3 16,-5-4-1-16,-4-3 2 15,-8-1 0-15,-4-6 2 16,-6 0-2-16,-11 2-2 0,-3-3 2 16,-10 6-1-16,-3-2-7 15,-3 0-1-15,-19 2-5 16,-5 5 5-16,-4 5-1 15,-2 6 3-15,-3 6-3 16,2 6 1-16,0 7-7 16,-3 1-3-16,1 1-6 15,-2 17 0-15,1 3-4 16,3 4 11-16,2 0-2 16,9 0 1-16,6-4 6 15,11 1 3-15,6-2-5 16,0 1 1-16,2 1 3 0,15-3 0 15,9-2-15-15,4-4 17 16,4-6 0-16,5-7-6 16,1 0 6-16,0-2 2 15,-4-10-1-15,-5-3 2 16,-7 2 0-16,-9 0 0 16,-7 3 0-16,-8 3 9 15,0-2-4-15,0 2-5 16,-12 0-3-16,-6 3-4 15,-2 0 4-15,-3 2 1 16,2 2-1-16,4-1-1 16,3 1 1-16,5-2 0 15,-1 1-1-15,3 1-2 0,3 0 3 16,-1 0-3-16,4 0-3 16,-1 0-6-16,-1 0 0 15,0 3 5-15,-1 1-1 16,1 0 6-16,0 1 2 15,3-3-3-15,0 1 3 16,0-1-1-16,0 2-3 16,0-1-1-16,0 0-1 15,0 0 2-15,0-2-4 16,0 0 5-16,0-1-4 16,0 2-1-16,0-2-2 15,0 1-24-15</inkml:trace>
  <inkml:trace contextRef="#ctx0" brushRef="#br0" timeOffset="91882.0934">11309 11437 101 0,'-3'0'42'0,"-5"0"-23"16,2 0 1-16,6 0 7 15,-3-3-3-15,-1-1 1 16,1 1-7-16,0 0 3 15,0-1 1-15,0-2-2 16,3-1-11-16,-3 3 3 16,0-2-1-16,0-1 1 15,-4 2-2-15,3-5-6 16,0 0 6-16,-5-4-6 16,0 0-2-16,-4-2 3 15,-1 0-3-15,-5 0 3 16,1-1 0-16,-3 3-3 0,-4-5 3 15,-5 5-1 1,0-1-2-16,-5 1-2 0,3 1 0 16,-1 2 0-16,0 1 0 15,-1 1 0-15,-2 2 1 16,-1 4-1-16,1-1 0 16,2 1-1-16,1 0 2 15,3 3-2-15,2 0 2 16,1 0-4-16,0 0 2 15,-1 0 1-15,2 3-3 16,-2 3 2-16,-5 2 0 16,0 2-4-16,-3 2 4 0,4-1-1 15,2-1 1-15,-3 0 1 16,9-1 0-16,-3 4 0 16,5-3 0-16,-2 3-1 15,2-2 1-15,5 5 0 16,-5-2-5-16,7 4 3 15,-3-1-7-15,3 0 4 16,-1 3 1-16,5-3 3 16,-2 2-4-16,4 1 4 15,0-3 0-15,0-1-3 16,6-2 1-16,0-2-4 16,0 2 0-16,0 6 4 15,3 0 0-15,-3 3 2 0,3-1 0 16,0 2 1-16,0 5 0 15,0-3-2-15,0 4 2 16,0-6-1-16,0 1 0 16,6-4-3-16,3-2 1 15,3-1 1-15,-3-2 0 16,7 0 0-16,-2 1 2 16,5 2-1-16,2-5-2 15,0 3 0-15,-2-2 3 16,1-1-4-16,2 2 4 15,-1 1-1-15,0 0 0 16,6 0 1-16,1 1-1 0,5-1 0 16,3-3 0-1,4 2-3-15,5-3 3 0,1-2-1 16,-4-1 2-16,-2-4-1 16,0 0-3-16,-1-2 4 15,-3-4-5-15,6 0 3 16,-2 0-6-16,2-7 8 15,4-5 0-15,-6-5 1 16,2-3 0-16,-2-4-1 16,-4 4 0-16,-6-2 0 15,-2 5-2-15,-8 1 4 16,2 2-2-16,-4 0 0 16,-3-1 1-16,4 1-1 15,-5-5 0-15,2-1 0 16,-1 0 0-16,-4-3 0 0,2-3 2 15,-1 2-2-15,-2-5-2 16,-1 2 2-16,-1 0-1 16,2 1 1-16,-7 6 1 15,0 1-1-15,0 2 0 16,-3 0 0-16,0 2 3 16,0 1-1-16,0 4-2 15,0-3 1-15,-6 3 2 16,3 3-1-16,-4 1-2 15,4 2 0-15,-4 1-1 16,3 0-2-16,-2 3 3 16,-1-4 2-16,4 4 1 0,-3-3-1 15,3 3-2-15,0-1 3 16,0 1-1-16,0-2-1 16,3 2-1-16,-3 0-1 15,3 0 1-15,0 0-2 16,0 0-2-16,0 0 3 15,0 0-4-15,0 0 4 16,0 0-1-16,0 0 0 16,0 0-5-16,0 0 0 15,0 0 2-15,0 0 5 16,0 0-4-16,0 0 2 16,0 0 2-16,0 0 0 15,0 0 0-15,0 0 0 0,0 0 0 16,0 0 0-1,0 0-3-15,0 0-10 0,0 0-16 16,0 0-5-16,0 0 21 16,0 0 0-16,0 0 5 15,0 0 3-15,0 0-1 16,0 0 6-16,0 0 0 16,0 0 1-16,0 0 1 15,0 0-2-15,0 0 0 16,0 0-3-16,0 0 3 15,0 0-3-15,0 0 0 16,0 0-6-16,0 0-14 0,0 0 4 16,0 3 0-1,0 0-28-15</inkml:trace>
  <inkml:trace contextRef="#ctx0" brushRef="#br0" timeOffset="93533.0102">8981 12097 5 0,'-3'0'21'0,"3"0"-8"16,0 0 10-16,0 0-3 15,-4 0-1-15,4 0-7 16,0 0-2-16,0 0-7 16,0 0 1-16,0 0-2 15,0 0-2-15,0 0 1 16,0 0 0-16,-3 0 1 15,3 0-1-15,0 0 0 16,0 0-1-16,0 0 0 0,0 0 0 16,0 0-1-1,0 0 1-15,0 0-1 0,0 0-2 16,0 0-2-16,0 0-3 16,0 0-1-16,0 0 3 15,0 0 2-15,0 0 4 16,0 0 0-16,0 0-1 15,0 0 1-15,0 0 0 16,0 3 0-16,0-2 0 16,0-1 0-16,0 0-1 15,0 0-5-15,0 3-13 16,0 0-17-16,0 0-2 16</inkml:trace>
  <inkml:trace contextRef="#ctx0" brushRef="#br0" timeOffset="102083.9352">24126 4328 29 0,'-11'-6'33'16,"-2"2"-7"-16,0-1-10 15,-7 1 0-15,-1 0 2 16,-1-2-5-16,-5 2 7 16,-1 0 5-16,-7 1-5 15,0 3-5-15,-6 0-2 16,0 0-1-16,-1 0 6 16,-2 13-14-16,-3 8 5 15,-4 7-7-15,2 9 0 16,0 10 1-16,2 6-2 15,10 8 8-15,8 5-4 16,12 9-1-16,12 1-1 0,5 0-2 16,17-8-2-1,20-13 0-15,8-10-6 0,11-6 7 16,2-10 8-16,4-8 0 16,0-10-8-16,1-11 1 15,0 0 12-15,1-15-5 16,2-15 3-16,-5-9-5 15,-2-9 1-15,-2-6-1 16,-9-6-2-16,-8-8 3 16,-13 0-7-16,-17 0 2 15,-10 8 0-15,-4 6-2 16,-29 9-2-16,-12 9-9 16,-7 10 9-16,-6 13 2 15,-6 13-4-15,-6 0 1 16,0 30-2-16,-5 11 2 0,6 8 3 15,14 3-1-15,10 0 1 16,17-1-1-16,14-4 1 16,14-5-6-16,0-8 1 15,24-7-3-15,11-12-4 16,11-7 8-16,9-8 4 16,9-9 6-16,10-24-5 15,1-9 6-15,-3-9-6 16,-8 1 2-16,-15 7 0 15,-16 7-2-15,-13 9-1 16,-19 4 1-16,-1 6-2 16,-16 5-5-16,-15 6-10 0,-8 6 15 15,-9 0-7-15,0 17-2 16,-1 2 3-16,7 3 1 16,12-2-3-16,10-1-2 15,9 2-23-15,9 2-25 16,2-3 10-16,6-3-48 15</inkml:trace>
  <inkml:trace contextRef="#ctx0" brushRef="#br0" timeOffset="103127.4744">27721 4432 147 0,'0'0'34'0,"0"0"-33"16,0 0 0-16,0 0 7 15,0 0-1-15,0 0-2 16,0 0-5-16,0 0-15 0,6 0-17 16,12-1-18-16</inkml:trace>
  <inkml:trace contextRef="#ctx0" brushRef="#br0" timeOffset="103366.4459">30536 4673 16 0,'17'13'20'0,"-2"-1"-13"16,-6-5-3-16,-6-5-4 15,-3-2 1-15,-6 0 37 16,-29 0-38-16,-17-14-5 16</inkml:trace>
  <inkml:trace contextRef="#ctx0" brushRef="#br0" timeOffset="105908.3231">12890 11434 63 0,'-4'0'36'16,"4"0"-26"-16,0-1 0 15,0-5 10-15,-3 2 9 16,0-5 1-16,0 2-12 15,-5-3-3-15,2 3-1 16,-1-5-5-16,-2 2-2 0,-3-3-4 16,-5-1 1-16,1-2-2 15,-7-2 5-15,0-2-1 16,-4 2 5-16,-1-2-4 16,-2 6 1-16,-5 1 3 15,3 1-3-15,-1 5 1 16,0 0-6-16,-1 3 9 15,1 1-3-15,3 3-7 16,-3 0-1-16,5 0 0 16,1 0-1-16,2 7 3 15,2 2-3-15,-2 8 0 16,1 0 0-16,2 3-1 0,5 3-2 16,1 0 3-1,4 3 0-15,-2 4-1 0,10 2 1 16,1 5-3-16,3 6 3 15,0 14-1-15,9 5-1 16,12 7 2-16,9-2-2 16,4-4 2-16,5-8-1 15,1-8-5-15,2-5 0 16,-3-5 4-16,-2-8 2 16,3 1-1-16,3-10-4 15,6-6 5-15,4-4 3 16,1-10-2-16,1 0 0 15,0-4-1-15,4-19 0 16,3-14 1-16,-1-5-1 16,-2-15 0-16,-3-5 0 0,-15-7-6 15,-5-7-1-15,-10-1 5 16,-11-1-1-16,-12 7 3 16,-3 5-6-16,-3 7 6 15,-21 6 0-15,-10 10 1 16,-5 7 0-16,-9 10 1 15,-10 9 4-15,1 4-2 16,0 7-4-16,11 2 0 16,6 4-5-16,12 0-3 15,9 0-18-15,8 3-15 16,8 4-37-16,3 3-46 16</inkml:trace>
  <inkml:trace contextRef="#ctx0" brushRef="#br0" timeOffset="107490.5423">18785 11499 118 0,'-24'0'42'15,"2"0"-11"-15,5-3 0 16,1-4-15-16,7 1 0 16,0-1 7-16,-2-2-8 0,2-4-3 15,-1-7 1-15,-10 0-4 16,2-9-1-16,-5-1-5 15,-6-4-1-15,-8-2-1 16,-9 3-1-16,-9 3 5 16,-2 8-4-16,-10 8 1 15,3 4-2-15,3 7 1 16,2 3 0-16,5 0-1 16,4 6 0-16,5 8 0 15,5 3-2-15,9 1 2 16,5-1 0-16,10 0 0 15,-1 6 0-15,8 0-1 16,5 6 2-16,1-1-3 0,3 4 2 16,0 4-1-1,3 3 0-15,13 5-1 0,7 9 2 16,5 3 0-16,5-3-2 16,10-1-3-16,6-8 5 15,6-2-1-15,4-8 0 16,-7-4 1-16,2 0 0 15,-4-4 0-15,1 3 0 16,0-5 1-16,1-5-1 16,0-2 0-16,1-4-1 15,-4-10 1-15,0-3 0 16,-1 0 0-16,1-16-2 16,-1-8 2-16,1-8 0 0,-4-1 0 15,-2-3 0-15,-7 2-3 16,-11-2 3-16,-5 6 0 15,-7 1-1-15,-9 5 1 16,-2 5 4-16,-2-1 2 16,0 3-5-16,0 1 1 15,-9 2 0-15,2 4 6 16,-4 5-4-16,3 1-4 16,4 1 0-16,-1 0 3 15,1 2-1-15,3-2-2 16,-1 3 2-16,2 0 0 15,-1 0-1-15,1 0-1 16,0 0 1-16,0 0 1 16,0 0-1-16,0 0-1 0,0 0 0 15,0 0-1-15,0 0 1 16,0 0 0-16,0 0 2 16,0 0-2-16,0 0 0 15,0 0 1-15,0 0 0 16,0 0-1-16,0 0 0 15,0 0-1-15,0 0 1 16,0 0 0-16,0 0-1 16,0 0 2-16,0 0-2 15,0 0 2-15,0 0-1 16,0 0 0-16,0 0 0 16,0 0-1-16,0 0 1 0,0 0 0 15,0 0 0-15,0 0 0 16,-3 0-1-16,0-3-3 15,0 3-16-15,-3 0 2 16,1 0-41-16,-2 0-63 16</inkml:trace>
  <inkml:trace contextRef="#ctx0" brushRef="#br0" timeOffset="109321.1337">27854 4922 54 0,'0'-5'6'15,"0"-13"-6"-15,-10-4 3 16,1-4-2-16,1 9 9 15,-2 3 17-15,-1 3 2 16,2 0-2-16,1 4 15 16,0 2-24-16,4 1 2 15,2 1-4-15,0 2-7 16,1 1-1-16,-1-1 3 16,1 1-2-16,1 0 3 0,0-2-2 15,0 2-2-15,0 0-4 16,0 0-3-16,0 0-1 15,0 0 0-15,0 0-1 16,0 0 0-16,0 0 2 16,0 0 0-16,0 0-1 15,0 0 0-15,0 0 1 16,0 0-1-16,0 0 0 16,0 0-1-16,0 0 0 15,0 0 0-15,0 0-3 16,0 0 0-16,0 0 2 15,0 0 0-15,0 0 1 16,0 0 1-16,0 0 0 0,0 0 0 16,0 0 0-1,0 0 0-15,0 0 0 0,0 0 0 16,0 0 0-16,0 0-2 16,0 0-1-16,0 0 3 15,0 0-1-15,0 0 1 16,0 0-1-16,0 0 1 15,0 0 0-15,0 0-2 16,0 0-1-16,0 0-4 16,0 0 4-16,0 0 0 15,0 0-1-15,0 0-1 16,0 0 3-16,0 0-8 0,0 0-1 16,0 0-24-1,0 2-14-15,1 2 8 0,-1-1-10 16</inkml:trace>
  <inkml:trace contextRef="#ctx0" brushRef="#br0" timeOffset="114518.5656">10010 13023 70 0,'-20'0'3'0,"8"0"-2"15,6-11 8-15,6 1 2 16,0 1-9-16,0-1 1 16,0 0-2-16,0 1 3 15,3-2 0-15,6 1 5 16,0 0-6-16,4 4 2 16,-5-1-3-16,1 4 4 0,1-1 1 15,-7 1-1-15,0 3 3 16,0 0-4-16,-3 0 5 15,0 0 6-15,0 0 8 16,0 0 4-16,0 0-10 16,0 0-6-16,0 0-4 15,0 0-4-15,0 0-3 16,0 0-1-16,0 0 0 16,0 0-1-16,0 0-3 15,3 0 2-15,0 0 2 16,5 0 2-16,2 0-1 15,2 3-1-15,4 1 3 16,4 2-6-16,2-3 3 16,5-2-1-16,2-1-3 0,3 0 3 15,1 0 1-15,3 0 0 16,1 0 0-16,6 0 3 16,2 0-3-16,1 0 0 15,2 0 0-15,-2 0-2 16,-1-1-1-16,1-5 3 15,2-1-1-15,1 4 0 16,1 0-1-16,2 2-1 16,-3-5-1-16,-1 3 2 15,-5-7-1-15,2 3-1 16,-7-2-1-16,5-4 4 0,-2-1 1 16,2 1 0-1,-4 3-1-15,0-4-3 0,-3 1 1 16,-5-1-8-16,-1-1 10 15,-6-5-7-15,-2 0-2 16,-7 0 10-16,0 1 0 31,-3-5 2-31,-6 4 2 0,1-6-4 0,-1 3 1 16,-5-4-1-16,-1-6 0 16,0 1-2-16,0-2 4 15,-11-1 1-15,-7 1-3 16,-6 4 0-16,-4 1-3 15,-8 2-1-15,-9 4 3 16,-7 3-16-16,-3 1-5 16,-5-1 14-16,2 3-8 0,-6 4 16 15,4 6 0-15,-4 4 2 16,-1 3 3-16,3 3-4 16,-2 13-1-16,1 2-1 15,2 5 0-15,-6-4 0 16,4 1-1-16,2 0 2 15,0 0 0-15,12-1-2 16,7 1 1-16,2 0 1 16,11 0 1-16,-1 4-1 15,5 1 0-15,1 5-1 16,2-1-3-16,4 2-9 16,-3-2 9-16,9-5-1 0,-1 1 5 15,5-4 0-15,5 5 0 16,3-2 0-16,0 2 0 15,0 4-1-15,0 0-2 16,4 2 0-16,3-5-1 16,2 3 3-16,-2-5 1 15,5-4-1-15,0-2 1 16,3-5 0-16,0-2 1 16,2 2-1-16,3-4 0 15,1 3 0-15,-3 0 0 16,-3-3 0-16,1-3 0 15,-2 0 0-15,-4 0 0 16,-1-4-1-16,-3-1 1 0,-3 1-1 16,0-1 1-1,-3-2 0-15,0 0 0 0,0 0 0 16,1 0-2-16,1 0-1 16,0 0-8-16,2 0 10 15,-1 0 1-15,0 0-2 16,0 0-3-16,0 0-5 15,-3 0 2-15,0 0 4 16,0 0 4-16,0 0 0 16,0 0 0-16,0 0 0 15,0 0-13-15,0 0-31 16</inkml:trace>
  <inkml:trace contextRef="#ctx0" brushRef="#br0" timeOffset="116414.9408">13951 12858 20 0,'-3'0'129'0,"0"0"-113"16,3 0-13-16,0 0-1 16,0 0-1-16,0 0-1 15,0 0-2-15,0 3 2 16,0-3 1-16,0 0 0 16,0 0-1-16,0 0 1 15,0 0-1-15,0 0 7 16,0 0-1-16,6 0 4 15,3 0 2-15,2 0 2 16,5 3 2-16,6-1-8 16,-1 0 1-16,3 3-9 0,3 2 1 15,1 0 0-15,8-1 0 16,0-2 0-16,4-1 2 16,-1 0 0-16,7-3-2 15,-1 0 4-15,0 0 0 16,7-6 0-16,0-4-3 15,-1 3 1-15,4 0-1 16,-6 2-2-16,-3-2 0 16,-1 4-2-16,-3-4 2 15,1-3-2-15,-1-4 2 16,-3-2-1-16,0-1 0 0,-3-2 0 16,-1-4 1-1,-5 3 0-15,-2 0 0 0,-5 4 0 16,-7 2 1-16,-4-2-1 15,0-1 1-15,-9 0 0 16,3-3 0-16,-6-2 0 16,0-5 1-16,0-6-2 15,0 0 0-15,0-3 2 16,-3-4-2-16,-3 0 1 16,3 0-1-16,-1 5 1 15,-4 1 0-15,3 2-1 16,-2 1 0-16,-2-2 0 15,-7 4 0-15,-5-1 0 16,-3 4 0-16,-10 0-3 16,-2 2-2-16,-8 4 2 0,-3 4 0 15,-1 9 2-15,-7 5 1 16,-6 2 0-16,-5 0 1 16,-4 19 1-16,-3 4-1 15,3 4-1-15,4-1-3 16,5 0 2-16,2-2-1 15,7 1-3-15,7-2 3 16,10-3 2-16,8 1-3 16,5 2 2-16,8 0-3 15,7 0-8-15,7 0-15 16,0-1-13-16,8-1-7 16,17-1-2-16</inkml:trace>
  <inkml:trace contextRef="#ctx0" brushRef="#br0" timeOffset="117390.4737">18212 12689 42 0,'-2'-6'60'0,"2"6"-43"16,0 0-11-16,-1 0 6 15,1 0-3-15,0 0 0 16,0 0-1-16,0 0 6 16,0 0 7-16,0 0-2 0,0 0-1 15,0 0-9-15,0 0-3 16,0 0-2-16,0-1-2 15,0 1 0-15,0 0-2 16,0 0 0-16,0 0-2 16,0 0 1-16,0 0-4 15,0 0-2-15,0 0 1 16,0 0 0-16,0 0 0 16,0 0 3-16,0 0 1 15,0 0 0-15,0 0 2 16,0 0 0-16,0 0-1 15,0 0-1-15,0 0-4 0,0 0-7 16,0 0-13-16,0 0-4 16,-3 0-1-16,-2 0 9 15,1 7-5-15</inkml:trace>
  <inkml:trace contextRef="#ctx0" brushRef="#br0" timeOffset="119962.1945">6136 12507 168 0,'-3'0'54'16,"-3"-3"-15"-16,-3 0-13 15,6-1 15-15,3 4-15 16,0 0-7-16,0 0-8 15,0 0-7-15,0 0-1 16,0 0-3-16,0 0 0 16,0 0-10-16,6 0 4 15,12 0 6-15,9-3 4 16,3 3-3-16,9 0-1 16,4 0-1-16,3 0 1 15,2 0-1-15,-2 3 1 0,2 7 0 16,1-1 0-16,5 3 0 15,7-3 0-15,-3-3 1 16,-1 1-3-16,-2-4 2 16,-7 1-1-16,-2-1 0 15,-4 0-2-15,-3 0-4 16,2-2-10-16,-8-1 3 16,0 0 2-16,-6 0-6 15,-2 0 5-15,-7 0-14 16,-3-1-6-16,-3 1-27 0,-12 0-31 15</inkml:trace>
  <inkml:trace contextRef="#ctx0" brushRef="#br0" timeOffset="120322.0218">6867 12355 158 0,'0'0'2'0,"0"0"0"0,-3 17-2 15,3 12 6-15,0 5 4 16,0 2-2-16,0 4 1 15,0-5-5-15,0-5-1 16,0-3 2-16,3-5-3 16,0-2-1-16,2-3 1 15,-4 3-2-15,1-4 0 16,-2 8 0-16,0 2 0 16,0 8-1-16,0-2-5 15,-3 1-11-15,-5-9-34 16,2-17-63-16</inkml:trace>
  <inkml:trace contextRef="#ctx0" brushRef="#br0" timeOffset="120892.7726">6848 12428 86 0,'0'0'20'0,"0"0"-15"15,0 0-5-15,7 0 9 16,8 4-1-16,3 1 8 0,0-1-11 16,9 2 4-1,4-3 17-15,5 1-6 0,4-4-3 16,5 3 0-16,-3 1-1 15,4-1-5-15,-4 4-5 16,-2-1 4-16,-1 4-4 16,-5-6-3-16,-1 5-1 15,-6-2 0-15,-2-3-1 16,-2 1 1-16,2 0-2 16,-4-3 0-16,-2 3 0 15,-4 0 0-15,0-1 0 16,-6 2 0-16,-3-2 0 15,-3-1 0-15,0 0 1 16,0 1 0-16,-3-1 2 0,0 3 3 16,0-2 1-16,0 6-2 15,-6-3-1-15,-3 3 0 16,-4-2 0-16,-4 2-3 16,-2 0 1-16,-5 0 5 15,-3-3-4-15,-3 7 1 16,-7-1-1-16,-5 1 2 15,-3 6-2-15,-4 2 0 16,-6 4-3-16,0 1 0 16,1 3 0-16,2 9-10 15,0 1-20-15,5 0-70 16</inkml:trace>
  <inkml:trace contextRef="#ctx0" brushRef="#br0" timeOffset="123666.461">10060 13836 22 0,'3'0'44'0,"6"3"-17"15,10 2-8-15,1 2 8 16,-1-3-10-16,1 5-8 16,5 1 1-16,2 0-2 0,7 4 3 15,6-1-7-15,8-1-3 16,5-1 2-16,9-1 3 15,-1-4-6-15,-2-6 0 16,3 0 2-16,-1 0-2 16,0-13 8-16,2-3-8 15,-2-4 3-15,-6 0 3 16,-7 0-6-16,-2 0-2 16,-10 1 2-16,-3-1 2 15,-5 0-2-15,-1 0 0 16,-9-3 2-16,0 0 0 15,-3-4-2-15,-2-3 6 0,-2-2-5 16,-2-2 2-16,-2-1-1 16,-7 1-2-16,0 1-1 15,0 4 0-15,-10-4 1 16,-10 2 0-16,-2 2-6 16,-8-1 6-16,-3 0 3 15,-1 1-3-15,-5-1 3 16,-1 3 3-16,1 5-3 15,-3 5 1-15,-1 1-1 16,-2 2 1-16,0 4-3 16,2 3-1-16,3 2 3 15,3 2-1-15,1 2-2 16,0 1-2-16,1 0 2 0,3 0-1 16,-1 4-2-1,0 3 0-15,2 5 3 0,-5 5-7 16,6 2 1-16,-1 2-1 15,4-1 0-15,0 2-2 16,5-2-1-16,1 0 6 16,6-6 3-16,6-2-7 15,2 1-13-15,4 0-10 16,0 1-11-16,0-4-13 16,-1 3 5-16</inkml:trace>
  <inkml:trace contextRef="#ctx0" brushRef="#br0" timeOffset="124956.5198">8495 14004 82 0,'0'0'12'0,"0"0"-10"16,0 0 1-16,0 0-3 15,0 0-3-15,0 0 3 16,0 0 0-16,3 3 3 16,3 6-3-16,3-2 0 15,-2 0 0-15,2 2 0 16,2-5 0-16,5 2 0 16,-1-2 0-16,6 3 0 15,4-4 1-15,-1 3 0 16,3-2-1-16,3 2 1 15,4-2-1-15,-3 2-3 0,5-2-1 16,0-1 1-16,0-1-8 16,3-2 10-16,-5 0 0 15,3 0-8-15,-1 0 0 16,0 0-11-16,-1-8 7 16,0-2 3-16,-2 3 1 15,-6-3 5-15,-2 3 4 16,-4-3-2-16,-3-3 0 15</inkml:trace>
  <inkml:trace contextRef="#ctx0" brushRef="#br0" timeOffset="125813.2662">12400 13816 36 0,'-5'0'31'16,"5"0"-29"-16,0 0-2 15,0 0 0-15,0 3 0 16,0-3 1-16,0 0 2 16,0 0 1-16,0 0 5 15,0 0-1-15,0 0-7 16,0 0-1-16,0 0-3 0,0 0 0 16,0 0-4-1,0 0-14-15,0 0-39 0</inkml:trace>
  <inkml:trace contextRef="#ctx0" brushRef="#br0" timeOffset="128991.3432">7286 11129 43 0,'3'-19'40'16,"2"6"-6"-16,-5 3-12 15,0 3 4-15,0 1 12 16,0 2 1-16,0-2-6 16,0 2-13-16,0 1 5 15,0 3 2-15,0 0-11 16,0 0-14-16,0 0-2 16,0 0-2-16,0 0-4 15,0 10-3-15,0 10 9 16,0 7 4-16,0 12 1 15,0 8 1-15,0 15-5 0,3 7 3 16,-3 10-2-16,0 14 0 16,0 12-1-16,-6 2 2 15,-6 1-2-15,3-9 0 16,3-10 0-16,0-3 0 16,3 3 0-16,3 1 2 15,-4 6-1-15,4-4 1 16,0 4-1-16,0 3 1 15,-3-6 0-15,3-1 0 16,0-9-2-16,0-7 0 16,0 3 0-16,0 0-1 15,0 3 1-15,0-6-1 16,0-5 3-16,3-2-3 0,1-4-2 16,-1 1 2-1,0-2 3-15,-3 1-2 0,0 1 1 16,0 3 0-16,-3 2 2 15,-7-6-1-15,2-9-1 16,2-6-1-16,0-17 2 16,3 0-2-16,-1-9 1 15,-2 1-2-15,0 2 0 16,3-3 0-16,-2 1 0 16,-1-1 0-16,3-4-3 15,3-1 2-15,-4-3-3 16,4-6-4-16,0 0-6 0,0-7-13 15,0-3-25 1,0-13-31-16,13-36 38 0,-2-30-80 16</inkml:trace>
  <inkml:trace contextRef="#ctx0" brushRef="#br0" timeOffset="132531.6773">7595 10687 39 0,'23'10'54'0,"8"0"-28"16,6 0-2-16,5 0-12 15,7-1-2-15,5-1 7 16,12 1-4-16,8-2 3 15,1 0 4-15,7-2-4 16,1-3 9-16,8-2-12 16,5 0 4-16,1 0-9 15,0-5-3-15,0 0 4 0,-6-2-6 16,-3 4 3 0,3 3-4-16,6 0 1 0,0 0 3 15,7 0 3-15,2 0-5 16,-1 0 2-16,-1 0-2 15,-4 0-3-15,3 0 0 16,-7 0 2-16,-2 0 2 16,-3 0-1-16,-2 0 0 15,-1 3-1-15,3 2 2 16,3 0-1-16,3 0-1 16,6-3-2-16,6 0 0 15,1-2 1-15,8 0 4 16,3 0-3-16,1 0 4 0,5-2-6 15,-3-10 3 1,12-3 3-16,1 2 2 0,-6-1-3 16,3 7-5-16,-8 1 0 15,-8 5-1-15,-2 1-2 16,-4 0 1-16,6 0 1 16,6 1 3-16,22-1 2 15,9 0 0-15,15 0-4 16,5 0 2-16,-6-13-3 15,-1-3 0-15,-7-8 1 16,-10-2 0-16,2 2 2 16,-1 2 3-16,-2-1-6 15,-1-1 1-15,-12 4-2 16,-1-2 0-16,-3 5 1 0,-8-3 0 16,3-1 1-16,9-2 0 15,1-2 3-15,5 1-3 16,4-2-1-16,-4 0 0 15,-10-1 0-15,-7 3 1 16,-8 4 1-16,-9 2-4 16,6 4 4-16,-1-2-1 15,6 2 1-15,-1 0-2 16,8-4 0-16,-7 4-1 16,-1-5 1-16,2-2 0 15,-4-2 2-15,0 1-2 16,-1 4 1-16,2-1 0 15,2 6-1-15,-4 3 1 0,2 1-1 16,-4 2-2 0,-1 0 2-16,-3 3 0 0,-6 2 0 15,0-2-1-15,-3 4 1 16,-4 0 1-16,-3 0 0 16,-6 0-1-16,-7 0 0 15,-6 0-1-15,-7 0 1 16,-13 0 0-16,-9 0-1 15,-11 0-5-15,-3 0 5 16,-5 4-3-16,-5-1-5 16,4 0 6-16,-6 0 3 15,-1-1 1-15,-2 0-1 0,-3 1 1 16,-2 1-1-16,-6-3-10 16,-3 1 6-1,-3-2 4-15,0 0 1 0,0 0 1 16,0 0-1-16,0 2-1 15,0 4 0-15,0 4 0 16,0 4 2-16,0 3 2 16,0 3-4-16,0 2 1 15,0-1 1-15,0 2-2 16,0 7 0-16,7-1 2 16,5 8-1-16,1 8 1 15,1 6 1-15,-2 4-3 16,0 15 2-16,0 5-1 0,-3 9 0 15,-5 9-1 1,-1 1 1-16,-3 2 0 0,0 7-1 16,0-4 0-16,0-3 0 15,0-1 0-15,6-5 0 16,3 9 1-16,-2 4-1 16,3-2 0-16,-7-2-2 15,1-9 2-15,-4-4 2 16,0 6-1-16,0 7-1 15,0 1 0-15,-4 2 2 16,-7-3-1-16,0-13-1 16,1-3 1-16,6-4 1 15,4-7 1-15,0-2-2 16,4-1 3-16,9-6-2 16,0-10-2-16,0-3 1 0,-7-5 0 15,-2 5 0-15,-2 6 0 16,-2 3 1-16,0 4-2 15,0 7 0-15,0-4 0 16,0-4-1-16,1-6-1 16,4-12 2-16,-2-11 1 15,-2-4-1-15,1-5 0 16,-2 2 0-16,0-7 1 16,1 1-1-16,-1-3 0 15,0-1 1-15,3-5-2 16,-2-1 2-16,-1-3-1 15,2 1 0-15,-1-6 0 0,-1 0 0 16,4-2-1-16,-4 0 2 16,0 0-1-16,0 0 1 15,0 0-1-15,0 0 0 16,0 0 4-16,0 0-4 16,0 0 1-16,0 0 2 15,0 0 0-15,0 0 0 16,0 0 0-16,-12-2-3 15,-5-5 0-15,-3-3 0 16,-6 0 0-16,-2 0 0 16,-3 0 0-16,-5 0 0 15,-3 3 0-15,-2 0 1 16,-3 1-1-16,2-1 0 0,-3 3 1 16,0-2-1-16,-2 2 2 15,0-1-2-15,-6 1 0 16,-1-2 3-16,2 2-3 15,-3 1 0-15,3-3-2 16,3 2 2-16,2 1 2 16,0-1-2-16,1-2 0 15,1 2-2-15,-2-2 1 16,2 2 1-16,-3-2 0 16,2 2 1-16,-5-2-2 15,-1 2 1-15,0-1 0 16,-3 0 1-16,-3 0-1 0,-1-2 0 15,3 0 0 1,1 0 2-16,1-2-1 0,-1 5-1 16,-4-2 1-16,-3 2-1 15,1 1 0-15,-2 0 0 16,5-1-2-16,3 1 2 16,-3 0-3-16,-1 2 3 15,1-2 1-15,0 0-1 16,-5-1-1-16,2 4 1 15,3 0 0-15,-7 0 0 16,4 0 0-16,-1 0 0 16,-3 0 0-16,3 0 0 15,1 0 1-15,-6 0-1 16,0 0 2-16,-2 0-1 16,2 0 0-16,-1 0 0 0,7 0-1 15,2 0 0-15,-1 0 0 16,-1 0-1-16,0 0 1 15,-2 0-1-15,0 0 1 16,4 0-1-16,-7 0 1 16,2 0 0-16,-1 0 0 15,-4 0 0-15,-5 0 2 16,2 7-2-16,-5 3 1 16,-1 3-1-16,-9-2-1 15,2 2-1-15,3 2 2 16,1-3 1-16,4 0-1 15,2-2 0-15,-4 3 0 0,-1 1-1 16,2-1 1 0,-3 0 0-16,-1 0-2 0,-1 4 2 15,-5-1 3-15,0-2-2 16,-3 3-1-16,-3-1 0 16,-3-4 4-16,9-1-4 15,-3-1-1-15,10 3 1 16,-1-3 1-16,-2-3 1 15,10 3-1-15,-2 0-1 16,3 0 1-16,4-1-1 16,-6-3 1-16,7 4-1 15,-4-3 1-15,5-3 0 16,-5 5-1-16,-2-2 0 16,3-4 2-16,-1 1-2 0,6-1 1 15,2 0-1-15,-2-2-2 16,2 2 1-16,0 3 1 15,-2-5 0-15,-2 2 1 16,2 2-1-16,2 0 0 16,0 0 1-16,-5-1-1 15,2 2 0-15,0 1 0 16,-3 0 1-16,-2-1-2 16,-10 1 2-16,3 0 1 15,-3 3-2-15,0-3-1 16,4 3 0-16,1 0 0 0,-1 2 0 15,-4 1 1 1,-2-2 0-16,1 2-1 0,-5 3 1 16,-3-2 1-16,0-2 0 15,-3 2-1-15,-3 2 0 16,3 1 0-16,-5 3 3 16,8-1-3-16,8 1 0 15,-2 0-2-15,0 0 2 16,-3 0 0-16,4-4 1 15,-4 1 5-15,0-1-5 16,-2-2 1-16,6 2 5 16,0-7-6-16,-1 5 3 15,0-4-1-15,-3 3 1 16,0 0-4-16,0 1 0 0,6-1-3 16,3-3 3-16,1-1 0 15,7-2 2-15,2 0 1 16,5-4-1-16,-2 0-1 15,5-3 1-15,3 0 1 16,3 0 0-16,2 0-1 16,4 0 0-16,4 0-2 15,-4 0 0-15,0 0 4 16,1-3-4-16,-1 0 1 16,-6-1 0-16,4 1-1 15,-1 0 0-15,0-1-2 16,10-1 2-16,3 1-2 15,-1-3 2-15,7 1 0 0,2-1 0 16,-2 0 0-16,3-3 2 16,-1 1-1-16,-2-1-1 15,0-1 0-15,3 1 0 16,-4 0-1-16,1-2-1 16,3 2 1-16,2-3 0 15,4 3-1-15,0 0 3 16,6 3-1-16,-1 0 1 15,7 1-1-15,1 2 0 16,-2 2-1-16,7-3-2 16,-3 3-3-16,3-1 3 15,2-1-7-15,-4 4-22 0,5 0-14 16,0 0-79-16</inkml:trace>
  <inkml:trace contextRef="#ctx0" brushRef="#br0" timeOffset="138923.1129">5687 6109 137 0,'0'0'52'0,"0"0"-36"16,-37-13-4-16,-11 2 8 15,-18-4-6-15,-23 1 0 16,20 3 19-16,-2 2-13 16,2 2 6-16,3 5-6 15,-4 2-12-15,2 0 4 0,-1 14-7 16,3 8 9-16,2 8-7 16,0 8-1-16,0 10-6 15,1 7 0-15,2 8-3 16,9 7 1-16,10 5 0 15,6-2 1-15,12-1 1 16,8-2 0-16,13 1 0 16,3 1-5-16,30 0 1 15,25-3-4-15,30-1 2 16,24-5-9-16,25-6 4 16,21-11 11-16,20-15 6 15,10-11-3-15,7-13 5 16,-1-7-3-16,-16 0-3 15,-11-20 4-15,-12-9 1 16,-16-15 5-16,-6-6-2 0,-3-12-1 16,-8-8 1-16,-4-9 2 15,-15-4-2-15,-18-3-4 16,-24 0-3-16,-28 5-3 16,-30 5 7-16,-18 1-4 15,-43 4-3-15,-30 7-8 16,-33 9 8-16,-18 12 3 15,-16 16-3-15,-9 16-4 16,4 11-3-16,-5 4-2 16,16 19-6-16,19 1 12 0,28 6-13 15,31 3-2 1,29 9-18-16,32 7-28 0,13 6-29 16,22 3-10-16</inkml:trace>
  <inkml:trace contextRef="#ctx0" brushRef="#br0" timeOffset="139956.8742">7610 7374 211 0,'0'-3'0'0,"5"-1"-7"16,23 0 7-16,8-5 5 16,10 2 7-16,15-1 11 15,14 2 2-15,19 2 3 16,13 4-8-16,7 0 1 16,15 0-13-16,1 0-1 15,3 0 3-15,1 0-6 16,-7 0 2-16,0 0 4 15,4 6-8-15,7 9 4 16,11-1-5-16,13 0 3 0,7-2-4 16,13-8 3-16,6-4 10 15,6 0-7-15,4 0-5 16,1-13-2-16,-7-5 1 16,-20-7 0-16,-17-2 1 15,-21-6-1-15,-22-2 0 16,-14-3 4-16,-8-4-1 15,-8 1 0-15,-10 0 2 16,-14 3-2-16,-12 4-2 16,-16 3 0-16,-15 1-1 15,-12-5 1-15,-3-5 4 16,-18-5-5-16,-28-3-1 0,-20 0 1 16,-19 2 0-16,-15 3-4 15,-16 4 3-15,-11 3 0 16,-16 8 0-16,-16 4 1 15,-9 3 1-15,-14 5 1 16,-3 5 1-16,9 0 2 16,14 3 5-16,21 1 0 15,10 2 1-15,7 5-3 16,0 0-6-16,5 20-2 16,-5 8-1-16,3 9-2 15,9 5 2-15,3 8-5 16,15 2 1-16,14 2-8 15,11-2 10-15,17-3-4 0,19-2 4 16,15-1-3 0,15 2 3-16,3 3-3 0,15 6 3 15,18 2 1-15,13 1-2 16,15 0 2-16,11-4 1 16,16-1-6-16,15-1 5 15,13-2-10-15,8 2-2 16,6-1-40-16,-6-6-94 15</inkml:trace>
  <inkml:trace contextRef="#ctx0" brushRef="#br0" timeOffset="142064.097">7452 15863 79 0,'-16'-12'103'0,"-4"1"-62"15,4 1-4-15,7 3 2 16,6 4 1-16,3 3-16 15,0-3-14-15,0 3-5 16,0 0-5-16,6-7 0 16,16 0 2-16,11-3 10 15,9-3-3-15,10 1 6 16,6-1-8-16,11 3-5 16,13 0 3-16,10 1-1 15,10 4 9-15,11-5-7 16,8 4-5-16,6 5 3 0,1-2-2 15,8 3 1 1,1 0-2-16,2 0 0 0,15 0 1 16,8 0-2-16,7 0 3 15,-2 0-3-15,-3 0-1 16,-12 0-1-16,-7 3 0 16,-5 4 2-16,5 3 1 15,7 0 2-15,0 0 1 16,11 0-4-16,-2 2-4 15,-4-2 4-15,-2 4 0 16,-6-4 0-16,-3 3 1 16,8-6 2-16,-2 3-3 0,4-4 0 15,3-2 0 1,-7-1 0-16,-5-3 0 0,-5 0 0 16,-3 0 0-16,4 0 1 15,4-3 1-15,-4-7 0 16,-1-4-2-16,-11 1-1 15,-12-3 1-15,-21 2 0 16,-15 2 0-16,-13-1 0 16,-19 2 0-16,-11-2 1 15,-16 3-1-15,-10 3 1 16,-4 0-1-16,-10-6 0 16,0-6 8-16,-13-8-6 15,-13-6 2-15,-13-1-2 16,-10 2-2-16,-9-3-2 15,-11-2 2-15,-8-5-1 0,-10-2 0 16,-12-3 1-16,-4-2 0 16,-8-4 1-16,-9-6 0 15,-2 6 1-15,-9-1-1 16,4 5-1-16,-6 9 0 16,-10 11 2-16,-6 6-2 15,-5 3 0-15,-4 8 0 16,-3 1 1-16,1 2 0 15,2 2-1-15,5 0-3 16,3 0 1-16,-8 1 2 16,1 6 0-16,-11 0 4 15,2 0-4-15,-1 16 3 0,9 1-2 16,6 5-1-16,7 5 1 16,0 0 2-16,9-3-1 15,1 1 0-15,5-1-1 16,6 2 0-16,11 0 1 15,8 1-2-15,11 0-2 16,9 2 2-16,2 4-1 16,11-3 0-16,5 5 0 15,7-4-2-15,8-1 0 16,13-5 2-16,8-4 1 16,7-2-1-16,12-9 0 15,6 0 1-15,2-4 0 16,4-1-1-16,0 3-1 15,0 3-3-15,0 5 5 16,0 1-1-16,4 0 0 0,-1-2 1 16,0-1 0-16,-3-1 0 15,0-3 1-15,0-3-1 16,0-1 0-16,0-2 1 16,0-1 1-16,0 1-1 15,0-1 3-15,-3 0-2 16,3-2-1-16,0 0 3 15,-3-1-2-15,3 0-2 16,0 0 0-16,0 0 0 16,0 0 0-16,0 0 1 15,0 0-1-15,0 0 0 16,0 0 0-16,0 0 1 0,0 0 0 16,0 0-1-16,0 0 0 15,0 0 0-15,0 0 0 16,0 0 0-16,0 0 0 15,0 0-1-15,0 0-2 16,0 0-1-16,0 0-1 16,0 0 2-16,0 0-2 15,0 0 0-15,0 0-2 16,0 0-3-16,0 0-6 16,3 0-8-16,6 2-19 15,6 5 14-15,3-1-60 16</inkml:trace>
  <inkml:trace contextRef="#ctx0" brushRef="#br0" timeOffset="143346.341">14506 14541 56 0,'6'-5'61'15,"-3"1"-13"-15,-3 4 16 16,0 0-10-16,0 0-10 16,0 0-10-16,0 0-7 15,-6 0 1-15,0 0-9 0,-3 0-7 16,-3 0 0-16,-3 0 2 16,-4 0-9-16,-11 9 0 15,-3 2-4-15,-11 8-1 16,-5 2 2-16,-7 5-2 15,-5 0 0-15,-1 7-1 16,0-2 2-16,1 7-1 16,-4-1 0-16,3-4-1 15,-2 3 1-15,7-9 1 16,6-1 3-16,3 1-3 16,6-1 4-16,-1 0-4 15,5 4-1-15,-1 4-1 0,-4 1 1 16,4-2 0-16,0-2-1 15,4-6-1 1,9-5 2-16,2-6-1 0,5-1 1 16,2-3-2-16,1-3 2 15,1 0 0-15,-2-2 0 16,7-1-3-16,1 2 0 16,2-6-5-16,4 3-2 15,-3-2-20-15,3 2-10 16,3 0-10-16,0-3-36 15,0 2-28-15,0-2-18 16</inkml:trace>
  <inkml:trace contextRef="#ctx0" brushRef="#br0" timeOffset="144203.1469">13572 14807 188 0,'0'0'46'0,"-7"0"-31"16,-6 0 4-16,0 2 3 16,-3 8-10-16,-5 0-9 15,3 3 7-15,-3 1-2 16,3-1 7-16,-2 1-4 0,3 4-1 15,-1-1 2-15,-6 7-5 16,-1 6-2-16,-2 5-3 16,-5 5 0-16,3 0-2 15,2-2 1-15,3-4 0 16,0-4-1-16,5-7 0 16,3-6 3-16,5-8-3 15,2 1 0-15,6-3 0 16,-3-1 0-16,3-5 1 15,0 2-1-15,0-3 0 16,3 0 0-16,0 0 1 16,0 0 1-16,0 0-1 15,0 0-1-15,0 0-1 0,0 0-2 16,0 0-2-16,0 0 0 16,0 3-1-16,9 4 6 15,3-3-1-15,5 2 1 16,5 1 1-16,-2 0-1 15,9-1 0-15,1 1-1 16,4-1 2-16,9 1-1 16,3 0 2-16,6-2 2 15,4 2-4-15,-8 0 2 16,1-1-1-16,-4-2 1 16,-2-1 3-16,-5-3 2 15,1 0-3-15,-1 0 3 16,-2-10-1-16,-2 0-2 15,-6-2-2-15,-2 2 0 16,-6-3 0-16,-4 2 1 0,-6 2 1 16,-7 0 2-16,-3-1 9 15,0-2 0-15,0-8-1 16,-3 1-9-16,-14-8 1 16,-2 1-3-16,-7-6 1 15,-3-2 3-15,-4 0-6 16,-3-5 1-16,1 3 3 15,2 3-4-15,4 3 1 16,7 3-2-16,-1 8 1 16,10 6-4-16,3 0 3 15,4 9 0-15,2-2-1 16,3 3-4-16,1 2 0 0,-2-2-2 16,2 3-5-16,0-3-16 15,0-1-24-15,0 1-58 16,0-4-69-16</inkml:trace>
  <inkml:trace contextRef="#ctx0" brushRef="#br0" timeOffset="155346.6062">20417 16566 69 0,'10'3'0'0,"-4"-3"-8"16,2 0 4-16,1 0-2 15,-2 0 6-15,-5 0 10 16,1 0-7-16,2 0-3 15,1-3-1-15,3-2-39 16</inkml:trace>
  <inkml:trace contextRef="#ctx0" brushRef="#br0" timeOffset="156546.1282">20153 16791 150 0,'-8'1'35'16,"5"0"-9"-16,0 1 8 15,3 1-8-15,0-3-16 16,0 0-10-16,0 0 0 16,0 3-1-16,0-1 1 15,9 3 3-15,8 0 1 16,-1 2 0-16,6-3 2 15,5 3 6-15,5 2-4 16,3-5 2-16,7-1 2 16,4-3 1-16,6 0-5 15,0-6-4-15,0-8 4 0,-2-2-5 16,-6-4-1-16,-5-3-2 16,-7-1 1-16,0-1-1 15,1-9 0-15,-4-6 1 16,3-7-1-16,-2 0 0 15,-7-3 4-15,0 1-1 16,-11-2 4-16,-4-1 0 16,-6 0 0-16,-2 1-2 15,-2-1 0-15,-15 2 1 16,-13 4-3-16,-5-4-2 16,-5 7 1-16,-5 0-1 15,-3 4 7-15,-4 2 4 16,-1 5-4-16,-4 2 4 0,2 6 1 15,3 4-4 1,3 10-4-16,7 3-1 0,7 5-3 16,5 2-1-16,4 0-1 15,0 7 1-15,3 5-4 16,-4 8 2-16,1 7-2 16,1 5-1-16,-2 5 2 15,2 3-1-15,1 2-1 16,6-1 1-16,2 1-2 15,3 1 4-15,3 3 0 16,6 4 2-16,-1 6 0 16,4 3-1-16,1 1 1 15,0-3 0-15,0-6 0 16,0-4 0-16,7-8 0 0,8-2-1 16,-1-7 0-16,3 3 0 15,1 3 1-15,6-3 0 16,1 0-1-16,5-2 1 15,2-2 0-15,-6 0-1 16,0-8 1-16,-5-3-1 16,-3-4 1-16,-6-1 0 15,-2-9-1-15,-4 2-1 16,-2-6 2-16,-2 0 2 16,-1 1-2-16,-1-1 2 15,0 0-2-15,0 0 2 16,0 0-2-16,0 0 2 15,0 0-2-15,0 0 0 0,0 0 0 16,0 0 1-16,0 0-1 16,0 0 0-16,0 0 0 15,0 0 0-15,0 0 1 16,0 0-1-16,0 0 0 16,0 0-1-16,0 0 1 15,0 0 0-15,0 0 1 16,0 0-1-16,0 0 0 15,0 0 0-15,0 0 0 16,0 0 0-16,0 0-1 16,0 0 0-16,0 0-2 15,0 0-9-15,0 1-21 0,0 7-2 16,0 2-16-16,0 4-9 16,0 2-48-16</inkml:trace>
  <inkml:trace contextRef="#ctx0" brushRef="#br0" timeOffset="157828.4897">21827 16682 51 0,'13'7'13'15,"0"-4"13"-15,-1-3-8 0,-5 0 2 16,3 0 10-16,0-3 3 16,2-7-4-16,5-4 2 15,-4-6-2-15,3-9-7 16,3-8 1-16,-5-5-10 15,1-8-1-15,-1-5-5 16,-8-1 1-16,-6-5-3 16,0 2 1-16,-3 3 1 15,-21 3 2-15,-4 10 0 16,-11 3-1-16,-10 7 0 16,-4 9-2-16,-8 6 1 15,-2 4-2-15,2 7-3 0,4 4-2 16,7 3 0-16,5 0 0 15,2 7 1 1,4 9 0-16,5 3-1 0,-2 5 0 16,6 6-1-16,5 0 0 15,5 2 1-15,7 5 1 16,5 9-1-16,3 8 0 16,5 5-1-16,0 6 0 15,0-1 1-15,17-1-1 16,6 2 2-16,3-1-2 15,6 1 0-15,7-7 1 16,3-1 1-16,4-8 0 16,5-5-1-16,1-4-1 0,4-10 1 15,5-7-1 1,4-6 1-16,-4-7-2 0,-5-4 4 16,-5-6-4-16,-6 0 0 15,-6 0 1-15,-5-5-1 16,-2-3 2-16,-3-3-2 15,-3 1 2-15,-4 0 0 16,-5 5 0-16,-6 1 0 16,-6 1 1-16,-2 3-2 15,-2 0 2-15,1 0-1 16,-2 0 0-16,1 0-1 16,1 0-2-16,-2 0-8 15,1 0-14-15,2 0-27 16,4 0-44-16,0-3-37 15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07-01T05:47:09.88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6825 2993 223 0,'-25'-20'10'0,"1"2"0"16,2 4 18-16,7 2 16 16,0-1-9-16,0 6 4 15,6 3-5-15,2 3-8 16,2-1-6-16,5 2-5 15,0 0-10-15,0 0-4 16,0 0 1-16,0 0-2 16,0 0-1-16,0 16-5 15,0 21-1-15,15 26 7 0,3 25 3 16,3 15 2-16,-6 9-4 16,1 6 2-16,-4 7-3 15,-3 8 2-15,-3 2-1 16,0 11 2-16,0 0-3 15,0 0 2-15,4-2-2 16,-2-12 1-16,4-5 2 16,1 2-3-16,2-4 0 15,0 4 0-15,-3 0 1 16,1-3-1-16,-2 1-1 16,-2-4 1-16,1-2 0 15,-4-8-1-15,0 0 1 0,0-8 0 16,2-7 0-16,-1-5-1 15,-1-5 1-15,0 1 0 16,0-2 0-16,0 1 0 16,1-6 0-16,-2-9 0 15,-2-11-2-15,0-7 1 16,-3-14-1-16,0-4-2 16,0-6-2-16,0-3-9 15,0-3-5-15,-5-6-7 16,-1-7-11-16,6-6 6 15,-3-6-4-15,3 0 1 16,-4-27-59-16</inkml:trace>
  <inkml:trace contextRef="#ctx0" brushRef="#br0" timeOffset="2790.8678">6800 3172 125 0,'3'0'2'16,"9"0"-1"-16,6 3 3 16,0 0 9-16,7-1 13 15,5 0 7-15,6-1 0 16,7 1-16-16,5-1 3 15,4-1-9-15,9 0 8 16,2 0-7-16,4 0 6 16,-1-4-10-16,5-2-4 15,-2 0 4-15,1 2 1 0,3 4-7 16,0 0 1-16,6 0 1 16,2 0 0-16,7 3-2 15,3 1-2-15,-3-4 1 16,3 0 1-16,6 0-2 15,3-1 4-15,4-6 3 16,-1 2-3-16,-6 4-4 16,-1 1 3-16,-6 0 1 15,11 0 3-15,9 0-5 16,11 0 5-16,8-3 3 16,15-11-1-16,1-3-6 15,1 2-3-15,0-4 4 0,-3 4-4 16,2 1 4-1,9 1 0-15,1 2 1 0,12 4-3 16,-3 3-2-16,-1 2 2 16,2-2-4-16,-2 0 4 15,4-3-2-15,6-2 1 16,3 1 0-16,3 0-1 16,-10 0 0-16,2 1 0 15,-8-1 0-15,2-1 0 16,7 2 2-16,4-1-2 15,2 1 3-15,-6 0-3 16,-4-1 0-16,-7 6 5 16,-6-1-4-16,3 1 1 15,5 1 4-15,-2 0-5 16,6-1 2-16,-4-2-1 0,-2 0-2 16,-1-2 0-16,-8-1 3 15,8 1-3-15,2-1 1 16,2 2 2-16,6 2-3 15,-12-1 0-15,2 0 0 16,-8-1-1-16,2 1 1 16,4 1 0-16,-2-1 3 15,6 1-3-15,-6 2 0 16,-6-1 0-16,-4 2-1 16,-13 0 1-16,-7 0 0 15,-3 6 1-15,-2 5 0 16,-1 2-1-16,-3 1 1 0,-1 1 0 15,-8 2-2-15,-4 3 1 16,-3-1 0-16,-5 0 0 16,-5-1 1-16,-3 0-1 15,-6-1 0-15,-3-2 1 16,-2-1-1-16,0-1 5 16,1-1-4-16,0-2 0 15,0-1-1-15,-5-1 0 16,-1-2 1-16,-2-2-1 15,-8 1 0-15,-2-2 0 16,-11 2-1-16,-7-1 1 16,-9 0 0-16,-8 2 0 15,-5-2-1-15,-9 2-3 0,0-1 0 16,-4 4 1 0,0 1 2-16,0 6 0 0,-3 5-1 15,1 8 2-15,-4 9 3 16,-1 7-1-16,0 8 0 15,0 4-1-15,0 4 1 16,-7 6-2-16,-6 8 2 16,-3 1 0-16,2 2 2 15,2-1-4-15,1-5 1 16,-1 4 2-16,2 6 2 16,1 8-2-16,-5 7-1 15,4 1 1-15,-2 3-2 0,5 2 0 16,1 5 3-1,-4 3-2-15,3 2-1 0,0-1-1 16,2-2 0-16,-1-3 0 16,2 0 1-16,-3-1-1 15,-3-3 0-15,4-3 1 16,2-5 0-16,-1 3-1 16,2 0 0-16,-2-1 2 15,2-4-1-15,0-1-1 16,-3-5 0-16,3 1 0 15,0-2 0-15,-4-4 0 16,2-7 1-16,0-5-1 16,-1-3 0-16,-1-3 0 15,-2-3 0-15,-3-3 0 16,0-2 0-16,-1 0 1 0,1-3-1 16,1-4 0-16,-1-7 0 15,2-9 0-15,1-9 1 16,-5-1-1-16,4-6 3 15,-2-2-1-15,2-2 3 16,-6-2 0-16,2-1 4 16,2-3-1-16,-1-1 0 15,3 0-4-15,-2-2-3 16,-2 0 0-16,-7-1 1 16,-3 1-2-16,-5 1 0 15,-5-4 0-15,-7 2-2 16,-4-3 4-16,-8 0-4 0,1 0 2 15,0 0-1-15,-6 0 0 16,-6-3 1-16,-12-1 0 16,-2-2 0-16,-6 5 1 15,0-4-2-15,-4 1 2 16,-6 1-1-16,0-1 1 16,-5 0-2-16,-3 1 2 15,-6-3 1-15,-2 2-2 16,-1-2 0-16,2 2-2 15,-5-2 1-15,0 2 1 16,-3-3 0-16,-2 2-1 16,-2-1 2-16,-3-1-1 15,-5 7 1-15,2-3 1 0,0 2-2 16,3 1 0 0,2 0-2-16,1 0 1 0,-5-2-1 15,0 1 2-15,-4-2 0 16,-4 2 0-16,-5-1 1 15,-1-1 1-15,1 2-2 16,2-2 0-16,7 0-1 16,-3-1 1-16,3-3 0 15,2 0 3-15,-6-2-3 16,1-1 2-16,0-1 0 16,5-1-1-16,2-1-1 15,10-1-1-15,2-2 0 0,0-4 1 16,-3 6-2-16,4-4 2 15,-5 0 0-15,-1 1 1 16,-2-2 1-16,-1 3-2 16,1-1 0-16,1 0-1 15,7 2 1-15,-2 1-1 16,2 3 1-16,1 0 1 16,-3 0-1-16,2-2 1 15,-8 3-1-15,0 0 0 16,2-3 1-16,-1 2-1 15,1 0 0-15,4 0-1 16,2 2 1-16,-1 2 0 16,-2 0 0-16,-2 4 1 15,5 2-2-15,-5 1 2 16,3 0 0-16,0 0-1 0,2 0-1 16,2 0 0-16,7 0 1 15,1 0-2-15,0 0 2 16,3 0 0-16,0 0 1 15,6 4 1-15,0 3-2 16,0 0 0-16,0 2 0 16,0-2 0-16,6-1 0 15,0 0-1-15,7-2 1 16,1-2-1-16,-2-1 1 16,4 2-1-16,1 0 1 15,-1 1 0-15,-1 2 0 16,-2 1 1-16,4 0-1 0,-2 2 1 15,4-1-1-15,-1 1 1 16,0-1-1-16,4-1 2 16,1 3-2-16,7-5 0 15,4 4-1-15,6-2 0 16,2 0 1-16,3 0 1 16,1 0-1-16,2-1 0 15,1-2 0-15,6-1 0 16,-1 1 1-16,1 0-1 15,5-2 0-15,1 3 1 16,3-2-1-16,5-1 2 16,1-2-2-16,6 2 0 15,0 0 0-15,3 0-2 0,2 0 2 16,1 2 0-16,0-1 0 16,0 0-2-16,0-2 2 15,2 2 0-15,-4-2 0 16,1 2-1-16,1 0 0 15,3 0 0-15,-6 1-1 16,6-1-4-16,-7 3-8 16,-4 2-15-16,-2 5-17 15,-5 7-68-15,-1 5-140 16</inkml:trace>
  <inkml:trace contextRef="#ctx0" brushRef="#br0" timeOffset="5585.5865">3115 12765 218 0,'-22'7'26'0,"-1"-4"13"16,8-3-3-16,15 3-11 16,0-3-10-16,0 0-6 15,0 0-6-15,0 0-3 16,0 0 0-16,12 0 0 0,15 0 2 15,13-10 4-15,15-7-4 16,8-12 3-16,9-2 1 16,-2-8-2-16,0 2-4 15,-6 2 6-15,-7 1-6 16,-5 6-1-16,-3 10-1 16,-4 2-9-16,-2 12-28 15,-7 4-57-15,-13 0-72 16</inkml:trace>
  <inkml:trace contextRef="#ctx0" brushRef="#br0" timeOffset="5962.0499">3491 14515 288 0,'0'0'10'16,"0"0"-9"-16,3 0 10 15,4 0-11-15,4-3 1 16,8-14 4-16,11-6 7 16,4-4-2-16,8-2-8 15,7-7 0-15,-1 3-2 16,4-4 0-16,-3 4 0 16,-2 1-5-16,-1 8-7 15,-4 1-32-15,-8 14-74 16</inkml:trace>
  <inkml:trace contextRef="#ctx0" brushRef="#br0" timeOffset="6322.614">3746 15975 107 0,'0'0'38'0,"0"0"-14"16,4 0-1-16,7-10 1 16,8-10 5-16,11-9 8 15,6-11-18-15,9-2-12 16,10-5-7-16,9-5-2 16,5 1-26-16,-1-1-47 15</inkml:trace>
  <inkml:trace contextRef="#ctx0" brushRef="#br0" timeOffset="8233.4346">7355 12491 74 0,'0'0'53'0,"-3"-4"-31"16,-3 1 0-16,6 0 19 15,-4 2 3-15,1-2-11 16,-2 0 3-16,-1 0-8 16,0-4-6-16,0 3 2 15,-4-6-12-15,4 0 20 0,-5-2-25 16,-2-1 0-16,1-4-4 15,-4 1 6-15,-1 2 0 16,-5-3-3-16,-2 1 5 16,-4-3-5-16,2 2 4 15,-8-3-7-15,0 3-1 16,-5 1-2-16,3 0 1 16,-3 3-2-16,2 2 2 15,-2 1-3-15,-1 0 1 16,-3 7 0-16,-2-1 1 15,-6 4 0-15,5 0 0 16,0 0 1-16,7 0 0 16,6 0 0-16,6 4-1 15,-1 3-1-15,1 6-4 16,6 1 5-16,-6-1-5 0,2 4 5 16,-2 1-3-16,2-1 3 15,-2 0 0-15,4 0 0 16,1-1 0-16,1 0-2 15,0 4 2-15,2 0-1 16,-2 3-5-16,6 3 4 16,-3 1 2-16,3 0-3 15,2 0 2-15,4 1 0 16,3-1-2-16,1-3 0 16,2-2 2-16,3 1-1 15,0-3 0-15,0 1-3 16,3 1 4-16,11 1 1 0,-1 0-2 15,5-2 2-15,0 1 0 16,0 5 0-16,3-1 0 16,1-2 0-16,1 1 1 15,2-4 0-15,-1 2-1 16,1-6 0-16,5-2 0 16,-2-1 0-16,2-1 0 15,6 0 1-15,0-6-1 16,6 0 5-16,4-4-3 15,2-3-2-15,1 0 3 16,0 0-2-16,-1 0-1 16,-2-10 0-16,-1 0-1 15,-6-3 1-15,2 0 0 0,-2-1 0 16,-3 2 0-16,0-5 0 16,1 3-1-16,-6-2 1 15,-1-1 0-15,-4-3 0 16,-1 4 0-16,-1-4 0 15,-5-3 0-15,-1 0 1 16,-3-6-1-16,-6-1 0 16,-3 1 3-16,0 2 0 15,-6 3 1-15,0-3 2 16,0-1-6-16,0 1 3 16,-3 3 0-16,-6-1 0 15,-3 1 1-15,-3-2-3 0,3 2 0 16,-4 2 0-1,-1-1 1-15,1 3-1 0,1 0 1 16,-3 4-1-16,3 2 1 16,-1 1-4-16,2 6 2 15,1 0-1-15,4 1 0 16,3 3-1-16,-1 2-1 16,4 1-5-16,1 0-3 15,1 0-2-15,1 0-21 16,0 1-56-16,0 18-84 15,0 5 6-15</inkml:trace>
  <inkml:trace contextRef="#ctx0" brushRef="#br0" timeOffset="9149.9889">7355 13644 160 0,'-9'-14'48'0,"0"4"-39"16,-3-3 38-16,3-1-36 16,-4-4 5-16,-4 1 3 15,1 3-6-15,-6-2 4 16,-1 2-2-16,-1 1 7 15,-4 3-10-15,-2 1 1 16,-4 2-6-16,1 1 2 16,-3 2 2-16,3 1-6 15,1 3 0-15,3 0-3 0,-1 0 2 16,2 6-3-16,1 8-1 16,-3 2 0-16,2 7 0 15,1 0 0-15,5 4 1 16,2-1-2-16,4 1 0 15,4 3 1-15,2-1-1 16,2 1 1-16,5-4 1 16,0-3-1-16,3 0 0 15,0 1 0-15,0 3 0 16,3 5 0-16,12 4 0 16,6 0-2-16,6 5 0 15,1-1 1-15,2-2 1 0,0-4 0 16,1-8 0-1,2 0-1-15,3-2 1 0,3-7 0 16,2-2 0-16,3-5 0 16,-3-3 1-16,4-1-1 15,-3-6 1-15,1 0 1 16,-1-6-2-16,-3-8 1 16,-2-1-1-16,-6-5 0 15,-1-4 1-15,-7-2-1 16,-1-7 0-16,0-7 3 15,-5-5-1-15,-7-2 1 16,-4 1 0-16,-6-1 0 16,0 5 0-16,0 5 0 15,-16 1 2-15,-2 6-5 0,-6 0 3 16,-3 8 0-16,-7 1 0 16,-2 2-1-16,0 5 0 15,-4 4 0-15,9 3-2 16,1 4 0-16,4 3-1 15,4 0-3-15,4 3-9 16,3 11-22-16,2 9-36 16,7 6-67-16,3 8-84 15</inkml:trace>
  <inkml:trace contextRef="#ctx0" brushRef="#br0" timeOffset="9927.2674">7237 14941 153 0,'-12'-9'28'16,"-4"5"6"-16,2 1 18 0,-2 3-25 15,1 0-12-15,-6 0-1 16,-1 6-6-16,2 8 6 15,-2 2-9-15,-2 0 5 16,5 5 1-16,4 8 2 16,1 5-9-16,-2 5-4 15,4 1 3-15,0-4-2 16,3 0 0-16,3-7-2 16,3-1 1-16,3 5 0 15,0-3 1-15,0-1-1 0,0 4 0 16,3-2-1-1,9 1 1-15,3-2 0 0,0-4-1 16,4 0-3-16,1-2 3 16,5-1 1-16,5-4-1 15,3-5-7-15,7-1 7 16,2-3-3-16,1-7 4 16,5-3 0-16,4 0 0 15,-1-7 3-15,-2-13-3 16,-1-5 2-16,-5-7-2 15,-7-3-1-15,-5-7 1 16,-10-6 3-16,-6-1-3 16,-6-4 7-16,-9-3 3 15,0-3-5-15,0-1 1 16,-18 1 4-16,-6 6-5 0,-7 10 2 16,-2 9 10-16,-9 9-5 15,-4 5 9-15,-3 3-10 16,4 7 0-16,3 0-7 15,5 5-2-15,3 1-2 16,7 1 0-16,1-1-4 16,4 4-2-16,4-3-6 15,3 0-7-15,6 3-39 16,2-3-24-16,1-1-94 16</inkml:trace>
  <inkml:trace contextRef="#ctx0" brushRef="#br0" timeOffset="11046.6495">5459 12378 0 0,'-14'3'150'0,"1"-2"-134"16,1 8-14-16,3-2 8 16,0 3-5-16,-3 4 4 15,3-1 10-15,-1-1 1 16,1-2-7-16,6 3 1 0,1-2-8 15,2 9-3-15,0 7 1 16,0 8 5-16,8 5-7 16,8 3 0-16,5 0-1 15,6-4-1-15,3 1-2 16,6-7 1-16,-1-6 1 16,1-4 5-16,3-6 0 15,0-7 0-15,4-8 0 16,-1-2 1-16,4-2 1 15,0-15 0-15,-2-6-1 16,-3-8 0-16,-5-1 0 16,-3-11 2-16,-6 2 1 15,-9-4-2-15,-8 4 1 0,-7-1 1 16,-3 0 1-16,-3 2 0 16,-16 3-6-16,-5 4 7 15,0 4-2-15,-6 5-7 16,-3 2 0-16,-1 5 0 15,0 7-2-15,-2 3-6 16,3 7 2-16,5 0-13 16,4 0-3-16,9 13-4 15,6 7-32-15,2 3-38 16,4 10-23-16</inkml:trace>
  <inkml:trace contextRef="#ctx0" brushRef="#br0" timeOffset="11833.7947">5994 13671 68 0,'-19'-5'34'0,"-2"3"26"15,3 0-17-15,2 2-1 16,-4 0-7-16,4 0-8 16,-2 0-13-16,3 2 0 15,-1 7-1-15,-1 4-6 16,-2 7-3-16,4 3-1 0,-6 3 0 15,3 7-3-15,2-2 2 16,-2 4-1-16,9 2 1 16,0 2-1-16,6-2 2 15,0 5-1-15,3-2-2 16,3 4 0-16,15-1 0 16,12 3-5-16,4-3 4 15,6-6-2-15,-4-2 3 16,3-8-5-16,-6-7 2 15,-2-7-4-15,-1-6 0 16,3-7 5-16,0 0 2 16,1-14 4-16,0-6-3 15,-1-6 12-15,-2-6-5 0,-1-5-1 16,-6-7 0-16,-3-2 1 16,-5-3-2-16,-7-1-1 15,-7 8 2-15,-2 5 0 16,0 4 0-16,-8 4 2 15,-8 2-2-15,-6 7 4 16,-4 1 0-16,1 5-7 16,-5 1-3-16,3 3-1 15,2 6-1-15,4-2-1 16,3 6-11-16,-3 0-14 16,6 0-21-16,2 17-21 15,4 8-50-15,1 12-22 0</inkml:trace>
  <inkml:trace contextRef="#ctx0" brushRef="#br0" timeOffset="13197.473">6045 15387 18 0,'-15'-6'48'0,"-1"-1"-37"16,2 4 26-16,-5-1-1 0,4 1-3 15,-3 0-2 1,6 0-14-16,2 2 16 0,1 1-9 15,3 0-4-15,-2 0 0 16,1 0-16-16,1 7-2 16,0 0 3-16,0 3-3 15,0 3-2-15,0 4 3 16,2 2-2-16,-1 4 0 16,5 1-1-16,0 3 0 15,0 1 0-15,0 0 0 16,0 2 0-16,8-5 0 15,2-1 0-15,-1-1-1 16,3-4 1-16,3-3 0 16,0-2 0-16,4-4-4 15,2 0 4-15,0 0-7 0,3-6 6 16,4 2 0-16,2-3 0 16,3-3-5-16,-2 0 6 15,-1 0 2-15,0-16-2 16,-2 2 4-16,2-6-4 15,-5-3 6-15,-5 1-3 16,-1-5-2-16,-4-3 6 16,-3-6 0-16,-3-4-1 15,-3-3 2-15,-6 0-2 16,0 1 0-16,0 2-4 16,0 7 4-16,-6 0 1 15,-6 2 1-15,-1 3 6 0,-4 4-9 16,-2-2 1-16,-1 5-3 15,-2-1 2-15,-5 2-5 16,2 6 3-16,-2 1 4 16,6 6 1-16,3 4-7 15,3 0 5-15,-1 3-2 16,5 0 3-16,-2 0-4 16,1 0 0-16,3 0-3 15,-3 0 1-15,3 0 3 16,3 0-4-16,-1 0 1 15,1 0 0-15,3 0 1 16,-3 0 0-16,1 0 1 0,-1 0-1 16,3 0-1-1,-1 0 0-15,1 0-1 0,3 0 0 16,0 0-1-16,0 0 1 16,0 0-1-16,0 0 1 15,0 0 0-15,0 0-2 16,0 0 0-16,0 0 1 15,0 0 1-15,0 0 0 16,0 0 0-16,0 0-1 16,0 0 1-16,0 0 0 15,0 0 0-15,0 0 0 16,0 0 0-16,0 0 1 16,0 0-1-16,0 0 0 15,0 0-1-15,0 0 2 16,0 0-2-16,0 0 2 0,0 0 0 15,0 0-1-15,0 0 0 16,0 0-1-16,0 0 1 16,0 0-2-16,0 0-1 15,0 0 1-15,0 0 0 16,0 0-1-16,0 0 0 16,0 0-2-16,0 0 1 15,0 0 0-15,0 0 0 16,0 0 0-16,0 0 4 15,0 0-1-15,0 0-2 16,0 0 3-16,0 0-1 16,0 0-1-16,0 0 0 0,0 0-3 15,0 0-10-15,0 0-19 16,0 0-9-16,0 0-22 16,0-3-34-16,0-1-47 15</inkml:trace>
  <inkml:trace contextRef="#ctx0" brushRef="#br0" timeOffset="14353.6562">6433 16956 66 0,'0'0'126'16,"0"0"-102"-16,0 0-7 15,0-8-2-15,0-10-7 16,0-11 6-16,0-11 3 15,-3-9-7-15,3-9 3 16,-3-7 2-16,0-7-1 16,-1-5 10-16,2-8-9 0,-1-4-7 15,-3-1-6-15,3 4 3 16,0 16-4-16,0 15 1 16,0 16-2-16,0 9 5 15,-4 9-1-15,4 4 7 16,0 9-9-16,0 6 1 15,3-1-2-15,-3 3 2 16,3 0-2-16,0 0-1 16,0 0 4-16,0 0 0 15,0 0-3-15,0 0 0 16,0 0 2-16,0 0-1 16,0 0 3-16,0 0-3 15,0 0 0-15,0 0 0 16,0 0-2-16,0 0 0 0,0 0 1 15,0 0-1-15,0 0 0 16,0 0 1-16,0 0-1 16,0 0 2-16,-2 0-1 15,2 0 0-15,0 0 1 16,0 0 2-16,0 0-3 16,0 0 0-16,0 0 1 15,0 0-1-15,0 0 3 16,0 0-4-16,0 0-3 15,0 0 3-15,0 0 0 16,0 0-1-16,0 0 1 16,0 0-2-16,0 0 2 15,0 0-2-15,0 0 0 0,0 0 2 16,0 0-5-16,0 0 1 16,0 0-4-16,0 0-2 15,0 0-10-15,0 0-18 16,0 0-37-16,0 3-68 15</inkml:trace>
  <inkml:trace contextRef="#ctx0" brushRef="#br0" timeOffset="21297.9284">6400 15861 128 0,'-3'0'22'15,"0"-2"-2"-15,0 2 11 16,-1 0-1-16,4 0-1 16,-3 0-8-16,3 0-3 0,0 0 0 15,0 0-1-15,0 0 4 16,-3 0 0-16,3 0 0 16,-3 0 4-16,-5 0-11 15,-1 0-2-15,-7 4-7 16,-3 12-2-16,-7 4 5 15,-1 1-6-15,-4 7 1 16,-2 2 3-16,3-1-6 16,2-2 6-16,4-3-3 15,2-4-2-15,10-4-1 16,0-6 0-16,9-6 1 16,0-4-1-16,3 0 0 15,0 0-1-15,0 0-5 0,0 0 2 16,0 0-5-16,0 0 0 15,0 0-5-15,10 0-6 16,4 0 20-16,11 3 0 16,5 1 2-16,6 1 0 15,7 2 1-15,8-1-1 16,1-2 1-16,6 0-2 16,3-4 2-16,2 0-2 15,-2 0-1-15,-4 0 0 16,-8-7 1-16,-7 0-1 15,-12 0 0-15,-8 0 2 16,-7 5-2-16,-9-4 0 0,-3 5 0 16,-3 1 4-1,0-3 11-15,0 0 3 0,0-7 3 16,-16-7-13-16,-10-9-2 16,-8-3-4-16,-2 1 3 15,-7-5-4-15,-3 1 1 16,4 2-2-16,3 6-1 15,9 2 1-15,8 8 2 16,8 4-2-16,1 0-1 16,4 0-1-16,0 1 0 15,2 5-2-15,4 1 0 16,-2-1 1-16,5 4 1 16,0 0-3-16,0 0 2 15,0 0-1-15,0 0 0 16,0 0 1-16,0 0 0 0,0 0 1 15,0 0-3-15,0 0-1 16,0 0-5-16,0 0-4 16,0 0-10-16,0 0-12 15,0 1-30-15,3 8 13 16,5-2-66-16</inkml:trace>
  <inkml:trace contextRef="#ctx0" brushRef="#br0" timeOffset="22852.1276">21352 15930 77 0,'14'-20'24'16,"-11"0"11"-16,-3 6-11 16,0 0 14-16,0-1-5 15,-8 1-14-15,-1 1 3 16,0-4 19-16,-1-3-16 15,0-2 6-15,-4-1-1 16,-1-1-11-16,2-3-3 16,-7-2-10-16,2-1-1 15,-6-3-2-15,-5 1-1 16,-4 1 0-16,-8-4-1 16,-5 5-1-16,-9 3 3 15,-4 3-2-15,-6 9 0 0,0 2 1 16,-1 9 2-1,0 4-1-15,1 0-1 0,-6 17 2 16,2 5-4-16,0 9-4 16,5 8 4-16,4-3-5 15,6 4 4-15,8-1 1 16,1-2 0-16,6-1 0 16,7-1-1-16,-1 7 1 15,11-3 0-15,3 1-3 16,6 6 2-16,9 7 0 15,4 0-1-15,0 6 1 16,3 4 1-16,19 3-4 0,9-3 2 16,10-3 1-1,11-8 0-15,6-10-1 0,11-5 2 16,9-7-1-16,12-10 1 16,12-4 0-16,-2-9-2 15,4-4 1-15,-1-3-2 16,0-5 1-16,-1-14-3 15,-11-6 4-15,-10-9 1 16,-7-9 1-16,-8-3-1 16,-8-6 5-16,-9-5-2 15,-13 2 3-15,-7 4-1 16,-6-1 3-16,-11 6-6 16,-8-1 6-16,-4 1-5 15,0 3 2-15,-9 7 0 16,-8-1-1-16,-3 4 0 0,-2 4 0 15,-5 4 0-15,4 4 0 16,-1 7-3-16,7 4 0 16,-2 4-1-16,3 3-1 15,6 3-1-15,1-3 0 16,4 3-7-16,4 0-1 16,-1 0-16-16,2 0-14 15,0 0-17-15,0 0-61 16,0 10 34-16,0 5-63 15</inkml:trace>
  <inkml:trace contextRef="#ctx0" brushRef="#br0" timeOffset="26915.4878">4086 12031 120 0,'-13'-6'3'0,"-4"2"18"16,1 1 17-16,7 3-10 15,3-3-9-15,-1 2 19 16,4 1-16-16,-2-3 9 16,2 3-10-16,3 0 8 15,0 0-12-15,0 0-5 16,0 0-4-16,0 0-3 16,0 0 2-16,-3 0-1 15,3 0-2-15,0 0-4 16,0 0 2-16,0 0 2 15,0 0-2-15,0 0-1 16,0 7-1-16,0 20 1 16,0 13 0-16,0 12 8 15,0 7-3-15,11 0-5 0,0 2 2 16,3 1 0-16,2 4 1 16,1-2-2-16,2-2-1 15,-4-10 0-15,0-1-1 16,-6 1 3-16,0-5-3 15,1-1 2-15,-2-3-1 16,-2-7 0-16,0 0-1 16,-2-7 1-16,-1-2 0 15,0-7-1-15,0-6 1 16,-3-5-2-16,0-2 2 16,0-3-1-16,0-4 0 0,0 3 1 15,0-3-2-15,0 0 1 16,0 0 0-16,0 0-1 15,0 0 1-15,0 0-1 16,0 0 0-16,0 0-6 16,0 0-5-16,0-17-41 15,0-19-64-15,0-14-35 16</inkml:trace>
  <inkml:trace contextRef="#ctx0" brushRef="#br0" timeOffset="28813.0572">4065 11946 113 0,'0'0'24'15,"0"0"-17"-15,0 0 4 0,0 0 6 16,0 0 2-16,0 0-7 15,0 3-3-15,11-3 12 16,8 3 0-16,3 0-3 16,5-2 9-16,6-1-6 15,0 0-7-15,-2 0 2 16,5 0-2-16,-3 0-5 16,6 0 6-16,5 0-2 15,1 0-1-15,6-7 2 16,0 0-4-16,1 0 6 15,3-2-12-15,-7 1 3 16,-2 0-4-16,-1 6-3 16,-2-3 1-16,2 5-1 0,1 0 2 15,2-3 1-15,4 3 0 16,0-4-2-16,2 1 1 16,6-1 2-16,8-5-2 15,1 2 3-15,9-6-3 16,-4 3 2-16,-5 0-3 15,-2 3 0-15,-3 0 1 16,2 2-2-16,2 0 0 16,-5 0 0-16,-2 1 0 15,-7-2 0-15,-2 2 2 16,-6-2-2-16,-1 2 0 16,-3-2 0-16,4-1 1 0,-1 0 0 15,4 3 0-15,0-5 1 16,-4 2 0-16,0 3-1 15,4-2-1-15,0 4 0 16,4-3 0-16,-1 3 0 16,-3 2 1-16,-1-3-1 15,1 1-1-15,2-3 1 16,1 1 1-16,3-2 1 16,0-1-2-16,2 0-1 15,-6 1 1-15,-5 6-2 16,-4 0-4-16,-3 0 5 15,-1 0 1-15,1 0 0 16,-3 0 0-16,3 0 1 0,-3 0 0 16,5-3 1-16,-5-1-2 15,3 1 2-15,1 0-2 16,-7-1 0-16,-9 4 0 16,0-3 0-16,-8 3-4 15,-4 0 3-15,-1 0-1 16,-1 0 2-16,-1 0 0 15,0 0-2-15,-2 0 1 16,1 0 1-16,-2 0 0 16,0 0 0-16,-3 0-1 15,0 0 1-15,-3 0 0 16,0 6-5-16,0 5 5 16,0 8 3-16,0 7 1 15,0 7-1-15,0 1-2 0,0 5-1 16,0-5 1-16,0 1 1 15,0-1-1-15,0 6-1 16,0 2 0-16,0 9 0 16,4 7 1-16,5 2 1 15,0 0-2-15,2-1 2 16,5-6-2-16,-4-3 0 16,3-2 0-16,-3-4 0 15,4-5 0-15,1 5 0 16,-1 1 1-16,-1 6 0 15,-2 4-1-15,-2-2 0 0,-2 4 1 16,-2-5 0 0,-1-5-1-16,-3-5 0 0,0-2 0 15,-3-7 1-15,0-7-1 16,0-5 0-16,0-5 0 16,0-7 3-16,0-4-2 15,0 0-1-15,0-5 2 16,0 0 0-16,-6 0 3 15,-3 0-2-15,-7 0 0 16,-8 0-2-16,-4 0 3 16,-5 0-3-16,-3 0 2 15,-3 0 1-15,-4 0-3 16,-2 0-1-16,-7 0 1 16,-2 4-1-16,-7 2 2 0,-9 4 1 15,-6 0-1-15,-6 0 3 16,-3 3-2-16,-6-2-2 15,0-3 2-15,-6-1 4 16,-3 0-2-16,-2-3 2 16,-2-1-3-16,7 0 2 15,3-3-6-15,6 3 2 16,4 1 1-16,2-1-3 16,-4 1-1-16,4 2 1 15,-2 1 0-15,-7 3 0 16,3-3 0-16,-3 3 1 15,-3 0-2-15,0 0 2 16,-3-2 1-16,6-1-1 0,12 0 1 16,15-1-2-1,12-2 0-15,7-1 2 0,6-3-2 16,3 0-1-16,5 0 0 16,1 0 1-16,3 0 0 15,2-7 0-15,-2-3-1 16,2-3 2-16,-2 3-1 15,0 1 1-15,0-1 0 16,0 0 0-16,-4 0-1 16,1-3 0-16,-6 3 0 15,1 0 0-15,-1 1 0 16,3 4 0-16,0-2 1 0,0-1 0 16,2 7 0-1,4-5-1-15,2 3 0 0,5-1-1 16,-2-2 1-16,7 5-1 15,0-2-2-15,6 3 2 16,-1-3 0-16,7 3-1 16,0 0-1-16,1 0-4 15,2 0-5-15,0 0-12 16,0 0-6-16,0 0-21 16,0 6-87-16</inkml:trace>
  <inkml:trace contextRef="#ctx0" brushRef="#br0" timeOffset="30868.0098">4170 13561 264 0,'-14'0'51'0,"5"0"-32"16,9 3 7-16,-3-3-5 15,3 4-5-15,0-4-8 16,0 5-8-16,-4 9 0 16,4 6 0-16,0 13 2 0,0 6-2 15,0 5 4-15,0 8-2 16,0 9 1-16,0 11-1 15,0 4 1-15,4-4-2 16,2-3 0-16,-1 1-1 16,-1 5 3-16,1 5 2 15,1 3 1-15,-2-7-5 16,2-4 4-16,-3-16-3 16,3-12-2-16,-3-11 2 15,0-10-1-15,3-3 0 16,-2-4-1-16,1-6 0 15,-2-6-1-15,0-1-2 16,0-3-2-16,0 0 1 16,6 0-2-16,1 0 6 15,7 0 4-15,5 0-3 0,2 0 1 16,7 0-1-16,5-3 2 16,3-1-1-16,0-3-2 15,4 1 0-15,-1-1 2 16,1 0-1-16,-1-3 1 15,0 4 0-15,4-4 1 16,0 3 0-16,8-5-1 16,4-1-1-16,9-1 0 15,2 0 1-15,8-2 2 16,1 2-3-16,4 4 8 0,0-2-7 16,2 5-1-1,-4-2 1-15,-1 5 2 0,-1 1-2 16,-1 3-2-16,1-3 2 15,-2 2-2-15,0 1 0 16,-4 0 0-16,1-3 1 16,-3 0 0-16,-3 0-1 15,-4 2 4-15,-5-5-3 16,-3 2-1-16,5 1 1 16,-2 0 3-16,3 0-2 15,5 2 2-15,-5-2-4 16,3 0 0-16,2-4 0 15,-2-2-2-15,5-1 4 16,2-3-5-16,-5 2 3 16,-2 2 0-16,-6 2 0 0,-3 0 1 15,-7 4-1-15,-8-1-1 16,-4 1 1-16,-6 0-3 16,-6-4 3-16,6 0-1 15,-5-3 1-15,-1 1 0 16,0-1 0-16,-6-3 0 15,1 0 1-15,-5 2-1 16,5-5 0-16,-7 7 0 16,3-4-1-16,-6 3 0 15,4 3 0-15,-4-3-2 16,-1 3 3-16,-5 0 0 16,0 1 1-16,1 6-1 0,-4 0 0 15,0 0 0-15,0 0 0 16,0 0 0-16,0-3-1 15,0-1 1-15,3-6 0 16,-3-5 3-16,0-2-2 16,3 0-1-16,-3-3 0 15,3-4 1-15,0-1 0 16,0-2-1-16,3-6 0 16,-3-6 0-16,-3-2 2 15,3-1-2-15,-3-5 0 16,0 1-1-16,0-2 1 15,0 1 1-15,0 0-1 16,0 1 0-16,0-1 2 0,-3 8-2 16,-3-1-1-1,3 4 1-15,-3 0 1 0,0 0-1 16,-1 3 0-16,-4 2 3 16,5 3-3-16,-3 4 2 15,-1 1-2-15,4 4 2 16,0 5-1-16,-2 1 0 15,1 6 1-15,4 0-1 16,0-2 2-16,-3 5-2 16,3-2-1-16,3 2 1 15,-3 1-1-15,3 3 0 16,0-3 0-16,0 3 0 0,0 0 0 16,-3 0-1-1,3 0 1-15,0 0 0 0,0 0 0 16,0 0 0-16,0 0 0 15,0 0 3-15,-3 0 2 16,3 0 3-16,-4 0-2 16,-4 0-1-16,-1 0-3 15,-3 0 0-15,-4 0 0 16,-5 0-2-16,0 0 1 16,-6 0 1-16,-3 0 2 15,-4 3 2-15,-6 0-4 16,-5 1-1-16,-1 2 2 15,-2-2 0-15,-4 5 0 16,-3-5 3-16,-5 3-3 16,-1-1-1-16,0 1 2 0,2 0-4 15,-6-2 3-15,4 2-2 16,-8 0 5-16,-4 3-6 16,-6 0 0-16,-2 3 0 15,2 0 0-15,0-2 0 16,-3 2 0-16,0-1-5 15,1 1 4-15,4-3 1 16,5-3 0-16,1 3 0 16,2-3 3-16,2 0-4 15,7-1 2-15,2-2-1 16,7-1 1-16,2-3 3 16,0 0-4-16,1 0 1 0,-1 0 2 15,-2 0-3-15,-3 0 0 16,2-3-2-16,4-4 2 15,-1-3-4-15,0 3 4 16,1 0 0-16,-1-2 1 16,4 5-1-16,2-3 0 15,1 4 1-15,3 0 0 16,-1 0 1-16,3 3-2 16,-2 0 0-16,-3 0 0 15,2 0 0-15,1 0 0 16,2 0 0-16,-1 0 0 15,3 0-3-15,2 0 3 16,7 0 0-16,-2 0 0 0,4 0-1 16,-1 0-5-1,1 0 4-15,3 0-1 0,6 0-2 16,3 0 2-16,2 0-4 16,4 0 4-16,3 0-4 15,3 0 3-15,0 0-9 16,0 0-6-16,0 0-18 15,0-1-51-15,6-9-100 16</inkml:trace>
  <inkml:trace contextRef="#ctx0" brushRef="#br0" timeOffset="47941.3004">8920 11866 50 0,'-27'-10'36'16,"2"0"-8"-16,7 3 4 16,6 1-1-16,6 2 14 15,3 1-13-15,3 3-10 16,0 0 0-16,0 0-10 0,0 0-9 15,0 0-3-15,0 0 2 16,0 10 0-16,12 7 5 16,0 13 3-16,3 2-2 15,0 5-2-15,-2 5 0 16,-2 9-1-16,5 8 1 16,-1 10 1-16,0 4-1 15,0-4-1-15,1-6-4 16,-4-6 1-16,-1-8-2 15,-1-7 0-15,-1-11 0 16,0-11 0-16,-6-7 0 16,3-6-5-16,-6-7 4 0,3 0-6 15,-3 0-1-15,0 0-16 16,0-4-14-16,0-22-61 16,0-15-19-16</inkml:trace>
  <inkml:trace contextRef="#ctx0" brushRef="#br0" timeOffset="49321.4912">9017 11754 37 0,'12'-10'70'0,"3"3"-65"16,9-5 8-16,10 1 11 15,-2 1-15-15,9 0-1 16,-2 1 3-16,4 5 3 16,-1 1-6-16,3 3 4 15,4 0 1-15,3 0 1 16,7 0-7-16,9 0-3 16,0 0 0-16,6-3-3 15,-1-4 1-15,3-6 2 16,3 4 0-16,-4-1-3 15,2 0 1-15,1 0-2 16,1 3 1-16,6-3-1 0,3 0 1 16,4-4 0-1,1-6 1-15,-2 1 2 0,0-1-2 16,-3 0 1-16,-9 7 0 16,-11 3-3-16,-3 4 0 15,-7 1-1-15,1 3 1 16,3 2 0-16,-1 0 1 15,-3 0 0-15,5 0-1 16,-2 0 0-16,3 0 0 16,2 0 0-16,-2 0 4 15,-1 0-4-15,-2-6 2 16,-3-1-1-16,0 0 1 16,5 0-1-16,-2-2-1 15,0 5 2-15,-1-2-2 16,-8 2 0-16,-4 4 0 0,-9 0-3 15,-2 0 3-15,-10 0 1 16,3 0-1-16,-2 0 0 16,-1 0 0-16,0 0 0 15,-5 0 0-15,-3 0 0 16,1 0 2-16,-3 0-2 16,-1 0 0-16,-3 0 0 15,-4 0 0-15,-3 0-3 16,-3 0 0-16,0 3 2 15,-2-2 0-15,-1-1 2 16,0 3 0-16,0 0 5 16,0 1-1-16,0 2-2 0,0 4 1 15,0 1-2 1,0 5-1-16,0 0-1 0,0 7 0 16,0 1 1-16,0 6-1 15,0-1 0-15,0 7 3 16,0 0-3-16,0 1 0 15,0 2 0-15,0-2 2 16,0-1-1-16,8-6-1 16,-5 0 0-16,3 0 0 15,0-1 1-15,0-2-1 16,0 6 3-16,-2-4-2 16,2 4 0-16,-2 1-1 15,3-8 1-15,-1 0-1 16,-3-3 1-16,1-7-1 15,-1 1 0-15,-3 3 0 0,3-3 1 16,-3 3 1-16,0 2-1 16,0-2-1-16,0 0 0 15,0-3 0-15,0-2 0 16,0-4 1-16,0-1-1 16,0 0 0-16,0-4 0 15,0 1 0-15,0 0 0 16,-3 0 1-16,3-1-1 15,-3-2 0-15,3-4 0 16,0 0 0-16,0 0 2 0,0 0 1 16,0 0-1-1,0 0 2-15,0 0-2 0,0 0-1 16,0 0-1-16,0 0 1 16,0 0-1-16,0 0 0 15,0 0 0-15,0 0-1 16,0 0 1-16,0 0 0 15,0 0-1-15,0 0 1 16,0 0 0-16,0 0 1 16,0 0-1-16,0 0 0 15,0 0 0-15,0 0 0 16,0 0 0-16,0 0 0 16,0 0-1-16,0 0 1 15,0 0 0-15,0 0-2 16,0 0 0-16,0 0 1 0,0 0-3 15,0 0 0-15,0 0-1 16,0 0 1-16,0 0-5 16,0 0-8-16,0 0 7 15,0 0-4-15,0 0-10 16,0 0-15-16,0 0-10 16,0-4 12-16,0 1-8 15</inkml:trace>
  <inkml:trace contextRef="#ctx0" brushRef="#br0" timeOffset="52875.2767">13029 5085 18 0,'-20'-11'13'16,"1"-4"-2"-16,-7-2 17 15,3-3-6-15,8 3-6 16,-3-3 3-16,3 1 1 16,-4-4-1-16,1 2 11 15,0-1-15-15,-5 3 5 16,3-2-3-16,0 2-11 16,-2-1 8-16,-2 1-6 15,3 1 1-15,-3-1 7 0,2 2-4 16,-1 1-1-1,4 2-4-15,0 2-5 0,-2-1 3 16,3-1-1-16,0 3-2 16,3 1-2-16,-4 0 1 15,3 1-1-15,-1 1 1 16,-1 1-1-16,-3 1 0 16,-1 1 1-16,-2-2-2 15,0 3 1-15,0 1-1 16,-2 1 1-16,9 1-1 15,2 1-1-15,3 0 0 16,0 0-5-16,3 0 6 0,0 0-7 16,2 0-5-1,1 0 13-15,-2 0-1 0,3 0-5 16,1 0 0-16,4 0-5 16,0 0-5-16,0 0-10 15,0 0-15-15,0 4 20 16,0 5 8-16,0 0-8 15,0 5-8-15,-7 0-8 16,4 2-46-16</inkml:trace>
  <inkml:trace contextRef="#ctx0" brushRef="#br0" timeOffset="53888.5846">14382 12851 81 0,'-39'17'18'15,"5"2"-4"-15,-6-6-2 16,7 3-1-16,-5-2-8 15,-2-1-3-15,-2 1-2 16,-3-5-7-16,4-2-2 16,-5-1-25-16</inkml:trace>
  <inkml:trace contextRef="#ctx0" brushRef="#br0" timeOffset="73485.1518">23255 12412 50 0,'-7'0'50'0,"1"0"-31"15,5 0-4-15,1 0 8 16,0 0-3-16,0 0-5 16,-2 0 1-16,2 0 7 15,0 0 8-15,0 0-2 16,0 0 7-16,0 0-3 15,0 0-8-15,0 0-3 16,0 0-9-16,0 0-6 16,0 0 1-16,-4-7-4 15,1-3-3-15,0-3 2 16,0-1-2-16,0 1 3 16,-1-1 1-16,-1-1-1 0,1-2-1 15,-5-3-1-15,4 0-1 16,1 4 1-16,-1-1-1 15,1-2-1-15,-1 2 3 16,-2 3-2-16,3 1 3 16,-3 4-4-16,3-4 2 15,1 2 0-15,-2-5-2 16,-2 2 2-16,1-5-2 16,-1 0 0-16,1-5 0 15,-6 1 0-15,1-1 0 16,1 5 1-16,-6-1-2 15,2 0 2-15,-2 4-1 0,1 2 0 16,-2-2 0-16,1 3 0 16,0-4 2-16,2 1-2 15,1 2-2-15,1 1 1 16,-3 0 0-16,3-6 1 16,-2 2 0-16,-2 0 0 15,2-3-1-15,-2 4-1 16,-2-4 2-16,2 0 0 15,-2 4-1-15,1-1 1 16,-2 5 0-16,3-2 1 16,-5 1-1-16,0-1-1 15,-2 1 0-15,0 3 1 16,-1 0 0-16,-1 1 0 0,-2 2-1 16,-2 1-2-1,2-1 3-15,0 0 0 0,1 4 0 16,0 0 0-16,3 3 0 15,-1 0 0-15,3 0 0 16,0 0 0-16,4 0-2 16,-1 0 1-16,4 0 1 15,-1 0-3-15,-2 0 1 16,2 9-1-16,-2-2 0 16,0 0 2-16,-2 3-5 15,1-1 5-15,0 4-2 16,-1 4 2-16,-1 0-4 15,-1 3 3-15,-1 2 2 16,1 1-2-16,0 1 1 0,0-1-2 16,5 0 1-16,-4-3 2 15,4 0-3-15,-4 0 2 16,3-1-1-16,-1 4 1 16,-3 0 1-16,1-2-1 15,-1 5 0-15,-1 3 1 16,0 1 0-16,2 0 0 15,3 3 0-15,1 1-1 16,5-2 1-16,3-2-1 16,4-3 0-16,-2 2 0 15,3 1 1-15,-2-3-4 16,5 2 4-16,0-3 0 16,0 4-1-16,0-4 1 0,5-2-1 15,1 2 1 1,4-2 0-16,5 1-1 0,2-1 0 15,0 2 1-15,3-3 0 16,1 4-1-16,1-1-1 16,0-2 0-16,1-2 2 15,-2 1 0-15,1 1 0 16,-2-2 0-16,-4-2 0 16,-1 0-1-16,3-3 1 15,-5 0 0-15,5-2-1 16,1 5 1-16,2-3 0 15,3 3-2-15,3 0 0 0,0-1 1 16,0 1 1-16,-6-3 0 16,2 0 0-16,-2 0 0 15,0-2 0-15,0-5 0 16,-2 4 0-16,1-4 0 16,-1 0 0-16,4 0-2 15,-5 0 0-15,6 0-3 16,-4-2 3-16,4-4 2 15,-1-1-1-15,4 1-2 16,-4-4 1-16,3 3 2 16,-1-3 1-16,1 0 0 15,2 0 1-15,-3 0 0 16,3 0-2-16,-1 0 2 0,2 0 0 16,-4-3 1-1,2-1-1-15,0-1-2 0,0 0 3 16,3 0-3-16,-1 1 3 15,3-2-3-15,2-1 2 16,5 0-1-16,-5 1-1 16,0-1 2-16,-4-3-2 15,-3 3 0-15,-6 1-1 16,-2-1 1-16,1 0 0 16,-7 0 0-16,2 2 3 15,-3-2-3-15,0 0 0 16,0 0 1-16,0-2 0 15,-2-5 1-15,4 1 4 16,-4-4-3-16,0 0 2 0,1-1-1 16,0-2-2-16,-1 6 1 15,-3-3 2-15,2 2-4 16,-1 1-1-16,1-6 0 16,-2 4 0-16,1-4 1 15,-1 1 1-15,0-5-1 16,-1 1 0-16,-1 3-1 15,0 3 3-15,-2 1-1 16,-3 3 0-16,1 0 3 16,-1-1-4-16,0 4 4 15,0-3-1-15,0-1-3 16,0 2-1-16,0-1 0 16,0-1 0-16,0 1 2 0,0 0 2 15,0 3-4 1,0 1 0-16,0 5 0 0,0-2 1 15,0 2-1-15,0 4 2 16,0-3-1-16,0 0-1 16,0-1 2-16,0 1-1 15,-1 0 2-15,1 2-3 16,-3-2 0-16,3 0 2 16,-4 0-1-16,3-1-1 15,-1 1 0-15,1 0 1 16,-1-1-1-16,1 1 0 15,-1 0 0-15,2 2 1 0,-1-2 0 16,1 3-1 0,0 0 2-16,0 0-1 0,-2-3 2 15,2 3-2-15,0 0 2 16,0 0-3-16,0 0 1 16,0 0-1-16,0 0 0 15,0 0-1-15,0 0 1 16,0 0 0-16,0 0 0 15,0 0-1-15,0 0 1 16,0 0 0-16,0 0 0 16,0 0 0-16,0 0 0 15,0 0 0-15,0 0 0 16,0 0-1-16,0 0 0 0,0 0-1 16,0 0 2-1,0 0 0-15,0 0 1 0,0 0-2 16,0 0 1-16,0 0 0 15,0 0 0-15,0 0 0 16,0 0 0-16,0 0 0 16,0 0 0-16,0 0-2 15,0 0 2-15,0 0 0 16,0 0 2-16,0 0-2 16,0 0 0-16,0 0 0 15,0 0 0-15,0 0-2 16,0 0 2-16,0 0 0 15,0 0 0-15,0 0 0 16,0 0-1-16,0 0 0 0,0 0-1 16,0 0 1-16,0 0 1 15,0 0-1-15,0 0-2 16,0 0 2-16,0 0-1 16,0 0 1-16,0 0 0 15,0 0 0-15,0 0 2 16,0 0-2-16,0 0 1 15,0 0 0-15,0 0-1 16,0 0 1-16,0 0 0 16,0 0 0-16,0 0-2 15,0 0 2-15,0 0-1 16,0 0 1-16,0 0-4 16,0 0 3-16,0 0 1 0,0 0-1 15,0 0-2-15,0 0 2 16,0 0-3-16,0 0 2 15,0 0-1-15,0 0-3 16,0 0 2-16,0 0-2 16,0 0 3-16,0 0 2 15,0 0 0-15,0 0 1 16,0 0 0-16,0 0-2 16,0 0 2-16,0 0 0 15,0 0-1-15,0 0 0 16,0 0 1-16,0 0-1 15,0 0 1-15,0 0 1 0,0 0-1 16,0 0 0-16,0 0-1 16,0 0 2-16,0 0-2 15,0 0 2-15,0 0-2 16,0 0 1-16,0 0 0 16,0 0 0-16,0 0 0 15,0 0 0-15,0 0-3 16,0 0 3-16,0 0 0 15,0 0 0-15,0 0-3 16,0 0 3-16,0 0 0 16,0 0-1-16,0 0 1 15,0 0 0-15,0 0 0 16,0 0 1-16,0 0-2 0,0 0 1 16,0 0 0-16,0 0 0 15,0 0-1-15,0 0 1 16,0 0 0-16,0 0 0 15,0 0 1-15,0 0-1 16,0 0 0-16,0 0-1 16,0 0 1-16,0 0 0 15,0 0 1-15,0 0-1 16,0 0 0-16,0 0 1 16,0 0-1-16,0 0 0 15,0 0-1-15,0 0 1 16,0 0 1-16,0 0-1 0,0 0-1 15,0 0 1 1,0 0 0-16,0 0 1 0,0 0-1 16,0 0 0-16,0 0 0 15,0 0 0-15,0 0 0 16,0 0 0-16,0 0-1 16,0 0 1-16,0 0-5 15,0 0-9-15,0 0-1 16,8 0 7-16,-4 0-45 15,-4 3-84-15</inkml:trace>
  <inkml:trace contextRef="#ctx0" brushRef="#br0" timeOffset="78419.5948">23358 13964 113 0,'0'0'7'16,"0"0"-2"-16,5 0 16 16,-3 0 10-16,-2 0 0 15,0-4 1-15,0-2-8 16,0-1 1-16,0 0-3 15,0-6-2-15,0 1 3 16,0-8-9-16,-2-1-11 16,1-5 4-16,-5 0-2 15,2-4-5-15,-9 3 2 16,2-5 1-16,-4 2-2 16,-3 0 4-16,-2 4 0 0,-7-1 3 15,-4 1 5-15,-6 3-6 16,-5-3-3-16,-1 2 2 15,-3 0 1-15,-1-1 1 16,1 1-5-16,4-2 5 16,0 0-2-16,1 3 1 15,0-1 0-15,3 1-1 16,-8 1 3-16,2 5-3 16,-2 0 5-16,1 4-5 15,-2 3 4-15,2 3-7 16,0 0-1-16,5 4-2 15,2 1 0-15,4 2 0 0,3 0 0 16,-2 0 0-16,1 0 1 16,0 5-1-16,-1 9 0 15,-3 6 1-15,2 3-2 16,3 3 0-16,-1 4 1 16,5 3 0-16,5 0 0 15,-2 7 0-15,2-3-1 16,3 5 0-16,0-2 0 15,6-1 1-15,3 1 0 16,-1 3 1-16,3 3-2 16,3 0 1-16,3 3 0 15,1 2 0-15,1 4-2 0,0-1 2 16,0 1 0-16,3-2 0 16,8-3-1-1,5-1 1-15,-3 1-1 0,5-1 1 16,4 5-1-16,2-1-1 15,3-1 2-15,-2-2 0 16,5-7-2-16,3 0 2 16,-2-4-2-16,2-3 2 15,-2-5-2-15,1-2-2 16,-7 1 3-16,5-4 1 16,1 0 0-16,1-2-1 15,5-1 1-15,-1-3-1 16,3-1 1-16,1-5-1 0,1 2 1 15,1-3 0 1,-1-2 0-16,-3 2 0 0,-2-3 0 16,-2-6 0-16,-1 4 0 15,0-4-1-15,-1 2 1 16,-1-2 0-16,2-1 1 16,0-3 0-16,2 0-1 15,2 0 0-15,-2 0 0 16,1 0-1-16,0-7 0 15,-7-3 1-15,3-2 0 16,1-1-1-16,-7-4 1 16,3 0 0-16,-3-3-1 15,1-5 1-15,1 1 1 16,-2-6-1-16,3 3 2 16,-4-2-2-16,0-1 0 0,-1-2 2 15,-4 2-1-15,-1-4-1 16,2-2 0-16,-8-7 1 15,3-3-1-15,-4-4 1 16,-1 1-1-16,-2 2 0 16,-3 1 3-16,-2 6-3 15,-2 2 2-15,-1 4-1 16,-1 2 1-16,0 1 2 16,0 1-2-16,0-2 3 15,0-1-5-15,-6 2 0 16,-1-1 0-16,-2 5 0 15,2 4 0-15,-3 3 0 0,1 4 0 16,2 0 1 0,0 5-1-16,1-2 1 0,1 3-1 15,1 0 0-15,-1 3 0 16,2 2 0-16,2 0 0 16,1 3 1-16,0 2 0 15,-2 0 0-15,2 0-1 16,0 0 0-16,0 0-1 15,0 0 0-15,0 0 0 16,0 0-1-16,0 0-1 16,0 0-8-16,0-3-6 15,0-1-25-15,0-2-34 0,5-4-76 16</inkml:trace>
  <inkml:trace contextRef="#ctx0" brushRef="#br0" timeOffset="81420.2266">24564 13614 30 0,'8'-7'9'0,"-4"-3"-9"16,-1 3 0-16,2 0-1 15,-4 4-2-15,-1 3-2 16,0-3 4-16,0 3 2 15,0-2 0-15,0 2 4 16,0-2 0-16,0 0-2 16,0-1-3-16,0-1-2 15,0 1-2-15,3-4-5 0,-1 4-19 16</inkml:trace>
  <inkml:trace contextRef="#ctx0" brushRef="#br0" timeOffset="82178.2278">24592 13462 33 0,'-8'-3'60'0,"0"2"-30"0,4-2 3 16,1 3 0-16,0 0-12 16,1 0-3-16,1 0-5 15,1 0-5-15,0-3-1 16,0 3 1-16,0 0 2 15,-3 0 8-15,0 0 1 16,0 0-2-16,-4 0-8 16,-3 7-2-16,-1 9-6 15,-4 7 2-15,-3 13 4 16,1 7-3-16,0 10-2 0,0 6 2 16,1 4 2-16,4 10-2 15,0 7 0-15,6 6-2 16,1 3 2-16,4-4-3 15,1-5-1-15,0-4 0 16,0-1 1-16,7-5-1 16,7-7 1-16,2-11-1 15,2-8 1-15,-1-9 1 16,2-8-2-16,-3-7-2 16,1-9 2-16,-2-6-4 15,3-5 0-15,-1 0 4 16,3-15 0-16,5-13 3 15,0-12-2-15,-1-5 5 0,-6-5-6 16,-6 4 1 0,-9 2 0-16,-3 6 0 0,0 4-1 15,-10 8 2-15,-7 6-1 16,-6 4 3-16,-9 9-2 16,-1 3 7-16,-4 4-3 15,1 0-1-15,5 4 3 16,4 6-1-16,8 0-4 15,5-4 1-15,5 1-4 16,5 0-2-16,2 0-14 16,2 2-12-16,0 1 1 15,5-7-20-15,14-3-23 0,3 0-39 16,1-22-8 0</inkml:trace>
  <inkml:trace contextRef="#ctx0" brushRef="#br0" timeOffset="82791.1971">25106 13472 169 0,'-6'0'40'0,"1"0"-7"16,-1 0-3-16,-4 0-5 15,-2 12-18-15,-4 12 0 16,1 12 8-16,-1 10-2 15,0 7 1-15,3 0-2 16,3 6 0-16,1 8-3 16,0 15 1-16,-3 8-1 15,3 9 2-15,3-1-1 16,1-2-1-16,5-3-5 0,0-11-3 16,5-12 0-16,14-14-1 15,5-17 0-15,6-12-1 16,-2-11-1-16,4-16-1 15,-3 0-7-15,3-13 4 16,-1-22-2-16,-3-15 8 16,1-7-1-16,-10-6 0 15,-4 1-1-15,-12 9-4 16,-3 6 4-16,-7 9-1 16,-22 14 3-16,-11 7-2 15,-11 10 4-15,-5 7-2 16,-2 0 5-16,7 10 4 15,5 4 0-15,10 2-6 0,12-2-3 16,10-7-1 0,7-2-7-16,7-5-13 0,3 0-54 15,18-12-2-15,9-25-37 16</inkml:trace>
  <inkml:trace contextRef="#ctx0" brushRef="#br0" timeOffset="83152.1334">25455 13362 242 0,'-25'46'27'0,"2"8"7"16,11 2 5-16,8-1-13 15,4-5-11-15,0-11-10 16,19-12-4-16,4-13-1 15,5-8 0-15,3-6 0 16,5-16 0-16,3-20-1 16,3-17 2-16,-4-3-3 15,-6-1 2-15,-14 11-1 16,-11 9-5-16,-7 8 6 16,-9 9 1-16,-20 7-1 15,-9 9-2-15,-8 4-1 16,-6 1 2-16,-3 19 1 0,4 6 2 15,0 3-2 1,14 2 0-16,13-3-6 0,15-1-42 16,9-6-48-16,0-5-49 15</inkml:trace>
  <inkml:trace contextRef="#ctx0" brushRef="#br0" timeOffset="83421.7614">26030 13386 109 0,'-17'36'146'0,"-11"17"-130"16,-7 13 5-16,-8 10 15 0,-2 7-9 16,-7 16-1-16,-3 16 1 15,-2 10-6-15,0 15-2 16,-1 2-7-16,3-4-4 15,11-16-3-15,12-16-5 16,14-20-3-16,14-16-3 16,4-12-6-16,0-8-24 15,0-17-9-15,4-10-41 16,5-16-90-16</inkml:trace>
  <inkml:trace contextRef="#ctx0" brushRef="#br0" timeOffset="83767.7113">25842 14410 244 0,'-17'56'27'16,"2"19"11"-16,2 9-3 15,1 2-4-15,6-4-18 16,6-13-4-16,0-16-6 15,3-17-3-15,18-19-1 16,4-13-2-16,5-4 0 16,6-30-1-16,4-21 1 15,2-14 3-15,-4-5 2 0,-6 5-2 16,-14 18-2 0,-11 21 2-16,-7 10 0 0,-4 12 5 15,-17 4 5-15,-11 0-7 16,-11 22 3-16,-5 12-6 15,-2 6-2-15,2 2-3 16,3-1-11-16,6-3-47 16,7-4-67-16</inkml:trace>
  <inkml:trace contextRef="#ctx0" brushRef="#br0" timeOffset="84823.8802">25783 14534 16 0,'0'0'13'0,"2"0"3"16,4 0 1-16,3 0 0 15,-2 0-4-15,1 0-6 16,3 0 5-16,0-2-4 16,0-1-1-16,2 3-1 0,-1-3-2 15,3-1-4 1,-5 1 0-16,-1 3-4 0,-1 0-9 16,-3 0-10-16,-2 0-37 15</inkml:trace>
  <inkml:trace contextRef="#ctx0" brushRef="#br0" timeOffset="88920.1796">24233 11639 208 0,'0'-3'19'0,"8"-5"-12"0,32-11-7 16,5 8 13-16,1-2 0 15,5 7 2-15,-1 6-6 16,-2 0 4-16,1 6 10 15,-4 17-9-15,-2 4 0 16,-11 3-7-16,-13 6-1 16,-14 7-4-16,-5 4 2 15,-27 5 4-15,-19 5-3 16,-8-5-2-16,3-8 5 16,8-9-5-16,13-11 6 15,12-11-1-15,9-6-8 16,9-7-3-16,0 3-14 15,12-1-4-15,15 0 21 0,7 3 1 16,11 2 0-16,4 3 2 16,-1 3-3-16,0 4 0 15,-9 3 0-15,-7-1 1 16,-8 4 2-16,-12 4-3 16,-6 0 5-16,-6 5-1 15,-18 8 7-15,-18 3 0 16,-8 0-3-16,-3-1-4 15,1-8 6-15,4-4-3 16,3-4-6-16,5-6 0 16,4-3-1-16,3-7-6 15,8-10-11-15,6 0-21 0,8-27-80 16</inkml:trace>
  <inkml:trace contextRef="#ctx0" brushRef="#br0" timeOffset="89383.8811">24952 11579 348 0,'18'0'5'15,"13"-4"-4"-15,13-2 8 16,3 6-4-16,0 0-3 0,-6 0-1 15,-9 16-1 1,-11 11-2-16,-12 7 2 0,-9 8 1 16,-8 13 4-16,-21 3-1 15,-10-3-3-15,0-4 4 16,3-13-1-16,11-8 4 16,10-7-8-16,13 0 0 15,2-3-10-15,17-3 1 16,12 0 4-16,10-1 5 15,6 0-2-15,-3-2 2 16,-3 2 4-16,-5-2-3 16,-7 4 0-16,-6-1 3 15,-9 6 0-15,-9-2 2 16,-3 9 3-16,-11-1 3 0,-19 8-1 16,-7 2-2-16,-6-3-1 15,0-2-2-15,-2-5-5 16,5-6-1-16,4-3-1 15,6-9-5-15,9-6-12 16,8-5-24-16,9-15-76 16</inkml:trace>
  <inkml:trace contextRef="#ctx0" brushRef="#br0" timeOffset="89961.7275">25658 11097 215 0,'0'0'50'15,"-4"0"-37"-15,-4 17-7 16,-5 19-1-16,-4 14 5 16,-4 5 1-16,8-2 2 15,7-6-5-15,6-15-6 16,7-12-2-16,14-7-7 16,5-10 4-16,2-3 2 15,2-6 1-15,3-14 8 16,0-6 1-16,-5-4-9 15,-7 0 5-15,-12 4-5 16,-9 3 9-16,0 6-2 0,-8 1 1 16,-13 2 2-16,-5 7-3 15,-6 2-3-15,2 5 3 16,1 0-3-16,4 0-4 16,6 7-6-16,9 2-20 15,4 4-48-15,6 0-36 16</inkml:trace>
  <inkml:trace contextRef="#ctx0" brushRef="#br0" timeOffset="90239.8285">26168 11203 39 0,'-4'35'159'16,"-20"12"-124"-16,-6 13-1 15,-6 12 3-15,-8 7-14 16,-6 14-8-16,-7 3 2 16,-2 10-3-16,-2 3 0 15,1-1 3-15,2 1-2 16,4 0-9-16,5-3-4 16,6-6-2-16,5-4-4 15,5-8 2-15,10-8-7 16,6-8-4-16,4-9-16 15,4-11-44-15,1-15-71 0</inkml:trace>
  <inkml:trace contextRef="#ctx0" brushRef="#br0" timeOffset="90592.2665">25780 12547 163 0,'0'40'35'16,"0"5"-8"-16,0-5 1 15,5-4-12-15,11-6-9 0,2-3 1 16,8-12 0 0,3-11 3-16,6-4 1 0,6-9 6 15,3-24-2-15,2-8-4 16,-6-8-4-16,-6 2 0 15,-10 2-6-15,-13 3-2 16,-11 8 1-16,0 7 3 16,-27 7-1-16,-9 8 3 15,-9 5-6-15,-7 4 1 16,-1 3 5-16,3 0-6 16,7 3 0-16,6 7-9 15,5-1-36-15,2 1-47 16,4-7-91-16</inkml:trace>
  <inkml:trace contextRef="#ctx0" brushRef="#br0" timeOffset="91371.4965">23974 11278 100 0,'-9'0'8'0,"3"7"-5"0,-2 6 0 15,-2 7 6-15,1 3 5 16,0 9-2-16,-1 8 4 16,4 11 4-16,0 21 0 15,-1 24 6-15,3 19-4 16,-1 28 0-16,-2 18-7 15,0 11-3-15,-2 7-4 16,3 6-3-16,-2 0 4 16,5 2 6-16,2 2-5 15,1-4 4-15,0 3-1 0,0 0 5 16,0 7-3 0,1 3-3-16,1 10-1 0,-2-2 0 15,0 1 2-15,0-5-6 16,-2-4 6-16,-5-3-4 15,-1-6-3-15,2-19 2 16,5-14-5-16,1-27 0 16,0-23-3-16,0-13 0 15,0-14 0-15,1-17-1 16,1-19 2-16,-2-19-2 16,0-12-1-16,0-7-1 15,0-3-1-15,0-2-3 16,0-4-16-16,-7-38-21 15,-2-34-35-15,-4-38-46 0,3-29 2 16</inkml:trace>
  <inkml:trace contextRef="#ctx0" brushRef="#br0" timeOffset="92773.576">23956 10971 82 0,'0'-13'69'0,"12"-6"-51"16,10-8-17-16,8-3 13 15,4 1 4-15,2 2 4 16,1 7 2-16,5 3-3 15,3 0-3-15,12 0 4 0,2-2-7 16,10-4 0-16,13-4 0 16,9-1-4-16,7 1-4 15,10 0 1-15,-4 3-3 16,5-1-3-16,3-5 0 16,6 4 1-16,6-4-2 15,6 4 2-15,-1 2-3 16,2 2 0-16,-5 2 0 15,-4 3 0-15,-7 0 0 16,-6 4 0-16,-15 1 0 16,-9 1-2-16,-12-2 2 15,-2 3 2-15,-5-3-2 0,-3 3 1 16,0-2-1 0,-4 0 0-16,-6 4-1 0,-7 1 1 15,-12 7 0-15,-9 0-4 16,-5 0 4-16,-5 0-6 15,-3 13 1-15,-3 1 4 16,-5 5 1-16,-1 7 3 16,-3 4 1-16,0 9 2 15,0 8-5-15,0 5 1 16,0 8-2-16,-3 3 0 16,0 6 0-16,2 3 0 15,-4 1 0-15,2 0 0 16,0 6 0-16,-1-4 0 15,-1-4 1-15,2-2 1 16,0-6 1-16,3 5-3 0,0 0 1 16,0 0 0-16,0 2 0 15,2 2-1-15,7 1 2 16,0-3-1-16,0-4-1 16,-2 3 0-16,-1 4 3 15,-3 9-1-15,-1 7 6 16,-1 7-7-16,-1 7 2 15,0 9 1-15,0 1-4 16,3 8 0-16,3-1 0 16,0-6 0-16,2-1-3 15,1 0 3-15,1 3 0 16,-1 5 1-16,-2 2-1 0,1 5 0 16,-1-5 0-16,-2 0-8 15,-2-5 8-15,-3-6 2 16,0 6-2-16,0-1 0 15,0 8 0-15,-9 1 0 16,-2-4 0-16,4-9 0 16,1-9 2-16,3-4-2 15,3-1 0-15,0-3-1 16,0-7-2-16,4-10-29 16,-2-7 31-16,-2-1 2 15,0-2-2-15,0-3 1 16,0-4-7-16,-2-5-13 15,-2-5-6-15,-2-5 9 0,-3-6 10 16,2 1-3-16,-1-7 0 16,-1-4 8-16,2 1 0 15,1-5 2-15,-2 3 0 16,1-5 0-16,-2 2-20 16,1-3-8-16,-1-1-2 15,2-4 17-15,1-5 13 16,3-1 1-16,0-3 3 15,0 6 0-15,0-5 2 16,0 2 1-16,0-1-5 16,0-2-2-16,1 0 0 15,-2-3 0-15,1-3 0 0,0-3 2 16,-1-1 1 0,1 0 27-16,-2 0-9 0,1-5-14 15,-5-8 2-15,1-1 2 16,-2-2-4-16,-2 0-3 15,-1-1 3-15,-1 4 11 16,-5-1-7-16,-2 1 2 16,-4 1 1-16,0-2-1 15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07-01T05:49:18.98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3192 1327 227 0,'0'15'1'16,"0"-4"8"-16,-7-8 29 15,1 0 0-15,3-3-14 16,3 0-7-16,0 0-2 15,0 0 0-15,0 0-3 16,0 0-1-16,0 0-6 16,0 0 2-16,0 0-1 15,0 0-1-15,0 1 0 16,-3-1-3-16,3 2 0 16,0-1-1-16,0 0 0 0,0 1 4 15,0-2-5-15,-3 5 0 16,3 8-1-16,-3 12 1 15,3 17 2-15,-3 7 1 16,0 9 1-16,0 2-3 16,-1 7 2-16,-1 3-3 15,1 2 1-15,-1 2 0 16,2-1-1-16,0-3 2 16,0-5-4-16,3-3 4 15,0-4-1-15,0 0-1 16,0-1 1-16,0 2-1 15,0-1 1-15,3 4 1 0,3 0-1 16,0 1-1-16,-1 1 0 16,5-6 1-16,-4-3 0 15,0-5 2-15,-3 0-3 16,3 2 1-16,0-1 0 16,-3 1 1-16,0-2 0 15,0-1-2-15,0 4 1 16,0 6 0-16,-3 1 1 15,6 2-1-15,-3-1-1 16,0-5 0-16,4-4 0 16,2 0 0-16,-1-1 0 15,-2 1 2-15,4-1 1 16,-4-2-3-16,3-1 0 0,-1-1 0 16,-1 0 0-1,-1-2 0-15,0 2 0 0,3-2 0 16,-2 0 0-16,2-3 1 15,-1-6-2-15,-4-8 3 16,1-6-5-16,-5-6 4 16,4-5-1-16,-4-4 0 15,0-1 0-15,0-2 1 16,0 4-1-16,0 0 0 16,0 4 0-16,0 2 0 15,0 3-1-15,3 3 1 16,-3 2 0-16,0-4 0 0,0-4 1 15,0-4 0 1,0-5-1-16,0 1 0 0,0 4 1 16,0 4-1-16,0 5 0 15,0-1 1-15,0-3 1 16,0-2-2-16,0-5 0 16,0-5 0-16,0 0 0 15,0-3 0-15,0 0 1 16,0 2-1-16,0-2 1 15,0 0 1-15,0 0 1 16,0 0-1-16,0 0 2 16,0 0-2-16,0 0-1 15,0 0-1-15,0 0-1 16,0 0 0-16,0 0 0 16,0 0-3-16,0 0 4 0,12 0 0 15,4 0 0-15,1 0 3 16,8 0 0-16,-1 0-2 15,3 0 0-15,-3-2 0 16,6-4 0-16,-2 1 0 16,2-1 0-16,-2-3-1 15,-1 4 0-15,-3 1 0 16,1-2 0-16,-5 5 0 16,-1-2 0-16,2 0 1 15,-3 2 0-15,1-2-1 16,5 1-1-16,-3 1 1 15,6 1-2-15,3 0 2 0,1 0 0 16,5 0 0 0,4 0 2-16,5 0-2 0,7 0 0 15,2 0 1-15,4 1-1 16,2 2 0-16,1-3 2 16,-3 0-2-16,2 0 0 15,1 0-2-15,3 0 1 16,2 0 1-16,1 0 1 15,0 0-1-15,-6-4 0 16,0 0 0-16,0 0 0 16,-5 0 0-16,5-1 0 15,-6 1 0-15,0 0 0 16,-1 0 0-16,-3 2 0 0,4 1 0 16,3-1 0-1,0 2 0-15,2 0 0 0,-5 0 2 16,3 0-1-16,5-3-2 15,1-1 1-15,0-2 0 16,2 1 0-16,1-2-2 16,-4 2 2-16,-2 0-1 15,0-1 1-15,2 2 1 16,1 0-1-16,0-2 0 16,6-2 0-16,2 1 2 15,4-3-2-15,6-2 0 16,6 1 0-16,-3 0 1 15,-3 1-1-15,-3 1 0 16,-1 5 0-16,4 0 0 0,1 4 0 16,-5-1 0-16,1 1-1 15,-1 0-1-15,-1 0 2 16,-2 0 0-16,1 0 0 16,-3 0 2-16,6 0-1 15,2 0-1-15,2 0 0 16,-1 0 1-16,-7 0-1 15,-1 0 0-15,-2 0-1 16,3 0 1-16,-1 0 0 16,-2 0 0-16,-8 1 1 15,2 2-1-15,-5 1 0 16,0 2-1-16,5-1 1 16,2 1 1-16,-2-1 0 0,1 1-1 15,8 0 0-15,5-2 0 16,5-2 2-16,-4-2-2 15,-2 0 0-15,0 0 0 16,0 0-1-16,-4 0 0 16,-1 0 1-16,-2 0 0 15,-5 7 1-15,3 0-1 16,-3 1-1-16,5-1 0 16,-1-1 1-16,7-2 1 15,1 0 0-15,2 1 0 16,2-3 0-16,-1 4-1 15,-4 1-1-15,-5 1 0 0,3 2 1 16,-1 5-1-16,2-4 1 16,-2 3 0-16,4-3 0 15,-6-1 0-15,3-2 0 16,-5 1 0-16,3-2 0 16,-1 2 1-16,-3-2 0 15,2 0 0-15,2 0 1 16,4-1 0-16,1-2-1 15,-8 0 1-15,7-3-1 16,-3-1 0-16,2 0 0 16,1 0 1-16,1 0 2 15,-3 0-2-15,3-5 3 16,-4 1-2-16,0 1-1 0,-1 0 1 16,-1-1-2-1,3 4 2-15,2 0 0 0,0 0-1 16,4 0-2-16,-2 0 0 15,-4 0-1-15,-2 0 1 16,7 0 0-16,-6 0 0 16,2 0 0-16,-2 0 0 15,-5-2 1-15,3 2 0 16,-4 0-1-16,-2 0 2 16,-2 0-2-16,3 0 2 15,-2 0-1-15,8 0-1 16,1 0 1-16,2 0 2 15,-2 2-3-15,-4 1-1 16,4-1 1-16,-3 1 0 0,2 0 1 16,1 0 0-16,-4-2 1 15,-2 1-1-15,-4-2 3 16,0 0-2-16,-1 0 1 16,1 0 0-16,3 0-1 15,-7 0 0-15,6 0 1 16,0 0-2-16,5 0 1 15,2 0 0-15,-2-3-1 16,-5 1 0-16,2 0-1 16,-4-1 0-16,7 1 0 15,-7 0-1-15,3-1 1 16,-4 0 0-16,0 0 0 16,2 0 0-16,2 0 2 0,1 0-2 15,-7 2 1-15,6 0-1 16,-4 1 0-16,4 0 1 15,7 0-1-15,3 0 2 16,-1 0-1-16,1 0-1 16,4 0 0-16,0 0 0 15,-2-2-1-15,2-1 1 16,-1 0 0-16,-3 1 0 16,-7-1 1-16,4 0-1 15,-4 0 0-15,4 0 2 16,0 2 1-16,-1-1-3 15,8 1 3-15,8 0 0 0,-2-2 1 16,3 0-4-16,0 0 0 16,3-1 0-16,-3 0 0 15,-3 2 0-15,3 0 0 16,-7 0 0-16,3 2 0 16,1 0 0-16,-1 0 3 15,4-1-2-15,3 1 1 16,3 0 1-16,1 0-2 15,3 0-1-15,-3 0 0 16,-1 0-3-16,0 0 3 16,-2 0 0-16,-2 0-1 15,-1 1 1-15,-1 3 1 16,-1 2-1-16,2-2 3 0,7 2-3 16,2-2 1-1,7-1 0-15,-5 1 0 0,4-3-1 16,-4 1 0-16,2 1 1 15,-7-2-1-15,-4 2 0 16,-3 0 2-16,-4 0 0 16,1 0-1-16,3-1 3 15,3 1-3-15,3-1 3 16,4-1-2-16,-4 1-2 16,-2-2 0-16,-2 1 0 15,-4 0 0-15,-1 2 1 16,-4-1-1-16,0 2 0 15,0-1 2-15,0 0-2 16,-5 1 1-16,2-1-1 0,-5-1 1 16,6 1 1-16,-2 3-2 15,0-2-1-15,-10 3 0 16,3 0 1-16,-2-1 0 16,5 1 0-16,0-2 0 15,-2 0-1-15,0-1 1 16,-4-1 0-16,2 0 0 15,1-2 1-15,-1 2 0 16,4-2-1-16,-5 1 0 16,10 1 2-16,3-1-1 15,4 0 0-15,-1-1-1 16,3 1 0-16,-1-2 0 16,2 0-1-16,2 0 1 0,-4 0-1 15,-2 0 1-15,0 0 0 16,-1 1 1-16,2-1 0 15,0 0-1-15,8 0 0 16,2 0 1-16,5 0 0 16,0 0-1-16,-3-1-2 15,0-4 1-15,0-2-2 16,0 0 4-16,-5 0-3 16,-2-3 2-16,-1 2 0 15,-2-2 1-15,1 1 1 16,0 1-1-16,3-2 0 15,3 3 0-15,-3-3 0 0,-2 0-1 16,-1 0-2-16,0 2 2 16,-1-2 0-16,-4 1 0 15,-3 1 0-15,-5 1-2 16,-3 0 2-16,0 0 1 16,-7 0-1-16,0 3 1 15,-3 0 0-15,3 1-1 16,3 0 0-16,-1-1 0 15,-3 2 0-15,-1-1 0 16,-3 0 0-16,-1 1-1 16,1-1 1-16,0 0 0 15,-2 0-1-15,-5 2 1 16,0-1 0-16,-4 1 0 0,-3-1 0 16,2 2 0-1,-2-1 0-15,0 1 1 0,0 0-1 16,1 0 0-16,-4 0 0 15,0-2 0-15,-1 1 1 16,-3 1 0-16,-3 0-1 16,-4-1-1-16,-9 1 1 15,-7-2-1-15,-10 2 1 16,-7 0-3-16,-2-1-4 16,0-1 0-16,0 1-10 15,-14-2-15-15,-31 3-30 16,-37-2-84-16,-40-5-230 0</inkml:trace>
  <inkml:trace contextRef="#ctx0" brushRef="#br0" timeOffset="4399.1259">3631 952 242 0,'0'7'25'16,"0"-4"-25"-16,3-2 0 15,0 2 4-15,12-3-1 16,6 0 6-16,1 0-2 15,5 0 4-15,0 0 7 16,4 0 0-16,2-1 0 16,3-6-5-16,3 1 5 15,5-1 0-15,3 0-4 16,2 0-3-16,6 0 0 16,6 2-3-16,0-3-4 15,-2 4 0-15,6-2-1 16,-2 1 2-16,-2-1-4 15,8 0 3-15,-2 1 0 0,5-1 0 16,-1 0-2 0,-1-1-1-16,-7 2 2 0,1-1 1 15,-3 1-2-15,2-2 0 16,-5 3 2-16,2 1-3 16,-5 1 0-16,-1 1 2 15,1 1-2-15,9 0 1 16,-1 0-1-16,1 0 2 15,6 0-3-15,-3-3 0 16,5 2 0-16,2-1 0 16,4 1 0-16,-5 1 0 15,-3 0 0-15,-3 0 1 16,-7 0-1-16,1 0 0 16,2 5-1-16,-2 1 1 0,0 1 1 15,0 1 1-15,-4 1-2 16,1-2 2-16,3 1-2 15,2 2 2-15,-2 0-2 16,5 3-1-16,1 0 1 16,6-1 1-16,3 0 2 15,9-4-3-15,-4 0 1 16,4-1 1-16,-2-1-1 16,-2 0 0-16,4-2-1 15,0-1 0-15,0 3 0 16,-1-4 0-16,7 3 0 15,1-1 2-15,-1-1-1 16,-3 1-1-16,3-2-1 0,0 0 1 16,0 1 0-16,0 0 0 15,-3 2 2-15,-4 0-2 16,4 0-1-16,-3-1 1 16,3 1 1-16,0-1 2 15,6 0-2-15,0-1 4 16,0 0-2-16,0-2-3 15,-6 0 5-15,0 1-3 16,-3-1-1-16,3-1 3 16,-3 0-1-16,6 0-2 15,-3 0 1-15,3 0 0 16,-6 0 2-16,2 0-1 0,-7 0-3 16,2 0 3-1,-1 0-3-15,-5 0 1 0,-6 0 0 16,2 5-1-16,2-1 2 15,-2 0-1-15,-1 2 0 16,1-2 1-16,-8 2-1 16,-1 0 0-16,-2-1 4 15,1 2-5-15,6 0 1 16,-1 0 4-16,9 1 0 16,5-1-3-16,4 1 2 15,9-3 1-15,0-2-1 16,3 0-4-16,1-2 4 15,-4-1-4-15,3 0 0 16,0 0 0-16,-6 0 1 16,3 0 0-16,-3 0-1 0,3 0 1 15,3-2 0-15,0-1 1 16,6 1-2-16,-3 1 0 16,0 1 0-16,0 0-1 15,-1 0 1-15,1 0-2 16,4 0 2-16,0 0 0 15,-1-4 1-15,1-2-1 16,10-3 0-16,2 0 0 16,5-1 1-16,3-1 2 15,-4 1-3-15,-4 1-1 16,-5 4 1-16,0 0 0 16,-5 1 0-16,-3 1 0 0,2 0 0 15,2 2 1-15,4-1 0 16,6 2-1-16,-2-2 1 15,3-1-1-15,-4-2-1 16,-4 1-1-16,0 2 2 16,-4-1 0-16,3 1 0 15,-6 1 0-15,-1 1 0 16,4 0 2-16,2 0-2 16,2 0-1-16,4-3 1 15,2-1 2-15,1-2-1 16,0 1-1-16,0-2 0 15,-3 0 0-15,3-3 0 16,-5 0 0-16,12 0 0 16,-1-2 0-16,4 1 3 0,6 2-3 15,-3-4-2-15,-3 0 2 16,-1-1-1-16,0-2 2 16,1 2-1-16,4 0 2 15,2-1-2-15,-1 2 2 16,1-1-2-16,0 3-4 15,-9-1 2-15,-3 4-1 16,-9 1 3-16,-4 1 0 16,-4 3 0-16,-7 3-1 15,1 0 2-15,3 0 2 16,4 0-3-16,4 3 1 0,-5 3-1 16,5-1 0-16,-1 1-1 15,-3 0 1-15,0-2-2 16,-5 2 0-16,-3-2 2 15,-2 2 1-15,-3-2-1 16,6 0 1-16,-1 0-1 16,3-1 0-16,-2 2 1 15,3-4-2-15,-2 0-1 16,-2 1 2-16,2-2 0 16,-5 0 0-16,0 0-1 15,0 0 1-15,-2 0 1 16,8-2 1-16,1 1-2 15,5 0 3-15,6 1-2 16,1 0-1-16,0 0-1 16,0 0 1-16,2 1-1 0,-6 7 1 15,2 1 0-15,-1-1 0 16,1 2 0-16,7 0 0 16,0 0 1-16,3 0 0 15,3 0-1-15,-6 0-1 16,1-2 0-16,-1 2 1 15,-2-2 0-15,-3-1 0 16,-2 0 0-16,-1-1 0 16,2-1 4-16,5 0-4 15,-1-2 2-15,2-1-2 16,-2 0 0-16,-2 1 0 16,0 0-2-16,-3-2 2 0,-4-1-2 15,-4 0 2-15,2 0 0 16,-4 0 0-16,1 0 0 15,2 0 0-15,-4-3 2 16,-1-1-2-16,-4 0-2 16,1-2 2-16,-2 0-1 15,-5 0 1-15,-5 1-2 16,-10 1 1-16,-1-1 1 16,-1 1 0-16,-6 2 2 15,-5 0-1-15,0 1-1 16,-1-1 0-16,2 2 3 15,2 0-3-15,-2 0 0 16,-4 0 0-16,-3-1 0 0,0 1 0 16,0 0 0-1,2 0 0-15,0 0 0 0,-1 0-3 16,0 0 3-16,-1 0 0 16,-3 4 0-16,0 2-1 15,3 3 2-15,2 0-3 16,4 1 2-16,0-2-1 15,-1 1 0-15,-3-2 1 16,-2-1 0-16,5 0 0 16,4 1 1-16,0-2-1 15,0-1 2-15,0 3-2 16,-1-3 0-16,5 2-1 0,7-2 1 16,6-1 0-16,4-2 0 15,-6-1-1-15,1 0 1 16,0 0 0-16,-1 0 1 15,-5 0-2-15,-2-3 2 16,-4-2-1-16,0-1 0 16,2 4 2-16,-2-3 1 15,-2 4-3-15,-10 0 0 16,-9 1-2-16,-7 0 1 16,-7 0 1-16,-4 0-1 15,-4 0 0-15,-1 0 1 16,-4 0-1-16,-5 0 1 15,0 2-1-15,-4 1 1 16,-5 0 0-16,-2 0 0 16,-2-3-2-16,-1 1 2 0,-1-1 0 15,2 3-2-15,2 1-3 16,-1 7 2-16,2 7 3 16,-1 6 0-16,-1 5 1 15,-1 5-1-15,-2 8 0 16,0 8 1-16,-3 7-1 15,-11 13 0-15,-5 10 1 16,-2 6-2-16,0 2 1 16,-1-6 0-16,1-3-1 15,4 1 2-15,1 3-1 16,1 5 1-16,-1-1 1 16,0 4-1-16,-1-2-1 0,2 1 0 15,-3 10 0-15,-3 2 1 16,-2 2-1-16,-2-3 0 15,-2-6 1-15,7-10 1 16,4-11-2-16,5-6 1 16,3-8 0-16,1-4-1 15,1-1 1-15,-3 3-1 16,1 4 0-16,-1 3 1 16,-4 2-1-16,0 0 1 15,-2-1-2-15,1 1 2 16,1-2-2-16,-1-8 1 15,5-4 0-15,2-7 1 16,0-5-1-16,2 0 1 0,1 1-1 16,-1 1 0-1,0-1 0-15,2-4 0 0,2-2 0 16,-1-7 0-16,1-4 0 16,-2-5 1-16,2-5-2 15,1-4 1-15,-2-4 0 16,2-5 0-16,-1-2 1 15,-1 3-1-15,2 0 0 16,-3 1 2-16,-1 5-2 16,-2 1 0-16,-2 0 0 15,3 0-2-15,-3-2 2 16,3 1 0-16,-1 0 0 0,-4 3 0 16,3-3 0-1,-2 3 0-15,-1-2 0 0,3-5 0 16,1 2 0-16,2-1 0 15,-1 0-1-15,-1 2 1 16,2-2 0-16,-3 2 1 16,2-2-1-16,2-2 0 15,3-1 0-15,-2-3 0 16,2 0 2-16,0 0-2 16,0 0 2-16,-1 0-1 15,1 0 1-15,0 0-1 16,0 0 2-16,0 0-2 15,-6 0 1-15,-6 0-1 16,-4-7-1-16,-10-7-1 16,-4 1 0-16,-5-2 0 0,-4-3 1 15,-7 3-1-15,-2 1-2 16,-3 3-1-16,-1 2 0 16,4 1 2-16,2-1-5 15,4-1 2-15,5 0-2 16,0 0-2-16,1 1-17 15,-2 3-8-15,-2 5-37 16,-11 1-78-16</inkml:trace>
  <inkml:trace contextRef="#ctx0" brushRef="#br0" timeOffset="7227.2291">10163 6690 175 0,'6'-7'33'0,"-6"1"-29"15,0 0 0-15,0 5 23 16,-3-3-12-16,-3-1-9 15,3 1 4-15,3 1 10 16,-3 1 8-16,-2-4-9 16,1 2 0-16,1-3-10 15,0 0 8-15,-3 0-9 16,0 0-1-16,-3 0 2 16,2-2-6-16,-3 3 1 0,3 1 1 15,-3-1 2-15,1-1 4 16,-3 1-2-16,-3-3 4 15,-3 2-7-15,-6-3 6 16,-4-1-3-16,-5-1-2 16,-3 4-2-16,-7-1-1 15,1 5 3-15,-7 1-3 16,-2 0 2-16,-7 3 0 16,-3 0 0-16,-5 0-2 15,-5 0-1-15,2 0 4 16,2 0-3-16,-8 0-2 15,4 0 2-15,-1 6 3 0,5-2-2 16,7 5 0-16,2-2 3 16,-3 1-2-16,1 1-1 15,2-2-2-15,0 0 1 16,7 1-1-16,-1-1-1 16,6 0-1-16,4 0 0 15,0-3 0-15,5 1 1 16,1 0 0-16,2 1-1 15,1 1-1-15,-6 0 0 16,3 3 0-16,3 3 1 16,-2-1-1-16,6 7-1 15,-1-2 0-15,2 0 0 0,7 0 1 16,-1 0 0-16,5 2 0 16,-2 1-2-1,4 7 0-15,-3 0 2 0,6 4-1 16,-1 0 1-16,7-2 0 15,0-3-1-15,3-3-1 16,3-5 0-16,0 1 2 16,0 1 0-16,3-1-2 15,9-1 2-15,4 0-2 16,7 0 0-16,5 2 2 16,5 0-2-16,4 0-1 15,5 0 2-15,-3-2 0 16,7-4 1-16,-1 3-3 15,4-1 0-15,3-2 3 16,-1-2 0-16,4 1-4 0,0-2 4 16,0-2 0-16,-2-2 0 15,2-1-1-15,-3-2 1 16,2 2 0-16,-2-5 1 16,0 2-1-16,-7-2 0 15,4-1 0-15,-1 0 1 16,9 0 2-16,1 0-3 15,6 0 1-15,2-4-2 16,-8-2 1-16,-3-1-3 16,-3 0 3-16,-1 1-1 15,-2 1 0-15,2-1 1 16,0-1 0-16,-2-2 0 0,0 0-1 16,-4-2 2-16,0 1-2 15,-8 0 0-15,-3 0 1 16,-1 1-1-16,-3 1 2 15,1-2-1-15,-1-1 0 16,3-3 0-16,1 0 0 16,-4-2 0-16,0 3 1 15,-5 2-1-15,-5-2 0 16,-1 6-1-16,-7-3 1 16,0 5 0-16,-6 2 0 15,-3 2 0-15,0-2 0 16,-3 3 0-16,0 0 2 15,0 0-2-15,0-2 1 0,0 2 0 16,0 0 2-16,0 0-2 16,0 0-1-16,0 0 0 15,0 0-1-15,0 0-2 16,0 0 1-16,0 0 2 16,0 0 0-16,0 0 1 15,0 0-1-15,0 0 0 16,0 0 0-16,0 0 0 15,0 0 0-15,0 0-1 16,0 0 1-16,0 0 1 16,0 0-1-16,0 0 0 15,0 0-1-15,0 0 3 16,0 0-4-16,0 0 2 0,0 0-1 16,3-2 1-1,0-4 0-15,0 3-1 0,-3-1 1 16,4 1 0-16,-4 3 0 15,0 0 0-15,3 0 1 16,-3-1-1-16,0 1 0 16,0 0-1-16,0 0 1 15,0 0-1-15,0 0-1 16,0 0-9-16,0 0-6 16,0-2-17-16,0 1-37 15,0-5-146-15</inkml:trace>
  <inkml:trace contextRef="#ctx0" brushRef="#br0" timeOffset="10467.1733">10094 6681 96 0,'0'0'36'0,"0"0"-19"15,0 0-1-15,0 0 5 16,0 0-2-16,0 0 3 16,0 0 6-16,0 0-5 15,0 0 1-15,0 0-3 16,0 0-5-16,0 0-8 15,0 0-6-15,0 0 2 16,0 0-4-16,0 0-3 16,0 0 0-16,3 0 1 15,5 0 1-15,-2 0-1 0,1 0 2 16,-1-1 2-16,3-2-2 16,-3 0 0-16,0-1-2 15,3 1 2-15,-6 0-1 16,0 2 1-16,0-1 1 15,-3 2-1-15,0 0 0 16,0 0 0-16,0 0 2 16,0 0-1-16,0 0-1 15,0 0 1-15,0 0-1 16,3 3 1-16,0 9 0 16,3 3 3-16,1 5-1 15,-1 1 5-15,1 0-4 16,3 2 1-16,0 1 0 0,-1-2 1 15,3 1-1 1,3 0-2-16,-3-3-1 0,1-1 2 16,-3-2-1-16,3-3-3 15,-6 0 2-15,-1-4-1 16,-3-4 4-16,0 4 0 16,0-6 0-16,-3 4 0 15,0-1 1-15,0 0 1 16,0 6 0-16,-9-2-5 15,0 1 0-15,-4-4 0 16,2-2-1-16,5 1 1 16,-1-4-2-16,1 0-2 0,3-2 0 15,0 1-2 1,0-2-10-16,3 0-19 0,-3 0-40 16,-4-6-139-16</inkml:trace>
  <inkml:trace contextRef="#ctx0" brushRef="#br0" timeOffset="16524.7929">5560 8150 137 0,'-13'6'34'0,"4"-6"3"16,1 0 6-16,4 0-9 0,4 0-1 16,0 0-13-1,0 0-5-15,0 0 2 0,0 0-1 16,0 0-1-16,0 0 1 16,0 0 1-16,0 0-2 15,0 0-4-15,0 0-3 16,0 0-1-16,0 0-2 15,0 0 0-15,0 0-4 16,0 0 2-16,0 0-2 16,0 0 2-16,0 0 0 15,0 0-1-15,0 0 0 16,0 0-1-16,0 0 0 16,0 0 0-16,0 0-1 15,0 0 1-15,0 0 0 16,0 0-1-16,0 0 0 0,0 0 2 15,0 0-1-15,0 0-1 16,0 0 2-16,0 0-2 16,0 0 2-16,0 0-2 15,0 0 0-15,0 0 0 16,0 0 0-16,12 0 1 16,-3 0 0-16,0 0-1 15,4 0 0-15,2 0 0 16,6 0 1-16,1 1-1 15,5-1 0-15,0 0 0 16,3 0 0-16,-3 0 2 16,6 0-1-16,-2 0-1 0,2 0 0 15,1 0 0-15,0 0 0 16,2 0 0-16,6 0 0 16,-3 0 0-16,7 0 0 15,-4-1 3-15,4-2-3 16,-1-3 1-16,7 4-1 15,0-4 2-15,2 0-2 16,7-1 1-16,6 1-1 16,0-3 1-16,2-1-1 15,-5 3 0-15,2-6 0 16,-2 3 0-16,6 0-1 16,3 3 1-16,9-2 0 15,-4 3-1-15,2-1 2 0,-8 0-2 16,-5 3 2-16,-7-2-1 15,-2 0 0-15,-3 2 0 16,0-2 0-16,-2-1 1 16,2 3-1-16,0-2 2 15,3-1-1-15,5 6-1 16,-2-2 0-16,-3 2 0 16,0-4 1-16,-8 5-2 15,2-1 1-15,0-2 0 16,2 0 0-16,-2-1 0 15,0 0 0-15,-4 0-1 16,-2 3 1-16,-4-2 0 0,-6 1 0 16,-3-2 0-1,-5 3 0-15,-1-1 0 0,-5 1 0 16,-5-1 0-16,-4-2 0 16,-1 4 0-16,-6-1 0 15,3-1 0-15,-3 1-2 16,0-1-2-16,0 1-9 15,1-2-15-15,2 2-43 16,-9-5-138-16</inkml:trace>
  <inkml:trace contextRef="#ctx0" brushRef="#br0" timeOffset="19487.176">21483 8087 101 0,'-11'1'136'16,"6"-1"-136"-16,5 0-10 15,0 0 10-15,0 0 11 16,8 0-1-16,2 0 6 16,-1 0 15-16,2 0-3 15,-5 0-11-15,-1 0 2 16,3 0-2-16,4 0-1 16,6 2-1-16,4 3-1 15,9 1 0-15,10 4-5 0,4 0 2 16,8 2-4-1,4-2-2-15,-2 1-2 0,0-1 2 16,-2-1-3-16,3-2-1 16,2 0 0-16,3-4 0 15,5 0 4-15,1-3 0 16,-1 0 4-16,-2 0-6 16,5 0-1-16,-5 0 3 15,4 0 0-15,-2 0-4 16,0-6 1-16,-2 6-2 15,0-3 3-15,5 3-2 16,-1 0 1-16,0-1-2 0,-7 1 0 16,-5 0 0-1,-1-3 0-15,-1 3 1 0,2-4-2 16,2-5 2-16,-2 2-1 16,-1-3 0-16,-2 0 0 15,-2 1-1-15,-5-1 0 16,-5 0 1-16,0-1 0 15,-1-2-1-15,-3-4 0 16,-1-2 1-16,-5-1-2 16,1-2 2-16,-7-2 0 15,-5 3 2-15,1-1-2 16,-11-4 0-16,2 2 1 16,-5-3 0-16,-1 1-1 15,-3-3 3-15,-1 2-3 16,-2-2 0-16,0-4 3 0,0-3-2 15,-12 0 0-15,0-2-1 16,-8-7 5-16,0 6-5 16,-1-5 1-16,-9 1 1 15,-2 6-2-15,-5-5 0 16,-1 0 3-16,-9-3-2 16,-7-1 1-16,-7 0-1 15,-7 4 3-15,-14 1-2 16,-5 3 1-16,-2 4 2 15,-5 2-3-15,-5 5 5 16,-2 4-2-16,-8 2-5 16,1 8-1-16,0 5-3 0,3 8 0 15,-2 0-4-15,-1 4 3 16,-5 13-2-16,-3 6 7 16,-4 5-2-16,-4 7 1 15,-1 8 1-15,11 6 1 16,9 5-1-16,15 2 0 15,17 0-1-15,9-3 0 16,13-3 1-16,11 0-1 16,8-1 0-16,9-1 1 15,8 0-2-15,6 0-1 16,7-1 1-16,2 0 0 16,0-4 2-16,14 1-3 15,2-5 3-15,3 1-1 0,4-1 0 16,-2 0 1-16,6-3 0 15,3-2 1-15,-2-2-1 16,3-2-1-16,1-6 1 16,-4-1 0-16,-1-4 0 15,-2-2 0-15,-3-1 0 16,-2-3 0-16,1-2 0 16,-5-1 0-16,0-2 1 15,-3-1-1-15,-3-3 3 16,-6 0-3-16,-1-1 0 15,-3-3 1-15,2 2 0 16,-2-2 2-16,0 0-3 0,0 0 1 16,0 0 0-16,0 0-1 15,0 0 3-15,0 0-3 16,0 0 0-16,0 0 0 16,0 0 1-16,0 0-1 15,1 0 1-15,-1 0-1 16,0 0 1-16,2 0 1 15,-2 0-1-15,1 0-1 16,-1 0 1-16,0 0-1 16,0 0 1-16,0 0-1 15,0 0 0-15,0 0 0 16,0 0 0-16,0 0 0 0,0 0-1 16,0 0 0-1,0 0 1-15,0 0 0 16,0 0 0-16,0 0 0 0,0 0 0 15,0 0-1-15,0 0 2 16,0 0-1-16,0 0 0 16,0 0 0-16,0 0 0 15,0 0 0-15,0 0 1 16,0 0-2-16,0 0 2 16,2 0-2-16,-2 0 0 15,0 0 1-15,0 0 0 16,0 0 1-16,0 0-1 15,0 0-1-15,0 0 1 16,0 0 0-16,0 0 0 16,1 0 0-16,-1 0 0 0,0 0 0 15,0 0 0-15,0 0 0 16,0 0 0-16,0 0-1 16,0 0 1-16,0 0-1 15,0 0 1-15,0 0 0 16,0 0 1-16,0 0-1 15,0 0-1-15,0 0 0 16,0 0 1-16,0 0 1 16,0 0 0-16,0 0-1 15,0 0 0-15,0 0 0 16,0 0 0-16,0 0 0 16,0 0 0-16,0 0 0 15,0 0-1-15,0 0 1 0,0 0 0 16,0 0 0-16,0 0 1 15,0 0-2-15,0 0 1 16,0 0 0-16,2 0 0 16,-2 0 1-16,0 0-1 15,0 0 0-15,0 0 0 16,0 0 0-16,0 0 0 16,0 0 0-16,0 0 0 15,0 0 0-15,0 0 0 16,0 0 0-16,0 0-1 15,0 0 1-15,0 0 1 16,0 0-1-16,0 0 0 0,0 0 0 16,0 0 0-1,0 0-1-15,0 0-1 0,0 0 1 16,0 0-3-16,0 0-1 16,0 0-8-16,0 0-19 15,-15 0-67-15,-12 0-225 16</inkml:trace>
  <inkml:trace contextRef="#ctx0" brushRef="#br0" timeOffset="21077.3171">4040 9168 118 0,'6'-11'19'0,"-6"2"-15"16,0 8 14-16,0 1 27 16,0 0-21-16,0 0-24 15,0 0-3-15,0-3-10 16,0-3-8-16,0-1-56 16</inkml:trace>
  <inkml:trace contextRef="#ctx0" brushRef="#br0" timeOffset="21647.5763">4040 9168 9 0,'-106'-74'30'0,"91"72"4"0,3-1-13 16,6 3 6-16,-1 0 11 16,4 0 4-16,3 0-2 15,0 0-9-15,0 0 2 16,0 0-7-16,0-1-9 16,3-1-5-16,16-2 4 15,11 0 5-15,12-2 1 16,16-1-3-16,12-2-8 15,6 1 3-15,12-2-7 16,6 0 7-16,9 0-3 16,6 0-4-16,10-1-1 0,-2 3 4 15,5-1-5-15,-1 2 0 16,3 3 1-16,4 1-2 16,-7 3 0-16,0 0-2 15,0 0-2-15,-8 0 0 16,-3 0 0-16,-2 0 0 15,-11 0 0-15,-6 0 1 16,-9 0-1-16,-12 0-1 16,-1 0 1-16,-8 6 0 15,-3-2 1-15,0 3 0 16,2-4 1-16,-8 1-4 16,-1-1 4-16,-2 0-4 15,-4 1 5-15,-2-1-4 0,-1 0 1 16,4 1-3-16,-1-1 3 15,1 2 1-15,-1-1-1 16,-2 3 0-16,-1 0 0 16,0-1-2-16,-1 1 2 15,1 3 0-15,0 0 0 16,1-1 0-16,-1 1 1 16,4-1-1-16,5 0 0 15,1-1 0-15,3-1-1 16,2 0 0-16,7-1-4 15,8-2-12-15,8 3-23 16,4-7-80-16</inkml:trace>
  <inkml:trace contextRef="#ctx0" brushRef="#br0" timeOffset="23215.2308">21572 9029 281 0,'-14'6'6'0,"0"-6"9"15,6 0-4-15,8 0-8 16,0 0 1-16,6 0 1 0,15 0 0 16,12 0-1-1,13 0 2-15,13 0 2 0,13 7 1 16,10 3 5-16,7 3-5 15,11 1-1-15,10-4 3 16,3 2 7-16,5-5-6 16,-2 3 2-16,-2-3-5 15,-1-1-5-15,5-2 4 16,1-1-5-16,0-3-2 16,1 0 1-16,-4 0-2 15,-6 0 0-15,-3-7 0 16,-5-3 3-16,-9-3-3 15,-11-6 1-15,-6-5 1 16,-15-6-1-16,-7-4 3 16,-8-1 1-16,-7-5-1 0,-8 1-1 15,-7 2 3-15,-10-2-1 16,-10-1-5-16,-4-2 5 16,-10-8-5-16,-17-6 2 15,-10-3-3-15,-11-5 1 16,-18-1-1-16,-5-1-3 15,-16 0 1-15,-4 3 3 16,-7 3 0-16,-6 5 2 16,-3 4 3-16,1 6 0 15,-4 8 4-15,-2 5-2 16,-3 8 3-16,-4 11-10 16,-2 10-2-16,2 3 2 0,-2 16-4 15,-2 18-4-15,5 7 5 16,5 8-3-16,1 5 2 15,5 5 4-15,4 4 1 16,9 4 1-16,12 1-2 16,10-4 0-16,15-2 0 15,10 2 0-15,5-2 1 16,6 6-1-16,14-1 0 16,2 3 0-16,11-4-1 15,9 2 0-15,0-8 0 16,14 0 0-16,13-8 1 15,9-8-1-15,3-5 1 16,3-5-1-16,3-4 1 0,4-2 0 16,4-7-3-16,3 2 0 15,3-7-1-15,0 0-8 16,3 1-19-16,-7 0-28 16,-8-1-59-16</inkml:trace>
  <inkml:trace contextRef="#ctx0" brushRef="#br0" timeOffset="65577.5803">9906 12058 364 0,'-10'0'30'15,"1"-7"-19"-15,-9-3 16 16,15 7 5-16,3 3-8 16,0 0-8-16,0 0-5 0,0 0-1 15,0 0-4-15,0 0 0 16,0 0-3-16,0 0-2 15,0 0 1-15,0 0-1 16,0 0 1-16,0 0 1 16,0 0-3-16,0 0 1 15,0 0 2-15,0 0-2 16,0 0-1-16,0 0 2 16,0 0-1-16,0 0-1 15,0 0 0-15,0 0 2 16,0 0-2-16,0 0 0 15,0 0 0-15,0 0 0 0,0 0 0 16,0 0-1-16,0 0 1 16,0 0 0-16,0 0-1 15,0 0 0-15,0 0 1 16,0 0-1-16,0 0 1 16,0 0 0-16,0 0 0 15,0 0 0-15,0 0 0 16,0 0 0-16,0 0-3 15,0 0-6-15,0 0 1 16,0 0-3-16,0 0-2 16,0 0-6-16,0 0-7 15,0 0-13-15,0 0-23 16,0-3-31-16,0-4-84 0</inkml:trace>
  <inkml:trace contextRef="#ctx0" brushRef="#br0" timeOffset="67235.301">9863 11989 177 0,'0'0'45'16,"0"0"-40"-16,0 0 1 15,0 0 11-15,0 7-3 16,0 8 14-16,3 9 0 0,9 9-6 16,0 6-3-1,7 11-9-15,-2 6 10 0,5 3-4 16,-1 5-3-16,-3-2-4 15,1-3-3-15,2-2-5 16,-6-8 0-16,-1-7 0 16,-1-8-1-16,-1-10-1 15,-5-4-4-15,-1-10 0 16,-3-5-5-16,-3-5-10 16,0 0-13-16,0-5-25 15,0-19-83-15,0-20-24 16</inkml:trace>
  <inkml:trace contextRef="#ctx0" brushRef="#br0" timeOffset="67714.9138">9790 11728 310 0,'-3'0'20'0,"3"0"-20"16,0 0-2-16,0 0 2 15,18 0 4-15,12 0 6 16,6 0 7-16,13 0 0 16,3 0-1-16,3 7-1 15,-1 2-2-15,-5 7 1 16,-10 1-9-16,-9 10 0 16,-14 5-2-16,-13 12 5 0,-3 15-3 15,-27 10 1-15,-10 5-5 16,-9-2 0-16,4-16 0 15,9-11 0-15,9-18 3 16,15-10-4-16,9-4 0 16,0-6-6-16,17-1 4 15,22-2 2-15,13-4-2 16,9 0 2-16,0 0 2 16,5 0-2-16,-5 0 0 15,-6 0 2-15,-16 0-2 16,-15 12 1-16,-18 12-1 15,-6 12 5-15,-20 7 1 0,-23 10 0 16,-2 0-6-16,-4-3 4 16,4-8-4-16,5-5 0 15,13-11-1-15,3-10-5 16,11-9-11-16,7-7-31 16,6-16-94-16</inkml:trace>
  <inkml:trace contextRef="#ctx0" brushRef="#br0" timeOffset="68120.2712">10757 12233 287 0,'13'0'7'0,"2"0"7"0,9 0 24 16,-2-10-9-16,5-4-7 15,-3-9 3-15,3-3-2 16,-7-7-9-16,-4-3-7 16,-6 0 0-16,-10 2-1 15,0 4-4-15,-16 4 1 16,-14 3-2-16,-6 10 1 16,-6 9-2-16,-1 4 8 15,1 7 0-15,2 20-3 16,3 12-2-16,4 11 0 0,8 9 1 15,8 0 1 1,14 2-5-16,3-6 0 0,9-5 1 16,18-7-2-16,6-10-1 15,7-4 2-15,4-5 0 16,7-8 1-16,2-2-1 16,-1-8-1-16,-3-6-6 15,-7 0-12-15,-3 0-35 16,-8-16-88-16</inkml:trace>
  <inkml:trace contextRef="#ctx0" brushRef="#br0" timeOffset="68366.6305">11179 11959 319 0,'3'0'66'0,"6"6"-65"16,5 11 23-16,9 6 9 16,1 3-13-16,6 1-6 15,7 0-7-15,-4-5-4 16,4 1 0-16,-4-6-3 16,-3-3 0-16,-1-4-11 15,-3-8-18-15,-8-2-48 16,3-7-75-16</inkml:trace>
  <inkml:trace contextRef="#ctx0" brushRef="#br0" timeOffset="68607.8984">11572 11728 324 0,'-4'32'16'0,"-6"12"7"16,4 12 11-16,0 10 3 15,0 6-14-15,3 2 0 16,-3 5-4-16,3 0-9 16,0 0-1-16,-3-3-3 15,3-1-5-15,-3-5-1 16,0-3-7-16,-1-5-7 0,1-9-16 16,-4-7-28-1,6-7-34-15,-3-12-102 0</inkml:trace>
  <inkml:trace contextRef="#ctx0" brushRef="#br0" timeOffset="69215.9283">11901 12055 283 0,'0'0'55'0,"0"0"-54"16,0 0-1-16,15 0 14 0,4-4-2 15,10-13 2-15,5-9 3 16,-3 0 3-16,-1-4-11 15,-8-3-4-15,-5 3 1 16,-8-3-3-16,-9 3 3 16,0 1-4-16,-9 9-2 15,-12 7 0-15,-1 6 1 16,-4 7 0-16,-2 0 4 16,1 20 0-16,-2 13-5 15,6 7 8-15,-3 6 0 16,10 0-3-16,6 3 0 15,7-2 0-15,3-3 0 0,10-2-2 16,12-2-1 0,10-8 0-16,5-5-2 0,2-3-1 15,6-6-1-15,1-11-9 16,-1-7-19-16,1 0-48 16,-4-25-151-16</inkml:trace>
  <inkml:trace contextRef="#ctx0" brushRef="#br0" timeOffset="69538.1233">12695 11592 267 0,'-27'40'51'0,"-9"12"-42"15,2 1 29-15,4-3-2 0,10-16-3 16,13-12-21-16,7-9-9 15,3-6-3-15,21-1 1 16,6-5-1-16,4 2 2 16,5-3-1-16,1 7-1 15,-4 3-1-15,0 3 1 16,-5 6 2-16,-4-2-2 16,-8 6 1-16,-15 4 3 15,-4 5 5-15,-3 5 0 16,-20 2-1-16,-7 5-3 0,-6-2-5 15,-6 1-3 1,1-3-18-16,-4-1-53 0,-6-5-179 16</inkml:trace>
  <inkml:trace contextRef="#ctx0" brushRef="#br0" timeOffset="70360.7956">14200 11156 210 0,'-12'-13'60'16,"-1"6"-25"-16,4 7 10 16,9 0-19-16,0 0-9 15,0 17-2-15,0 23 0 16,6 19 15-16,3 17-6 0,1 0-13 15,2 3-2 1,6-7-3-16,-3-1 4 0,1-9-3 16,1-10-5-16,-1-8-1 15,-6-12-1-15,4-9-5 16,-5-9 1-16,-6-7-9 16,3-1-19-16,-6-6-26 15,0-3-40-15,0-21-106 16</inkml:trace>
  <inkml:trace contextRef="#ctx0" brushRef="#br0" timeOffset="70806.251">14121 10918 270 0,'0'-3'38'0,"21"3"-33"15,12 0 4-15,13 0 19 16,5 17-3-16,1 8-11 16,0 6 1-16,-4 7 1 15,-5 0-5-15,-7 5-2 16,-11-1-3-16,-11 2 0 16,-11 2 0-16,-3 4-1 15,-17-1-1-15,-17 0-4 16,-9-2 3-16,-5-10 1 15,5-9-3-15,1-7 0 0,9-11 0 16,4 0-1-16,12-4 3 16,8-4-3-16,6 0-1 15,3 3 0-15,0 5-9 16,22 7 9-16,11 6 1 16,3 1 1-16,6 5 1 15,-2 1 4-15,2 0-5 16,-1-1 3-16,4-2 0 15,0 0-4-15,-1-2 0 16,-3-1-6-16,-2-5-16 16,-3-8-34-16,-7-8-62 15,1-3-77-15</inkml:trace>
  <inkml:trace contextRef="#ctx0" brushRef="#br0" timeOffset="71247.3869">14984 11472 324 0,'0'0'24'0,"0"17"-20"16,0 7 14-16,3 6 4 16,10 6-3-16,-1 1-3 15,7-2-6-15,2-5-3 16,1-6-4-16,7-6-2 0,-3-8 1 15,3-8 1 1,1-2-2-16,-5-7-1 0,2-20 6 16,-9-13-4-16,0-3 1 15,-6-6-2-15,-5 3-1 16,-7-1 0-16,0 8 0 16,0 6 0-16,0 12 2 15,0 13 3-15,0 6-1 16,0 2-3-16,0 0-2 15,0 17 0-15,0 13 1 16,0 12 8-16,6 6-5 16,6-3 1-16,6 2 0 15,-2-10-2-15,10-2 1 16,-3-5 0-16,6-9 1 16,4-3-4-16,-5-11-3 0,5-4 0 15,-7-3-17-15,0-10-48 16,0-15-144-16</inkml:trace>
  <inkml:trace contextRef="#ctx0" brushRef="#br0" timeOffset="71825.4252">15775 10875 404 0,'-4'20'43'0,"1"20"-33"16,0 13-10-16,0 9 9 15,3 7-5-15,0 1 5 16,0 0-4-16,10 2 3 16,7 0-1-16,2-4-2 15,7-3-2-15,3-3 0 16,7-9-1-16,6-6-2 15,0-15-1-15,3-9 1 16,1-13 0-16,3-10 0 16,2-13 1-16,7-19 2 15,2-18-2-15,-2-6 0 16,-10-6-1-16,-8-2 0 0,-15 2 0 16,-11-1 1-1,-8 3 1-15,-6 11-2 0,0 7-2 16,-9 8 2-16,-14 8 0 15,0 9 0-15,-7 3 0 16,2 12 4-16,2 2 0 16,-3 0 4-16,3 16-4 15,2 13 1-15,2 5-2 16,9 9-1-16,10 3-2 16,3 0 0-16,11 1 0 15,19-5 0-15,6-5 3 16,4-4-3-16,-1-7 2 0,-5-2 0 15,5-4 2 1,5-1 1-16,6 4 1 0,9-6 1 16,10-4-7-16,-1-6-1 15,0-7-20-15,-4-3-35 16,-7-21-91-16</inkml:trace>
  <inkml:trace contextRef="#ctx0" brushRef="#br0" timeOffset="72559.8205">18402 11053 112 0,'2'-3'39'15,"-1"0"-9"-15,1 3 14 0,3 0 1 16,-5 0-14-16,3 0-7 15,-3 0-3-15,0 0-7 16,3 0 1-16,-3 0 2 16,0-1 2-16,3 1-1 15,0 0-8-15,3 0-3 16,11-2-1-16,12 2 1 16,10 0 2-16,13 0 1 15,4 0 1-15,9 0-2 16,2 6-5-16,1-2-1 0,0 2-3 15,-2-2-1 1,-4-4-1-16,-11 0-2 0,-8 0-8 16,-18 0-24-16,-5 0-59 15,-20 0-151-15</inkml:trace>
  <inkml:trace contextRef="#ctx0" brushRef="#br0" timeOffset="72807.1281">18486 11334 345 0,'6'0'9'0,"30"0"-6"16,15-7 12-16,15-2 14 0,12 2-7 15,10 0-4-15,5 1-2 16,-4 6-6-16,-6 0-2 15,-7 0-2-15,-12 0-2 16,-6 0-4-16,-10 0 0 16,-15 0-9-16,-9-1-22 15,-11-9-86-15</inkml:trace>
  <inkml:trace contextRef="#ctx0" brushRef="#br0" timeOffset="73047.0463">19004 10767 391 0,'0'56'6'0,"1"26"13"15,-1 20 4-15,-4 10-6 16,-18 8-10-16,-7 2-7 15,3-4-6-15,-2-8-1 16,8-8-17-16,-1-12-32 16,6-11-73-16,2-13-101 15</inkml:trace>
  <inkml:trace contextRef="#ctx0" brushRef="#br0" timeOffset="73887.6715">21395 11054 337 0,'0'-1'38'16,"0"1"-34"-16,-3 10 0 15,3 34 16-15,0 5 8 16,9 10-13-16,4 8-6 16,-5-1 3-16,-2-4 2 15,-1-3-4-15,-5-8-5 16,0-2-4-16,0-6 3 0,0-7-4 16,0-6-2-1,0-10-6-15,0-7-5 0,0-9-24 16,0-4-26-16,0-10-17 15,-2-24-150-15</inkml:trace>
  <inkml:trace contextRef="#ctx0" brushRef="#br0" timeOffset="74337.1956">21306 10737 207 0,'20'-11'74'0,"9"2"-71"15,16 2-3-15,4 4 15 16,7 3 4-16,0 3 3 16,-2 17-3-16,-2 10-6 15,-10 9-6-15,-12 5-5 16,-20 11 1-16,-10 5-3 16,-21 3 0-16,-20-1 0 15,-8-6 1-15,10-9 0 16,3-14 2-16,12-4 1 15,7-9-1-15,3-6-2 16,4 0 1-16,6-5-1 16,4 3-1-16,0-1-4 15,17 6 4-15,6-1 0 16,6 1 0-16,7-1 1 16,-4 3 4-16,5 2 0 0,-2 7 8 15,-5 0 2-15,-12 5-6 16,-14 6 0-16,-4 7 5 15,-9 1-1-15,-22 3-3 16,-7-1-4-16,-5-3-1 16,5-13-4-16,-1-3-1 15,3-10-2-15,4-10-9 16,9-7-38-16,9-3-51 16,11-26-207-16</inkml:trace>
  <inkml:trace contextRef="#ctx0" brushRef="#br0" timeOffset="74757.6203">22068 11400 359 0,'12'7'11'0,"6"0"-11"15,8 2 18-15,4-8-1 16,-1-1-4-16,6 0-8 15,0-11-1-15,0-15-2 16,-6-3-1-16,-7-8 3 16,-14 1 1-16,-8-4 6 15,-3 0-3-15,-25 4-4 16,-14 6-2-16,-7 10 0 16,-5 15 5-16,-2 5 0 15,4 15-1-15,4 16-4 0,5 9 1 16,7 9-2-16,10 6 3 15,16 2-3-15,10 2 4 16,1-3-3-16,26 1-1 16,11-5 2-16,3-2 1 15,9-11-4-15,2-5 2 16,6-7 0-16,3-9-2 16,-1-8-1-16,-9-6-2 15,-4-4-8-15,-6-3-13 16,-9-14-24-16,0-9-57 15,-5-4-114-15</inkml:trace>
  <inkml:trace contextRef="#ctx0" brushRef="#br0" timeOffset="75041.0985">22629 11192 330 0,'0'8'35'0,"0"10"-35"16,0 6 13-16,2 13 8 16,11 8-1-16,7 2-2 0,5-1 1 15,5-2-6-15,0-6-4 16,-2-8-3-16,-1-9 0 15,-5-6-6-15,-1-8-6 16,0-7-23-16,-1 0-63 16,-3-12-128-16</inkml:trace>
  <inkml:trace contextRef="#ctx0" brushRef="#br0" timeOffset="75296.7479">22923 11173 361 0,'-3'20'26'0,"-3"12"-16"0,-3 18 36 15,-5 10-20-15,-5 5-15 16,0 8-6-16,6 2 1 16,-7 6 1-16,3 8-2 15,-2-3 1-15,-1 6 3 16,-4-3-4-16,0-2-5 15,0-2-5-15,0-9-5 16,5-13-19-16,7-23-48 16,6-21-57-16,6-19-108 15</inkml:trace>
  <inkml:trace contextRef="#ctx0" brushRef="#br0" timeOffset="76468.2423">23255 11450 326 0,'-14'0'35'0,"1"0"-29"15,8 4-6-15,5 3 2 16,0-1 0-16,0 0 6 16,16-3 1-16,4-3-4 15,4 0 9-15,7 0 8 16,0-15-6-16,4-12-3 0,-2-3-3 15,-3-6 0 1,-7-1-7-16,-3 3 0 0,-13 2-2 16,-7 6 3-16,-1 5-1 15,-22 3 4-15,-6 8-4 16,-9 6 4-16,-1 4-2 16,-5 7-2-16,5 15 1 15,0 12-2-15,8 6-1 16,5 8 3-16,10 0-4 15,12 4 3-15,4 0-1 16,3-1-2-16,19-6 0 16,9-1 0-16,10-5 0 15,8-12-9-15,7-11-3 16,8-13-9-16,4-6-31 0,0-33-50 16,1-11-78-16</inkml:trace>
  <inkml:trace contextRef="#ctx0" brushRef="#br0" timeOffset="76780.7195">23990 11190 119 0,'-34'10'82'0,"-11"15"-46"16,-4 9 15-16,-3 4-5 16,-1 3-13-16,12-1-8 15,11-8-7-15,15-8-8 16,15-7-10-16,0-4-2 15,15-4-3-15,18 0 4 0,7-5 1 16,7 3 6-16,3 0-4 16,-5 3 0-16,-7-1 5 15,-6 2-5-15,-8 2 5 16,-15 4-5-16,-9 5 3 16,0 8 7-16,-19 6 4 15,-12 1-6-15,-6 3-6 16,-2-8 1-16,3-8-5 15,7-4-2-15,2-7-14 16,9-11-39-16,11-2-80 16</inkml:trace>
  <inkml:trace contextRef="#ctx0" brushRef="#br0" timeOffset="76977.865">24267 11469 289 0,'5'37'43'0,"-2"7"4"16,-3-2-4-16,0-5-30 15,0-2-13-15,0-8-4 16,-9-7-15-16,0-13-5 16,-3-4-36-16,3-3-51 15,2-23-57-15</inkml:trace>
  <inkml:trace contextRef="#ctx0" brushRef="#br0" timeOffset="77127.3521">24166 11219 290 0,'0'0'57'16,"0"0"-52"-16,6 10-5 15,9 6 2-15,4 1-2 16,5 6-19-16,3-3-112 15</inkml:trace>
  <inkml:trace contextRef="#ctx0" brushRef="#br0" timeOffset="77929.3722">24688 11460 317 0,'2'1'28'0,"-1"-1"-23"15,-1 1 25-15,0-1-7 16,0 0-1-16,0-9-10 16,0-14-12-16,-1 3 1 15,-13 0 6-15,-1 8-2 16,-2 7 14-16,-3 5 1 16,-5 5-14-16,-7 21-6 15,2 10 1-15,1 3-1 16,5 2 1-16,10-3 0 15,7-4-1-15,7-1 0 0,0-12-2 16,15-9 2-16,9-5 1 16,-2-7 0-16,7 0-1 15,2-17 1-15,-3-2-1 16,-3 2-2-16,-7 7 0 16,-10 6 2-16,-5 4 1 15,0 0 2-15,0 4-1 16,3 20 4-16,4 5 3 15,1 4-3-15,1-3-5 16,5-8-1-16,3-8 0 16,2-5 1-16,4-9-1 15,0 0-6-15,3-19-2 0,-2-10-11 16,-2-5-19-16,-4-3-34 16,-2 5-20-16,-5 12 48 15,-2 7 44-15,-5 9 12 16,-2 4 8-16,-2 0 2 15,3 4 5-15,1 12 4 16,4 1-10-16,-1 0-13 16,6-4-6-16,-1-4 1 15,5-5-3-15,-3-4 0 16,2 0-3-16,0-13 3 16,-3-3 3-16,1-1-1 15,-5 3 1-15,-2 4 2 16,-3 0 2-16,1 7-4 0,1 3-2 15,1 0 0 1,-1 0 6-16,2 7 0 0,2 9 9 16,1 4 4-16,2 0-3 15,2-4-8-15,1 1-5 16,2-7 0-16,0-4-4 16,3-6-1-16,3-3 0 15,0-13 1-15,-2-3 0 16,-4 2 0-16,-3 7 0 15,-9 3 2-15,-5 4-2 16,-4 3-2-16,0 0-8 16,0 3-17-16,0 13-22 15,-4 7-84-15</inkml:trace>
  <inkml:trace contextRef="#ctx0" brushRef="#br0" timeOffset="78349.4591">21599 12705 319 0,'0'47'36'15,"-10"32"-22"-15,-10 47-4 16,-1-40 4-16,0-4-7 16,5-13-7-16,0-9 1 15,6-11-1-15,0-19 0 0,4-11-1 16,4-15-11-16,2-4-19 16,0-23-69-16,8-23-83 15</inkml:trace>
  <inkml:trace contextRef="#ctx0" brushRef="#br0" timeOffset="78573.0852">21616 12817 86 0,'9'31'82'15,"3"21"-8"-15,0 10-7 16,3 5-30-16,8-1 2 16,-3-10-11-16,9-13-4 15,0-14-12-15,6-9 7 16,-1-13-4-16,-1-7-10 0,-2-10-1 15,-1-22 0 1,0-15 0-16,-3-9-4 0,0-10-2 16,-12-7-10-1,1-6-19-15,-7 6-36 0,-1 14-36 16,0 19-16-16</inkml:trace>
  <inkml:trace contextRef="#ctx0" brushRef="#br0" timeOffset="78807.8052">22319 12953 303 0,'0'49'23'0,"0"2"-5"0,4-6 10 16,12-9-17-16,3-6-9 15,8-3-1-15,2-4 2 16,6-9 0-16,2-8 1 15,1-6 3-15,2 0-3 16,-5-13-4-16,-2-11-5 16,-4-9-25-16,-11 1-66 15,-11-2-61-15</inkml:trace>
  <inkml:trace contextRef="#ctx0" brushRef="#br0" timeOffset="78971.5562">22206 12814 268 0,'7'-7'45'16,"25"-6"-41"-16,11 1-4 15,8 2 8-15,1 3-8 16,6 0-3-16,1 0-6 16,0-2-20-16,-10 5-84 15</inkml:trace>
  <inkml:trace contextRef="#ctx0" brushRef="#br0" timeOffset="79159.6469">22414 12947 75 0,'-11'6'332'0,"8"-2"-322"16,3 1-10-16,11-3 0 15,18 0 12-15,11-2-9 16,11 0-3-16,6-4-1 15,8-8-22-15,1-2-35 16,-4-5-37-16,-3-5-87 16</inkml:trace>
  <inkml:trace contextRef="#ctx0" brushRef="#br0" timeOffset="79391.2185">23193 12682 291 0,'0'1'70'0,"0"-1"-61"16,6 3-2-16,18 0 26 15,11-3-7-15,3 0-6 16,11 0-1-16,5-3-5 16,1-4-12-16,-5 0-2 15,-7-2-1-15,-10 2-10 16,-11 0-13-16,-9 0-24 15,-7 1-55-15,-6 2-89 16</inkml:trace>
  <inkml:trace contextRef="#ctx0" brushRef="#br0" timeOffset="79527.7221">23430 12772 85 0,'-17'42'137'0,"8"8"-126"15,6 3 4-15,3-4 1 16,0-3-6-16,9-7-6 15,5-2-4-15,2-3-17 16,-2-5-88-16</inkml:trace>
  <inkml:trace contextRef="#ctx0" brushRef="#br0" timeOffset="79668.7543">23856 13119 238 0,'0'9'0'16,"0"-3"-106"-16</inkml:trace>
  <inkml:trace contextRef="#ctx0" brushRef="#br0" timeOffset="80636.7441">12935 12954 438 0,'29'52'17'15,"24"14"4"-15,8 13-6 16,-3-4-1-16,8-8-2 16,4-14-11-16,8-10 1 15,4-17-2-15,1-13 0 0,5-13 0 16,6-35 2-16,8-29 5 16,8-31 0-16,17-21-3 15,15-30-4-15,7-19-1 16,15-16-14-16,6-10-31 15,0 2-67-15</inkml:trace>
  <inkml:trace contextRef="#ctx0" brushRef="#br0" timeOffset="84154.0343">21977 13950 18 0,'15'-6'11'0,"-4"2"-5"16,-2 1 0-16,-6 3 5 15,1-3-2-15,1-1-3 16,1-1-2-16,2-5-2 15,1 0 2-15,4-1-4 0,-3 1-1 16,3-3-32-16</inkml:trace>
  <inkml:trace contextRef="#ctx0" brushRef="#br0" timeOffset="84612.0125">22203 13709 124 0,'0'0'61'0,"0"0"-4"0,0 0-17 15,0 0-9-15,0 0-4 16,0 0-10-16,0 0-1 15,0 1-1-15,10 18 1 16,9 10 18-16,7 15-3 16,4 15-10-16,5 13-3 15,4 9-1-15,6 1-1 16,0 1-3-16,-2-7 0 16,2-11-4-16,-5-9 2 15,2-12-10-15,-3-12-1 16,3-12 0-16,-5-7-1 0,3-13 1 15,2 0-1 1,8-30 1-16,12-22 0 0,11-21 0 16,10-22 0-16,5-15 0 15,-1-8-2-15,1-4-5 16,2 6-1-16,-3 13-13 16,0 10-5-16,-4 11-22 15,-3 16-63-15,0 10-144 16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07-01T05:50:58.44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3209 8781 410 0,'0'7'24'0,"-3"-7"-24"15,3 0 0-15,0 0 2 16,3 0-2-16,21 0 0 0,10-7 2 16,15-7 6-1,14-6-1-15,4-5 0 0,5-5 2 16,-1-6-4-16,4-4 2 15,-5-4-3-15,-4 2 6 16,-8 0-5-16,-9 5 0 16,-10 7-1-16,-14 10-3 15,-11 7-2-15,-4 0-6 16,-10-4-18-16,0-10-32 16,0-8-106-16</inkml:trace>
  <inkml:trace contextRef="#ctx0" brushRef="#br0" timeOffset="308.0082">3689 7707 335 0,'0'0'0'16,"0"17"-12"-16,11 23 12 15,8 16 15-15,8 23 6 16,1 17 0-16,2 16 10 15,-1 16-10-15,-1 9-4 16,-1 11-4-16,1 0 2 16,2-8-7-16,3-5-2 15,-2-10-4-15,-4-11 2 16,-3-7-1-16,-9-14 0 16,-2-14-3-16,-4-19 1 0,-3-21-1 15,-3-15 0-15,-3-11-2 16,0-13-8-16,-6 0-12 15,-9-26-98-15,-7-23-207 16</inkml:trace>
  <inkml:trace contextRef="#ctx0" brushRef="#br0" timeOffset="504.4061">3755 8722 348 0,'-27'4'22'0,"5"24"-22"15,-8 19 2-15,-3 15 1 0,-1 11 6 16,-2 10-4-16,3-1 7 16,5-5-8-16,1-11-2 15,13-17-2-15,6-19-11 16,8-13-10-16,0-17-80 16,8-21-162-16</inkml:trace>
  <inkml:trace contextRef="#ctx0" brushRef="#br0" timeOffset="690.1019">3929 8685 181 0,'51'21'48'0,"12"2"-7"0,10-1 8 16,-6 1-13-1,-4-6-8-15,-11 0-12 0,-9 1-8 16,-10 2-8-16,-9 1-3 15,-15 6-10-15,-9 8-46 16,-21 5-244-16</inkml:trace>
  <inkml:trace contextRef="#ctx0" brushRef="#br0" timeOffset="863.1402">3831 9293 201 0,'2'0'70'0,"26"-3"-69"16,12-13 35-16,8-7 4 0,10-5-27 16,8-7-11-16,5-5-2 15,1-7-18-15,-8-6-26 16,-6-5-111-16</inkml:trace>
  <inkml:trace contextRef="#ctx0" brushRef="#br0" timeOffset="1117.9835">4623 8060 319 0,'5'0'77'0,"8"0"-71"0,11-6-6 15,10-3 20-15,11-1-1 16,12-4 3-16,1-2-4 15,9-1-6-15,-1-1-3 16,-2 0-4-16,-6-1-5 16,-6 2-6-16,-16 3-6 15,-12 4-27-15,-18 3-28 16,-6 7-42-16,-15 1-152 16</inkml:trace>
  <inkml:trace contextRef="#ctx0" brushRef="#br0" timeOffset="1297.0398">4914 8289 169 0,'0'82'51'0,"0"11"-10"16,3 14 25-16,9 3-15 15,-1 0-10-15,-1 0-2 16,-1-11-17-16,0-10-11 16,1-7-9-16,-4-9-2 15,-1-8-3-15,-4-14-8 16,-1-16-27-16,0-18-34 15,0-17-69-15</inkml:trace>
  <inkml:trace contextRef="#ctx0" brushRef="#br0" timeOffset="1521.4989">4917 8701 178 0,'27'-23'30'16,"7"-5"23"-16,11-6 9 15,10-1-17-15,2-3-5 16,1-5-1-16,3 4-11 16,0-2-16-16,-5 0-4 15,-7 0-8-15,-10-1-2 16,-14 2-6-16,-10-1-11 16,-15 0-44-16,0 3-58 15,-24 3-56-15</inkml:trace>
  <inkml:trace contextRef="#ctx0" brushRef="#br0" timeOffset="1889.9941">5277 8050 106 0,'-14'35'26'0,"1"20"-6"16,7 22 24-16,6 21 13 15,0 14-4-15,0 5-7 16,0-8-17-16,0-13 0 16,6-7-5-16,1-16-9 15,-1-11-6-15,-1-13-8 16,-2-6-1-16,-3-16-6 15,0-11-11-15,0-13-16 16,0-3-3-16,0-25-88 16,-3-12 1-16,1-9 104 15,2 2 19-15,0 2 11 16,14 2 0-16,11 6 11 16,8 2 5-16,7-1 10 0,5 1-5 15,1 1-15-15,2 4 0 16,1 4 10-16,-4 11 11 15,-6 10-1-15,-5 2-5 16,-7 2-5-16,-6 20-11 16,-2 11-4-16,-10 6 3 15,-6 5-9-15,-3 0-5 16,0-5-1-16,-18-2-1 16,-3-8-30-16,-4-9-52 15,3-14-138-15</inkml:trace>
  <inkml:trace contextRef="#ctx0" brushRef="#br0" timeOffset="2093.593">5614 8863 216 0,'0'34'27'16,"0"5"21"-16,0 7 0 15,-3 1-3-15,-12 3-7 16,-9 8-11-16,-6-1-13 15,-7 3-7-15,-6-7-7 16,1-7-6-16,3-17-12 16,9-12-27-16,8-17-67 15,10-3-128-15</inkml:trace>
  <inkml:trace contextRef="#ctx0" brushRef="#br0" timeOffset="2265.6617">5553 9175 89 0,'36'0'57'0,"2"15"5"16,1-1 19-16,0 6-17 16,1-3-16-16,2-1-9 15,-3-1-17-15,-3-1-11 16,-5 0-11-16,-4-4-4 16,-2-1-10-16,-1-8-54 15,-6-1-125-15</inkml:trace>
  <inkml:trace contextRef="#ctx0" brushRef="#br0" timeOffset="2416.1973">6357 8952 267 0,'7'14'0'0,"-1"2"-102"15</inkml:trace>
  <inkml:trace contextRef="#ctx0" brushRef="#br0" timeOffset="2579.4353">6324 9378 231 0,'9'20'45'15,"3"1"-30"-15,-3 2 0 16,1-2-11-16,-2-2-4 16,-2-6-88-16</inkml:trace>
  <inkml:trace contextRef="#ctx0" brushRef="#br0" timeOffset="5993.7116">3273 11777 283 0,'18'-6'51'0,"-12"5"-36"0,-6 1 4 15,0 1 6-15,-3 32-8 16,-6 9-11-16,-6 19-3 16,0 14 7-16,5 8-4 15,4 6 0-15,4 10 7 16,2 10-8-16,0 16 0 15,0 20 4-15,0 17-6 16,0 20 1-16,5 13-1 16,-4 0-3-16,4-7 0 15,-1-9 1-15,-4-8 0 0,3-5-1 16,-3 2 3-16,0-6-1 16,0-7 0-16,0-13 2 15,3-23 0-15,3-23-3 16,0-17-1-16,0-13 2 15,3-10-2-15,-3-10 0 16,-3-13-3-16,0-13-6 16,-3-10-6-16,0-9-17 15,0-1-20-15,0-27-29 16,0-29 14-16,0-27-73 16</inkml:trace>
  <inkml:trace contextRef="#ctx0" brushRef="#br0" timeOffset="7335.6026">3612 11622 275 0,'10'3'2'16,"5"1"-2"-16,12-1 5 16,6 4 2-16,7 0 13 15,9 2-5-15,8 0 3 16,13-2 4-16,12-3-5 16,15 2-5-16,14-2 11 15,15-1-3-15,19-3-8 16,9 0-6-16,19-10 7 15,4-10-1-15,8 1-4 0,9-1 1 16,2 3 2 0,5 0-4-16,-13-3-4 0,-6 1 0 15,-10-1-3-15,4-3 1 16,-3-4 1-16,-6 2-2 16,0-3 0-16,-15-1-1 15,-19 6-1-15,-17 3 0 16,-19 7-2-16,-22 9 0 15,-17 4 1-15,-12 0-3 16,-16 4-2-16,-9 12 4 16,-6 1-4-16,-3-1 4 15,-6 7 4-15,-3 4 4 0,1 9-1 16,1 10 0-16,-2 10 0 16,3 17-2-16,6 14 4 15,4 11-5-15,1 15 1 16,2 3-1-16,2-5 2 15,4-2-1-15,1-6-1 16,2 2 0-16,-1 5 1 16,-5 15 1-16,-1 8-1 15,-6 5 0-15,-6 5-1 16,6-8-1-16,-3 0-1 16,1 0 0-16,4-8 2 15,-1 1-1-15,-1 0-3 16,3-9-1-16,-6-3 4 15,-2-6-1-15,-7-9 2 16,-3-2 1-16,0-13 0 0,0-19-1 16,0-15-5-16,-7-21 5 15,4-12 4-15,0-9-2 16,0-1 0-16,-3-5 1 16,-9-1-1-16,-6 0-2 15,-6-3 0-15,-9 1 0 16,-8-1-1-16,-4 0 1 15,-9 0-8-15,-1 0 8 16,-6-4 1-16,-8-3-1 16,-13 1 0-16,-12 2 0 0,-16 4 4 15,-8 0 2 1,-6 0 2-16,0 0-5 0,-8 0 3 16,-4 1 11-16,-1-1-11 15,-7 3-5-15,1-3 0 16,0 6 8-16,-6 1-8 15,-2 6 3-15,-1 1-3 16,-11 1 1-16,1 2-1 16,-1-3-1-16,2 2 0 15,7 1 0-15,-5-4 3 16,5 1 0-16,2-5 0 16,-3-3 2-16,7-2-4 15,5 2 2-15,10-2 0 16,11 2 3-16,4 1-6 15,15 3-1-15,8-3 1 16,14 3 6-16,8-4-2 0,15-2-1 16,6 1-2-16,8-3 5 15,8 1-6-15,5-1 0 16,7 3 0-16,5-3 0 16,6 1-6-16,2 1 3 15,-2-1 3-15,5 0-4 16,2-3 2-16,3 1-1 15,-1 2 1-15,4-3-7 16,0 3-8-16,0 0-13 16,3 4-29-16,0 10-99 15</inkml:trace>
  <inkml:trace contextRef="#ctx0" brushRef="#br0" timeOffset="8107.8362">4183 16741 348 0,'-6'3'59'16,"6"-3"-54"-16,0 0 0 15,0 0 0-15,0-13 2 16,0-22 0-16,15-24 13 16,9-22-2-16,4-17-7 15,2-8-5-15,0-3 1 16,-2 6-4-16,2 14-3 0,-4 16 1 16,-1 15-1-16,0 19 0 15,-7 17-1-15,-6 14-1 16,-3 7-1-16,-3 1-8 15,0 6 7-15,9 31 4 16,4 22 6-16,2 14-4 16,-6 0 4-16,3-10-6 15,-6-8 1-15,0-8 0 16,1-12-1-16,-2-7 0 16,-2-9 0-16,-2-12 0 15,-1-7-4-15,0 0-4 16,5-13 0-16,2-20 5 15,-1-13 3-15,4-12 1 0,-5-4-1 16,2 7 2-16,-4 11 0 16,0 15-2-16,-1 9 0 15,-3 10 0-15,-3 6-1 16,-1 4-7-16,4 0 1 16,4 18 7-16,10 15 1 15,1 9 4-15,-1 2-1 16,5 1 0-16,-6-4-1 15,4 4 1-15,-4-5-3 16,3-1-1-16,-3-5 0 16,1-5-1-16,-4-3-3 15,-4-8-13-15,2-2-52 0,-1-6-72 16</inkml:trace>
  <inkml:trace contextRef="#ctx0" brushRef="#br0" timeOffset="8505.8379">5308 16120 87 0,'-15'17'286'0,"2"13"-284"15,7 7 1-15,6 8-1 16,0 1 5-16,6-4-1 0,13-4-3 16,8-12-3-16,4-12 0 15,5-5-2-15,3-9 2 16,-2 0 0-16,2-23 3 16,-5-13 3-16,-4-14 3 15,-9-2-1-15,-6 0-5 16,-12 8-3-16,-3 10 3 15,0 9 2-15,-22 5 4 16,-4 10 4-16,-7 6 4 16,-5 4-1-16,-3 0-10 15,-2 0-6-15,3 11-2 16,10 5-14-16,9 1-33 0,14 2-31 16,7 4-74-16</inkml:trace>
  <inkml:trace contextRef="#ctx0" brushRef="#br0" timeOffset="9591.2134">5920 16171 257 0,'0'0'91'0,"0"0"-47"16,0-1-5-16,-17-9-36 15,-8-3-2-15,-5-4 2 0,-3 0-2 16,-4 5 1-16,4 2 3 16,3 4 2-16,5 6 8 15,4 0-5-15,6 9-1 16,5 8-8-16,4 5 0 16,6 9-1-16,0 7 0 15,6 6-1-15,10-7 0 16,4-8 1-16,2-5-1 15,3-8-1-15,-1-9 1 16,3-4 1-16,-3-3-3 16,3-7 3-16,-2-23 3 15,2-12-2-15,1-18 5 0,-7-9-6 16,-6-4 2-16,-7-3-2 16,-8-6 0-16,0 2-4 15,-5 0 3-15,-7 11-3 16,-1 13 1-16,2 13 3 15,2 18 0-15,-1 14 0 16,4 8 1-16,3 3 4 16,-3 0 0-16,3 0-3 15,0 0-2-15,-3 15-1 16,2 16-3-16,4 12 3 16,0 9 1-16,3 9 0 15,13 4 0-15,3 1 2 16,4 0 0-16,5-2 2 15,2-8-4-15,3-8 1 16,3-7 1-16,2-5-1 0,4-10-1 16,0-6 1-16,4-6 0 15,-1-11-1-15,1-3 0 16,-4-10 0-16,1-17 0 16,-10-5-4-16,-9-5 2 15,-3-2-5-15,-12-1 6 16,-9 0-3-16,0-1 4 15,-9 3-3-15,-15 5 0 16,0 6-4-16,-6 9 2 16,5 10 5-16,-2 8 1 0,3 0 2 15,6 6 7 1,2 11-6-16,8 6-4 0,5 10 0 16,3 3 0-16,0 2 0 15,14 0 0-15,11-7 1 16,8-1 0-16,3-4-1 15,10-3 2-15,2-7-2 16,7-12 3-16,9-4-2 16,-4-2 1-16,1-19-2 15,-3-10 0-15,-10-11-1 16,-5-11-2-16,-7-10-3 16,-6-10-3-16,-8-6 2 15,-10 0-8-15,-6 0-6 16,-6 5-6-16,-1 12 11 15,-16 19-3-15,1 14 19 0,2 18 7 16,1 11 0-16,1 0 10 16,0 10-7-16,3 20-3 15,3 9-7-15,3 12 2 16,3 8 8-16,0-3 0 16,14 7-1-16,11-1 1 15,5 1-4-15,4 3 0 16,6 1-2-16,11 2 1 15,6-6-5-15,1-8-27 16,3-12 24-16,-6-23 3 16,-1-20-24-16,-3-13-18 15,1-34-101-15</inkml:trace>
  <inkml:trace contextRef="#ctx0" brushRef="#br0" timeOffset="10927.9345">4128 12282 265 0,'-14'0'15'0,"-8"0"-8"16,0 0 16-16,-2 0 8 15,6 0-11-15,8 0-5 16,-1 4 8-16,5 2 1 16,-3-2-4-16,2 6-9 15,-1 9-6-15,2 4-2 16,3 11-3-16,3 9-2 15,0 3 2-15,11 1-1 16,14-2 0-16,5-5 0 16,9-4-2-16,7-9-1 15,-1-7-1-15,4-10-2 16,-4-10 0-16,1 0-3 0,-3-14 8 16,0-19 2-16,-1-7 2 15,-3-12 6-15,-6-5-3 16,-6-6 0-16,-11-2 2 15,-10 9 0-15,-6 0-1 16,-6 9 5-16,-18 5-11 16,-10 5 3-16,-2 7 3 15,-1 11-1-15,-2 6 1 16,2 6-4-16,1 4-1 16,0 3 2-16,-1 0-6 15,7 0-5-15,3 9-12 16,0 5-14-16,8 5-26 15,5 1-40-15,9 3-48 0</inkml:trace>
  <inkml:trace contextRef="#ctx0" brushRef="#br0" timeOffset="11565.5505">4595 13428 278 0,'-36'20'57'16,"5"7"-51"-16,4 2 1 0,5 5 5 15,8 5 4-15,8 4 0 16,6 10-6-16,3 7-3 16,24-4 2-16,10-1 2 15,8-8-8-15,9-11-3 16,4-9 5-16,3-14-3 16,2-10-2-16,-5-3-2 15,-3-20 1-15,-7-12 0 16,1-12 0-16,-10-8 1 15,-11-8 3-15,-10-3 4 16,-12-9-6-16,-6-1 2 16,-22 1 1-16,-14 2-4 15,-13 17 0-15,1 13 4 16,-4 15 6-16,4 11 2 0,-1 8 0 16,0 6 0-16,2 0-3 15,4 13-9-15,6 7 0 16,7 2-10-16,10 5-10 15,12 0-24-15,8 2-33 16,1-3-91-16</inkml:trace>
  <inkml:trace contextRef="#ctx0" brushRef="#br0" timeOffset="12088.9597">6212 13851 271 0,'-19'50'53'0,"19"10"-50"15,0 9-3-15,16-1 14 0,10-10-7 16,12-10-2 0,1-17-1-16,10-11-2 0,5-13 3 15,6-7-1-15,7-18-3 16,3-31-1-16,-9-21-6 15,-3-16-9-15,-10-13-2 16,-15-2-1-16,-9 1 14 16,-21 1 4-16,-3 0-5 15,-30 7-5-15,-15 19-8 16,-16 16 18-16,-9 21 35 16,-3 23 17-16,1 13 19 15,-1 0-28-15,3 24-15 16,4 5-9-16,5 4-8 0,15 1-11 15,10-2-4 1,11-6-2-16,13-6-8 0,12-6-22 16,0-12-51-16,16-2-73 15</inkml:trace>
  <inkml:trace contextRef="#ctx0" brushRef="#br0" timeOffset="12555.6245">6315 11833 64 0,'-34'0'343'0,"7"7"-337"15,12 22-3-15,3 18 0 16,6 23 4-16,6 22-4 16,0 13 6-16,27 1-1 15,9-4-2-15,13-16-5 16,2-13-1-16,7-18-4 16,0-21 2-16,5-14 2 15,-2-17 0-15,-3-3 0 16,-6-23 2-16,-10-20 1 15,-6-17 2-15,-9-15-3 0,-11-5 2 16,-16-5-2-16,-4 2-2 16,-29 1 0-16,-18 9 4 15,-10 11-3-15,-9 18 14 16,0 17 3-16,4 12 0 16,5 10-11-16,3 5-1 15,3 5-6-15,2 20-8 16,1 9-9-16,10 11-25 15,4 6-52-15,5 5-132 16</inkml:trace>
  <inkml:trace contextRef="#ctx0" brushRef="#br0" timeOffset="12975.4143">5268 12771 295 0,'-11'0'113'16,"8"0"-98"-16,3 11-11 15,0 24-4-15,0 19 2 16,0 12-2-16,12 0 1 15,12-4 1-15,6-12 2 0,9-8-3 16,6-12-1-16,2-13 0 16,4-17-1-16,0 0 1 15,-2-27 7-15,-4-21 3 16,1-16-3-16,-10-9-2 16,-11-9-2-16,-16 6-2 15,-9 3-1-15,-6 8 0 16,-22 11 1-16,-11 9-1 15,-4 15 4-15,-2 13 2 16,-4 10 6-16,1 7-12 16,-7 0-5-16,1 7-32 15,6 10-41-15,-1 6-161 16</inkml:trace>
  <inkml:trace contextRef="#ctx0" brushRef="#br0" timeOffset="13658.0574">4195 12200 114 0,'0'0'35'16,"-3"0"-18"-16,3 3 19 0,-3 14-9 15,0 10-5 1,3 5-4-16,0 11 0 0,0 7 0 16,0 6 0-16,0-7-8 15,3-8-5-15,0-9-4 16,3-9-1-16,-3-6 0 16,-1-7-1-16,0-7 0 15,-2-3-19-15,3 0-30 16,-1-16-67-16</inkml:trace>
  <inkml:trace contextRef="#ctx0" brushRef="#br0" timeOffset="13882.3994">4177 12206 80 0,'0'4'33'0,"6"19"-6"16,14 6 19-16,5 5-12 15,5 6-9-15,4-4-6 16,-4 0-7-16,0-4-8 16,-8-5 1-16,-1-4-5 15,-9-6 0-15,-3-6-5 16,-2-6-20-16,-7-2-21 16,0-3-51-16,-7 0 8 15</inkml:trace>
  <inkml:trace contextRef="#ctx0" brushRef="#br0" timeOffset="14077.8436">4037 12461 231 0,'-3'0'49'16,"3"0"-47"-16,0 0-2 16,0 0 0-16,15 0 1 15,9-4 11-15,4-2-1 16,8-4 2-16,1-1-2 15,-1-1-6-15,0-4-5 16,-2 5-7-16,-4-2-13 16,0 3-46-16</inkml:trace>
  <inkml:trace contextRef="#ctx0" brushRef="#br0" timeOffset="14691.4647">4692 13640 264 0,'0'0'41'15,"0"0"-24"-15,0 0 22 16,0 0-4-16,0 0-11 16,0 0-5-16,0 0-14 15,0 17-4-15,7 6 1 16,5 13-2-16,2-2 1 16,5-2-1-16,-1-5-1 15,-6-4 1-15,0-4-2 16,-5-6-4-16,-4-6-2 15,0-3-16-15,-3-1-28 0,0-3-21 16,0-7-88-16</inkml:trace>
  <inkml:trace contextRef="#ctx0" brushRef="#br0" timeOffset="15111.6193">4674 13525 145 0,'0'-4'44'15,"0"0"-42"-15,9-2 23 16,7 2 15-16,1-2-18 16,-1 6 2-16,2 0-9 15,-3 0-5-15,-3 0 3 0,1 0-5 16,-7 7-2-16,0 9-1 16,-6 5 3-16,0 5-5 15,0 0-2-15,0-3-1 16,-6-9-1-16,3-4-2 15,3-4 0-15,0-4-12 16,0-2-9-16,17 0 7 16,2 0-2-16,8 0 17 15,1 0 2-15,-2 0 1 16,2 0 1-16,-4 0 0 16,0 5 8-16,-9 2-2 15,-5 0 2-15,-4 5 4 16,-3 8 4-16,-3 3 7 0,0 3-2 15,-12 4-6 1,-6-7-4-16,3-3-6 0,-4-6-7 16,4-5-1-16,3-2-6 15,0-1-20-15,2-6-31 16,4 0-103-16</inkml:trace>
  <inkml:trace contextRef="#ctx0" brushRef="#br0" timeOffset="15758.2962">5459 12768 341 0,'-12'3'19'15,"-3"1"9"-15,0 5 16 0,-6 5-35 16,-4 6-3-16,-1 9 0 16,4-3-4-16,1 1 1 15,9-4 2-15,6-3 0 16,6-6-4-16,0 1-1 15,9-1 0-15,18 3 0 16,7-4 4-16,5 0-2 16,3-6-1-16,1-4-1 15,-1-3-3-15,-2 0-2 16,-4-6-7-16,-5-8-18 16,-1-9-46-16,0-1-144 15</inkml:trace>
  <inkml:trace contextRef="#ctx0" brushRef="#br0" timeOffset="16349.5415">6403 13789 222 0,'0'0'20'16,"0"10"-14"-16,0 7-1 16,0 6 3-16,9-1-4 15,-1 2 3-15,5 5-1 16,-4-6 4-16,0 0-4 15,0-6-2-15,-3-4-1 16,-3-3-1-16,0-6-2 16,-3-4-6-16,0 0-8 15,0 0-22-15,-6-23-121 0</inkml:trace>
  <inkml:trace contextRef="#ctx0" brushRef="#br0" timeOffset="16665.0591">6333 13637 47 0,'0'-3'191'0,"0"-1"-184"16,0 1 1-16,3 0 8 15,12-1-2-15,1 1 1 16,1 3 9-16,5 0-2 16,2 0-2-16,-3 0-5 15,3 7 0-15,-2 6-1 16,-1 0 0-16,-3 3-2 0,0 4-6 15,-9 3 3 1,-3 1 1-16,-3 2 0 0,-3 4-2 16,0 0-1-16,-6 2-1 15,-11 5-1-15,-2 2-1 16,-3 1-2-16,2 0-2 16,1-8-1-16,1-5-11 15,6-7-14-15,0-6-50 16,3-9-39-16,0-5-57 15</inkml:trace>
  <inkml:trace contextRef="#ctx0" brushRef="#br0" timeOffset="17340.5223">6491 12319 215 0,'-3'0'76'0,"0"-3"-66"16,3 3 15-16,0 0 6 15,0 0-16-15,0 0-3 0,0 0-3 16,0 0 2-16,0 0-2 16,0 0 7-16,0 0 1 15,0 0-4-15,0 0-2 16,0 19-7-16,0 8-3 15,0 13 8-15,0 5-5 16,9-8-4-16,0-5 3 16,3-1-2-16,0-5 0 15,3-6 1-15,0-6-2 16,4-2 0-16,4-5-3 16,-1-1 3-16,5-6-1 15,-2 0 1-15,-2 0-2 16,-1-3 2-16,-6-10 0 0,-2 0-2 15,-5-7-6-15,-5-3-7 16,-4-7-4-16,0 0-38 16,0-3-75-16,-21 1-118 15</inkml:trace>
  <inkml:trace contextRef="#ctx0" brushRef="#br0" timeOffset="17558.1546">6458 12179 185 0,'-3'0'134'0,"3"0"-126"0,0 0-8 15,0-3 5 1,0 3 0-16,9-3 10 0,5-1 1 16,2-1 1-16,5 2-9 15,0-1-7-15,-2 1-1 16,-2 3-6-16,-4-3-11 15,-1 3-48-15,-7 0-95 16</inkml:trace>
  <inkml:trace contextRef="#ctx0" brushRef="#br0" timeOffset="17768.6461">6485 12432 208 0,'0'0'117'0,"0"0"-109"15,0 0 3-15,0 0 2 16,0 0-10-16,0 0 0 16,15 0 3-16,3-10 0 15,3-1-5-15,3-2-1 16,-5 6-5-16,1-2-13 16,-4 5-33-16,-1 1-20 15,0 3-26-15</inkml:trace>
  <inkml:trace contextRef="#ctx0" brushRef="#br0" timeOffset="18201.5217">6579 12587 183 0,'0'0'66'16,"0"0"-45"-16,0 0 20 0,0 0-10 16,0 0-16-16,0 0-4 15,0 0-6-15,0 0 0 16,12-4 0-16,2-3 4 16,5-2 1-16,2-1 0 15,-3 0-2-15,4 0-5 16,-4 1-3-16,0-1 0 15,0 0-4-15,-3 2-12 16,1-2-23-16,-1 0-97 16,0 0-85-16</inkml:trace>
  <inkml:trace contextRef="#ctx0" brushRef="#br0" timeOffset="21757.8629">8750 7961 257 0,'0'-12'33'16,"0"3"0"-16,-3 4-14 15,0 3 6-15,3 2-6 16,0 0 0-16,0 0-7 15,0 0-2-15,0 0-3 16,0 0-1-16,0 0 1 16,0 0-2-16,0 19-1 15,0 14 0-15,0 17 6 0,0 12-3 16,0 11-5 0,12 12 0-16,9 5 0 15,-2 10 3-15,-2-4-3 0,5-8-1 16,-7-9-1-16,3-16 0 15,-6-10 2-15,-2-17-2 16,-1-9 0-16,-6-4-3 16,2-9 2-16,-2-5-2 15,0-3-4-15,-3-5-14 16,0-1-14-16,0 0-11 16,0-21-4-16,-3-21-253 15</inkml:trace>
  <inkml:trace contextRef="#ctx0" brushRef="#br0" timeOffset="22122.9241">8708 7778 196 0,'6'-7'120'15,"5"6"-117"-15,8-5-3 16,8 2 6-16,4 1 3 16,11 0-2-16,4 3 7 0,5 0 4 15,6 0-6 1,-5 0-8-16,0 14 1 0,-4 3-3 16,-6 1-1-16,-11-1 4 15,-10 6-2-15,-15-1 4 16,-6 9 3-16,-15 8 3 15,-24 7-1-15,-10 4-5 16,-10-4-3-16,9-5-4 16,5-9 1-16,5-5-1 15,4-4-1-15,6-1-3 16,8-4-16-16,4-3-30 16,15-10-51-16</inkml:trace>
  <inkml:trace contextRef="#ctx0" brushRef="#br0" timeOffset="22447.891">9802 7764 269 0,'-27'24'29'0,"-4"11"-2"15,-8 9 19-15,-6 12-12 16,2 6-9-16,4 4-8 16,9 8 1-16,8 1-6 15,13 8-3-15,9-4-8 0,0-3 3 16,12-8-3 0,15-4-1-16,4-4 3 0,5-2-2 15,7-4 1-15,-4-8-2 16,4-6-1-16,-4-7 0 15,-1-10-9-15,3-13-16 16,2-10-38-16,-1 0-85 16</inkml:trace>
  <inkml:trace contextRef="#ctx0" brushRef="#br0" timeOffset="22859.6737">10542 7965 250 0,'-6'0'53'0,"-6"0"-48"15,0 16 11 1,-6 15 5-16,-8 11-1 0,3 14-4 16,-1 7-3-16,3 6 0 15,1 4-2-15,4 0 0 16,-3-4-2-16,1-6-3 15,6-7-5-15,-4 0-1 16,7-13-4-16,1-12 0 16,5-11-6-16,0-14-5 15,0-6-9-15,3-17-17 16,0-28-207-16</inkml:trace>
  <inkml:trace contextRef="#ctx0" brushRef="#br0" timeOffset="23138.2851">10430 7840 264 0,'0'0'58'15,"0"0"-57"-15,0 0-1 16,3 9 8-16,12 19 18 16,4 11 3-16,11 10-8 15,0 11-1-15,5 3 0 16,3 3-1-16,-2 2-7 15,4 2-7-15,-4-7-3 16,-4-3 3-16,3-8-5 16,-8-12-1-16,-2-10 1 15,-11-6-1-15,-5-9 1 0,-5-2-2 16,-4 0-3-16,-18-2-18 16,-13-1-75-16,-11-7-208 15</inkml:trace>
  <inkml:trace contextRef="#ctx0" brushRef="#br0" timeOffset="23309.4921">10357 8520 264 0,'13'-6'3'0,"14"-5"-1"15,15-4 17-15,7 1-8 0,5-2-11 16,7 5-1-16,-1-1-20 15,1 2-40-15,3-1-61 16</inkml:trace>
  <inkml:trace contextRef="#ctx0" brushRef="#br0" timeOffset="23460.1948">11250 8365 112 0,'5'27'78'16,"-5"6"-24"-16,0 9-13 15,0 1-10-15,-15 4-15 16,-4-1-16-16,-1-3-4 16,-2-7-23-16,-2-7-111 15</inkml:trace>
  <inkml:trace contextRef="#ctx0" brushRef="#br0" timeOffset="23804.3726">11922 7916 231 0,'0'0'132'16,"0"27"-128"-16,3 29-4 15,10-1 6-15,-4 9-1 16,5-2 1-16,2 3-2 16,-1-4 4-16,3-6-8 15,1-6-3-15,-2-11 1 16,-4-10-12-16,-1-11-16 15,-3-14-69-15,-3-3-127 16</inkml:trace>
  <inkml:trace contextRef="#ctx0" brushRef="#br0" timeOffset="24253.4337">11944 7797 305 0,'17'-20'1'0,"15"0"-1"16,13 3 14-16,4 5 10 16,7 8 2-16,-1 4-3 15,-3 0 3-15,-7 7-2 16,-12 10-17-16,-14 6-1 16,-13 9 0-16,-6 11 5 15,-28 7-3-15,-17 6-5 0,-4-6 1 16,4-7-3-1,9-8 0-15,9-14-2 0,11-5 0 16,10-7-1-16,6 0-3 16,0-1-3-16,19 2 3 15,11 4 5-15,9-1 1 16,6 4 5-16,1 3-6 16,-1-2 4-16,-7 3 1 15,-2-2 1-15,-13-1-1 16,-10 2 1-16,-7 2 2 15,-6 4 1-15,0 5 10 16,-25 7-5-16,-5 0-4 16,-6 1-9-16,-3-3-1 15,5-7-7-15,1-8-5 16,10-2-23-16,12-12-24 0,11-7-36 16,0-3-169-16</inkml:trace>
  <inkml:trace contextRef="#ctx0" brushRef="#br0" timeOffset="24421.0322">12814 8455 377 0,'0'6'9'0,"0"21"35"16,-3 12-14-16,-25 13-23 15,-8 2-7-15,-3-1-19 16,-4-10-28-16,8-11-38 0,9-12-106 15</inkml:trace>
  <inkml:trace contextRef="#ctx0" brushRef="#br0" timeOffset="25140.1768">14201 7635 297 0,'-1'-1'36'0,"-27"1"-28"0,-8 0 1 15,-13 25 11 1,7 6 10-16,-3 9-7 0,-4 9-6 16,0 8-1-16,4 6 1 15,6 3-5-15,10 1-4 16,15-2 2-16,11-8-6 15,3-1 1-15,9-10-3 16,18-3-1-16,10-11 0 16,11-8-1-16,4-10 0 15,9-8-2-15,1-6 2 16,6 0-7-16,2-17-13 16,6-12-41-16,-7-7-59 15,-5-1-116-15</inkml:trace>
  <inkml:trace contextRef="#ctx0" brushRef="#br0" timeOffset="25312.0922">14840 8129 254 0,'4'17'64'16,"-4"11"-41"-16,0 13 25 15,-7 7-5-15,-23 7-34 16,-7 2-9-16,-12-7-9 15,-2-4-26-15,4-7-71 16,5-8-185-16</inkml:trace>
  <inkml:trace contextRef="#ctx0" brushRef="#br0" timeOffset="25933.3411">15510 7877 268 0,'9'0'48'0,"-9"0"-40"16,3 22 0-16,3 31 9 16,-2-7-1-16,9 6 0 15,3-1-4-15,-2-2 3 16,4 1-1-16,2-4-5 16,-7-2 3-16,4-9-9 15,-8-5-3-15,1-10-2 16,-4-9-6-16,-3-7-11 0,-3-4-15 15,0 0-26-15,0-15-130 16</inkml:trace>
  <inkml:trace contextRef="#ctx0" brushRef="#br0" timeOffset="26280.3038">15376 7693 237 0,'22'-12'24'0,"14"-4"-21"16,10 6 10-16,2 3 1 15,2 7 4-15,4 0 8 16,2 3-4-16,2 15-3 0,1 3 6 16,2 0 3-16,1 6-8 15,-10-1-6-15,-4 3-7 16,-8 2-2-16,-14 5-4 15,-4 6 3-15,-15 2-4 16,-7 8 3-16,0 1 1 16,-27 7 0-16,-4 5-2 15,-9-1 2-15,-2 2-1 16,-4-7-2-16,1-7-1 16,3-11 0-16,7-9-8 15,9-9-21-15,6-10-60 0,11-13-113 16</inkml:trace>
  <inkml:trace contextRef="#ctx0" brushRef="#br0" timeOffset="26520.3065">16421 8204 90 0,'2'6'258'16,"-2"10"-258"-16,0 8 21 16,0 11 11-16,-9 2 2 0,-7 10-21 15,-2-5-9 1,-3-2-4-16,-1-3-6 0,2-8-9 16,1 1-23-16,-1-7-37 15,4-7-96-15</inkml:trace>
  <inkml:trace contextRef="#ctx0" brushRef="#br0" timeOffset="27240.2291">17203 7661 125 0,'1'-2'214'16,"-1"2"-209"-16,0 9 5 15,0 18 11-15,-13 15 8 0,0 11-4 16,-7 7-11-16,4 6-3 15,3 0 2-15,0-3 5 16,6 0-5-16,3-5-1 16,4-7-7-16,0-2-4 15,18-4 1-15,5-7 1 16,9-6-3-16,1-6 2 16,-1-3-2-16,4-6 0 15,2-3 1-15,2-7-1 16,2-4 1-16,0-3 0 15,-1 0-1-15,-2-13-2 16,-2-7-1-16,-2-7-10 16,-9-2-16-16,-3-5-9 0,-8-8-6 15,-8 1-6 1,-7-7-55-16,0-6-87 0</inkml:trace>
  <inkml:trace contextRef="#ctx0" brushRef="#br0" timeOffset="27457.529">17217 7497 373 0,'-10'-4'28'16,"9"4"-28"-16,1 0-4 16,0-3 4-16,11-3 0 0,17-4 10 15,11-1 0 1,10-3-5-16,4 3-5 0,2 2-1 15,-6 4-3-15,-9 2-9 16,-7 3-31-16,-12 0-72 16,-12 12-68-16</inkml:trace>
  <inkml:trace contextRef="#ctx0" brushRef="#br0" timeOffset="27667.718">17155 7834 325 0,'-3'6'5'0,"3"-2"-4"16,9 2 12-16,21 0 13 15,13-5 9-15,8 2-1 0,9-3-14 16,3 0-13-16,2 0-7 16,4-11-4-16,-5-8-4 15,2-2-17-15,-8-7-29 16,-4-2-40-16,-8-4-133 15</inkml:trace>
  <inkml:trace contextRef="#ctx0" brushRef="#br0" timeOffset="28003.8678">18139 7149 243 0,'19'23'46'16,"7"14"-25"-16,5 7 24 16,4 5-17-16,3 3-3 15,-2 7 5-15,6 2-10 16,-1 7 1-16,2 4-3 16,-2-1-5-16,-4 1-6 15,-4 0 0-15,-5 2 2 16,-8 1-3-16,-4-2-1 15,-10 2 1-15,-6 3-2 16,0 0-3-16,-25-1-1 16,-13-2-1-16,-12-9-1 15,-15 1-8-15,-3-5-7 16,-3-9-15-16,-1-7-23 0,-5-9-51 16,-5-5-127-16</inkml:trace>
  <inkml:trace contextRef="#ctx0" brushRef="#br0" timeOffset="29640.3344">8062 7349 6 0,'-6'-10'216'0,"-4"4"-185"16,4 4-19-1,3 2 1-15,3 0 1 0,0 0-8 16,0 0-1-16,0 11-5 16,0 20 19-16,0 16 16 15,0 13-7-15,0 9-10 16,0 3-10-16,0 0 1 16,0 0-3-16,6 2-3 15,0 3 3-15,-3 2-2 16,4 6-3-16,-1 2 3 15,-3 6-1-15,5 5-1 16,-2 2 6-16,1-1-6 16,-1 0 2-16,3 2 0 15,-3-4-2-15,4 2 2 0,-2-3-3 16,1-4 0-16,1-6 0 16,-4-4-1-16,-3-9 1 15,0-8-1-15,-3-8 2 16,0-14 0-16,0-13 0 15,0-10-1-15,0-10-1 16,0-6 0-16,0-4 0 16,0 0 0-16,0 0-1 15,0 0 1-15,0 0-2 16,0-14-5-16,-6-19-33 16,-7-20-52-16,1-19 11 15,-9-10-117-15</inkml:trace>
  <inkml:trace contextRef="#ctx0" brushRef="#br0" timeOffset="32405.6829">8310 7431 13 0,'9'0'37'0,"7"0"-6"15,1 0-3-15,8 2-1 16,5-2 5-16,4 3 1 15,2-1-3-15,0-1 1 16,4 0-2-16,-7 2 4 16,4 0-15-16,-1 0 3 15,3 2-4-15,4 0 0 16,5-4 4-16,7 3-1 16,3-2-5-16,5-1-3 15,4 1-2-15,12-2 0 0,2 1-3 16,4-1-3-1,-2 4-2-15,-5-2 0 0,4 1 0 16,-3-2-2-16,3 5 1 16,0-3 0-16,6-2 3 15,0-1-2-15,3 0-1 16,3 0 2-16,0 0-2 16,6 0 0-16,3-1 0 15,0-1 0-15,-3 2-1 16,-9 0 0-16,-6 0-1 15,-6 0 1-15,-3 0 0 16,-1 0 0-16,-1 0 0 16,-2 0-1-16,-2 0 1 15,6 0 0-15,-5-1 0 16,0-2 0-16,2 3 0 0,-6 0 0 16,0 0 1-16,5 0 0 15,1 0-1-15,3 0-1 16,0 0 1-16,8 0-1 15,1 0 1-15,2-3 0 16,4-1 0-16,-3-3 0 16,-1-2 0-16,-3 5 0 15,-2-2 0-15,-9 6 1 16,0 0-1-16,-1 0 1 16,-2 4 2-16,6 5-3 15,1 1 0-15,7-3 1 16,4 2-1-16,6-2 0 0,10-3 1 15,10 4 2-15,2-3 0 16,-2 0-3-16,-7-3 0 16,-3 2 1-16,4 0 2 15,1 0-1-15,6-1-1 16,1 0 1-16,5-3-1 16,1 0-1-16,2 0 1 15,0 0-1-15,-4 0 1 16,0 0 1-16,-5-5 0 15,6 1-1-15,0 0 4 16,1-1-3-16,2-2-1 16,0-2-1-16,-5-1 0 15,-1 0 2-15,-5 2-1 0,-2-4-1 16,-4 2 1-16,0-1 2 16,7 4-2-16,-2-2 2 15,0-1-1-15,-1 0-2 16,-2-3 0-16,2 2 0 15,-5-4 0-15,1 0-1 16,-5-3 1-16,-5 4 0 16,0-2 2-16,1-1-1 15,2 4 1-15,-2-1-1 16,1 2 0-16,0-2-1 16,-1-2-1-16,2 2 0 15,-2-2 0-15,1 2 1 0,-4-1 0 16,-4 5 1-16,-6-3-1 15,-1 5-1-15,-6-2 1 16,-1 0 3-16,2-2-3 16,2 1 1-16,-4-1 0 15,2 2-1-15,-5-1 0 16,0 1-1-16,-5 0 0 16,-5 0 1-16,-5 1 0 15,-3 5-1-15,-11-2 1 16,-2 4 1-16,-11 0-1 15,0 1 0-15,-7 1 0 16,-2 0 0-16,-4 0 0 16,-5 0 0-16,-3 0 0 0,-5 0 0 15,-3 0-1 1,-1 0 1-16,-2 10-1 0,0 5 1 16,0 12 1-16,0 6 1 15,-5 9 0-15,-5 7-1 16,-3 5-1-16,-1 5 0 15,-2 7 0-15,1 9 2 16,-2 6-2-16,1 8 1 16,0 2-1-16,-1 0-1 15,5-5 1-15,5-7 0 16,4-4 0-16,3-9 4 16,0 0-4-16,0 2 1 0,6 1 2 15,-3 3-3 1,3 0 2-16,-1-2 1 0,0 1-1 15,1 3-1-15,2-1-1 16,2-4 0-16,-4-3 1 16,1-9 0-16,2 1 1 15,4-5-1-15,0 1 0 16,0-5-1-16,-3-2 1 16,-5-8-1-16,-1-6 0 15,0-4 2-15,-4-2-1 16,0-7 0-16,0-3-1 15,0-7 0-15,0-3 1 16,0-4-1-16,0-3 0 16,0 0 2-16,0 0-1 15,0 0 2-15,0 0-1 0,0 0 0 16,0 0-1 0,0 0 2-16,-4 0 0 0,-6 0 0 15,-9-4-3-15,-10-6 0 16,-3-3 0-16,-13 0 0 15,-1 0 0-15,-7 3 0 16,-5 2 0-16,-3 1 2 16,-11 1-2-16,1 4 1 15,-13 0-1-15,-1 1 0 16,-10-1 1-16,-2 0 1 16,0 2-2-16,-3-3-2 15,-4 0 0-15,-3-1 0 0,-4-2 2 16,-2-1-3-16,2 0 3 15,0 4 0-15,-1-1 3 16,-3 1-3-16,2 3 3 16,0 0-3-16,-2 0 0 15,6 0-1-15,-5 0-1 16,0 6 2-16,-6-5 0 16,-3 5 0-16,-1-2 0 15,-9 2 0-15,1-3 2 16,1-2 0-16,1 2-2 15,4-3-2-15,2 4 2 16,-5-1 0-16,1 0-2 16,0 4 4-16,-3-5-1 15,1 1 0-15,0-1 1 0,1-2-1 16,3 0-1-16,2 0-2 16,0 0 2-1,2-2-2-15,-2-3 1 0,-4-2 1 16,-1 0 0-16,-3 0 0 15,-1-2 1-15,-1 2 0 16,1 1-1-16,6-1-2 16,-3 7 0-16,-4-1 2 15,3 1 0-15,-5 0 0 16,-1 0 0-16,-2 0 0 16,5-2 2-16,1-2 0 15,3-2-2-15,6-1-2 16,-1 0 0-16,1 2 2 0,-7-2 0 15,4 3-2-15,-5 1 2 16,0 0 2-16,5 2-2 16,-4-2 0-16,7 0 0 15,5 3-3-15,2 0 3 16,4 0 0-16,1 0-1 16,6 0 1-16,-1 0 2 15,-1 6 0-15,1 2-2 16,-2 0 0-16,0-1 0 15,9 0 0-15,3-1 0 16,3-5 0-16,0-1 0 16,3 0 0-16,3 0 0 15,3 0 4-15,2 0-3 0,8 0 0 16,0 0 2-16,-6 0 1 16,7 0-3-16,-5 6-1 15,2 1 0-15,11 3-1 16,2 0 0-16,1 0 0 15,5 0 1-15,1 0 0 16,2-1 0-16,1 1 1 16,5 0-1-16,4-3 0 15,-4 3-1-15,4 0 3 16,3 0-2-16,4-1 0 16,5-5 1-16,6 3 0 15,3-4 0-15,3-1 1 0,2 2-2 16,-4-1 0-16,4 0 1 15,3 0-1-15,-1-2 0 16,1-1 0-16,4 0 1 16,1 0-1-16,1 0 0 15,4 0 0-15,3 0 0 16,0 0-1-16,0 0-2 16,3 0-3-16,0 0-12 15,0 0-29-15,0-10-32 16,6-9-139-16</inkml:trace>
  <inkml:trace contextRef="#ctx0" brushRef="#br0" timeOffset="33502.0263">21177 7685 278 0,'-22'-7'10'0,"5"3"-8"15,6-1 6-15,11 5 0 16,0 0 9-16,0 0-1 16,0-1-2-16,0 1 4 15,0 0-3-15,0 0-7 16,0 0 1-16,0 0-3 16,0 0 1-16,0 0-2 15,0 0-3-15,0 0 2 16,0 0 3-16,0 0 2 0,0 0-2 15,0 0-3-15,0 0-2 16,0 0-1-16,0 0-1 16,0 0-3-16,0 0-6 15,0 0-2-15,0 0-10 16,0 0-22-16,0 0-72 16,1 0-84-16</inkml:trace>
  <inkml:trace contextRef="#ctx0" brushRef="#br0" timeOffset="35083.0244">20690 8475 217 0,'0'0'52'16,"0"0"-46"-16,0 0-3 16,0 0 7-16,0 1-6 15,0 1-1-15,9-2 4 16,15 3 10-16,2-3 6 16,12 0-4-16,5 0 1 15,11 0 1-15,4 0-6 16,5 0-6-16,-4 0 2 0,4 0-2 15,-3 0 3 1,1 0-3-16,-2-6 1 0,0-2 0 16,-1-4-4-16,-3-5 0 15,0-3 0-15,2-6-1 16,0-4 1-16,-1-7 1 16,1-3-4-16,-9-3 0 15,-4-2-2-15,-8-2 5 16,-4-2-2-16,-9-7-2 15,-4-11 5-15,-2-12-3 16,0-10-4-16,1-4 0 16,-3-4-2-16,7-3 2 0,6 7 0 15,10 1-3-15,11 4-1 16,3 6 4-16,6 9-2 16,4 9 2-16,-4 11 0 15,0 6-2-15,0 7 2 16,2 1 1-16,-1 10-1 15,1 2 1-15,-3 7-1 16,-6 6 0-16,2 5 0 16,-2 6 0-16,5 3 0 15,1 0-2-15,2 0 2 16,-6 10 0-16,-5 6-2 16,-9 8 1-16,-4 6 0 15,-2 6 0-15,-3 8-1 0,1 7-1 16,2 15 3-1,2 6 0-15,1 7 0 0,1 2 0 16,0 2 0-16,0-1 0 16,1 4 1-16,2 0-1 15,-4-4-1-15,-1-3 1 16,0-3 0-16,-4-3-1 16,-1-5 1-16,-2-4 1 15,2-5 0-15,0-6-1 16,1 0 0-16,4-8 0 15,1-4 0-15,-4-6 2 16,1-7-1-16,-3-2-1 16,-3-6 0-16,-2-4 1 0,0 0-1 15,-3-5 1 1,-2-1 0-16,1-4 0 0,-4-2 0 16,-1 2 0-16,-4-3-2 15,-2-2 2-15,-1-1-1 16,-4 3 0-16,-1-3 1 15,1 0-2-15,-1 0 1 16,2 3 0-16,-1-3 0 16,-2 0 0-16,0 0 0 15,0 0 0-15,-3 0-1 16,1 0 1-16,-1 0 1 16,0 0-1-16,2 0-1 15,-2 0 1-15,0 0 0 16,0 0-1-16,0 0 1 0,0 0 0 15,0 0 0-15,0 0 0 16,0 0-1-16,0 0 1 16,0 0 0-16,0 0 0 15,0 0-1-15,0 0 1 16,0 0 0-16,0 0 0 16,0 0 0-16,0 0 0 15,0 1 0-15,0-1-1 16,0 0-1-16,0 0-5 15,0 0-10-15,0 0-12 16,0 0-5-16,0 0-10 16,0 0-21-16,-3 0-154 0</inkml:trace>
  <inkml:trace contextRef="#ctx0" brushRef="#br0" timeOffset="42827.5817">11804 10291 330 0,'9'19'9'0,"-6"4"-1"0,-3 11-8 15,9 28 8-15,6 40 5 16,-4-15 0-16,5 9 13 16,3-1 1-16,-6-6-9 15,7-9-12-15,-4-5-2 16,1-11-4-16,2-9 0 15,-1-12-5-15,3-9-14 16,-2-14-17-16,1-14-44 16,2-6-115-16</inkml:trace>
  <inkml:trace contextRef="#ctx0" brushRef="#br0" timeOffset="43218.6323">12383 10580 251 0,'-27'51'32'15,"-11"15"-23"-15,-6 11 9 16,-16 4-5-16,-11 6-13 16,-4-1-4-16,-7-4-5 15,-3-6-2-15,6-10 2 16,3-10 3-16,12-10 4 0,13-13 2 15,14-10 0 1,17-13 5-16,11-3 0 0,5-7 7 16,4 0-12-16,0 0-13 15,16 0 13-15,17-3 3 16,19-14 15-16,11-3-2 16,14 1 1-16,13-4-3 15,4-1-2-15,3 1 5 16,6-3 6-16,-3 2-8 15,-6-2-1-15,-3 2-11 16,-9-1-3-16,-6-2-6 16,-7 0-20-16,-8-2-58 0,-9-7-96 15</inkml:trace>
  <inkml:trace contextRef="#ctx0" brushRef="#br0" timeOffset="43428.0257">13684 9475 394 0,'4'0'6'0,"-1"0"-6"15,4 19-4-15,-4 5 4 16,-3 9-4-16,0 3-19 15,-1 5-37-15,-18-3-86 0</inkml:trace>
  <inkml:trace contextRef="#ctx0" brushRef="#br0" timeOffset="43616.0229">13194 10188 190 0,'11'0'33'0,"18"-13"-23"15,21-13 35-15,13-8-8 16,9-6-13-16,8-2-2 16,-1 2-3-16,-8 4-12 15,-6 0-7-15,-16 12-24 0,-16 9-85 16,-14 7-133 0</inkml:trace>
  <inkml:trace contextRef="#ctx0" brushRef="#br0" timeOffset="43885.1833">13642 10086 173 0,'-12'20'34'0,"8"0"-17"16,4-7-1-16,0-1-16 15,4-5-7-15,12-7-11 16,10 0-6-16,7-19-9 16,2-11 24-16,10-5 3 15,0-6 6-15,2 7 8 16,-3 4 13-16,-5 9 14 0,-6 7-5 15,-16 7-17 1,-6 7-13-16,-8 0-5 0,-3 7 5 16,-12 20 17-16,-19 11-15 15,-15 3-2-15,-9 5-14 16,2-3-7-16,-5 2-22 16,-3 2-31-16,-5 2-28 15</inkml:trace>
  <inkml:trace contextRef="#ctx0" brushRef="#br0" timeOffset="44185.1479">12920 10793 143 0,'0'3'20'0,"6"-3"-15"0,19 0 19 16,8-7 7-16,12-10-6 15,4-5-3-15,2-8 12 16,4 0-7-16,1-6-3 15,12-10 6-15,3-7 2 16,10-3-19-16,4 2 0 16,-4 2-4-16,1 2-3 15,-7 7-2-15,-1 1 3 16,-7 3-3-16,-7 5-2 16,-5 5-2-16,-13 2-1 15,-11 11-4-15,-7 6 0 16,-15 6-10-16,-9 4-27 15,0 6-39-15,-15 15-1 0,-18 11-137 16</inkml:trace>
  <inkml:trace contextRef="#ctx0" brushRef="#br0" timeOffset="44627.0007">13548 10769 143 0,'21'34'22'16,"6"9"31"-16,3 0-7 16,-2 0-16-16,-1-1-13 15,-3-8-16-15,-2-7-1 0,-10-9-4 16,-1-8 0-16,-4-6-8 16,-7-4-8-16,3-7-21 15,-3-17 41-15,0-8-4 16,0-8 4-16,0 1 1 15,0-4 2-15,0 4 6 16,0 5 1-16,18-1-5 16,12-2-2-16,10 0 3 15,5 1-5-15,7-1 8 16,3 2 4-16,3 1 10 16,8 1 11-16,-5 11-7 15,0 2 4-15,-10 10-13 16,-10 6-12-16,-9 4-6 15,-16 0-7-15,-2 20 1 16,-11 9 6-16,-3 8 4 0,0 0-1 16,-21 2-1-16,-4-6-2 15,-2-4-5-15,-11-8-16 16,-1-8-25-16,-3-3-54 16,0-10-31-16</inkml:trace>
  <inkml:trace contextRef="#ctx0" brushRef="#br0" timeOffset="44815.6954">14010 10486 125 0,'0'3'11'0,"9"29"42"15,5 12 5 1,1 9-23-16,-5 9-6 0,7-2-6 16,-1-4 4-16,0-6-4 15,4-4 0-15,-5-3-14 16,2-7-9-16,-1-2-4 15,0-9-21-15,-7-8-47 16,2-10-144-16</inkml:trace>
  <inkml:trace contextRef="#ctx0" brushRef="#br0" timeOffset="45340.9778">15480 9680 309 0,'0'0'40'15,"0"6"-28"-15,19 26-9 16,10 5 14-16,4 7-10 0,-5 5-7 16,-4 0-11-16,-15-2-62 15</inkml:trace>
  <inkml:trace contextRef="#ctx0" brushRef="#br0" timeOffset="45969.5109">15334 10185 111 0,'23'0'21'16,"15"-3"0"-16,7-11 7 0,5-5 14 15,2-1 13 1,-4 6-2-16,-9 5-14 0,-10 9-12 16,-13 0-12-16,-12 20-10 15,-4 25 12-15,-20 15 4 16,-25 10-17-16,-13 6 3 15,-5 2-6-15,5-4 2 16,6-2 0-16,7-5-2 16,12-12-1-16,8-9-4 15,8-12 2-15,10-14-11 16,7-11-15-16,0-9-26 16,21-33-18-16,11-13-12 15,9-17-19-15,8 1 22 16,-4 12 81-16,-1 10 24 15,-3 17 33-15,-8 13 1 0,-1 10-9 16,-2 0-13-16,-1 26-2 16,-4 5-8-16,-4 6-5 15,-9 1-4-15,-3-7-8 16,-2-5-6-16,1-10-3 16,-5-6 0-16,-3-7-2 15,0-3 0-15,0 0 2 16,0-16-21-16,0-13-39 15,0-8 12-15,0-10 9 16,3 2 9-16,3 4-3 16,4 15 33-16,-1 10 14 15,3 12 2-15,3 4-5 0,0 0 18 16,6 7 3 0,-2 7-2-16,-3-1-10 0,4-4-5 15,-8 1-3-15,1-7-12 16,-2-3-2-16,1 0-6 15,1-17-8-15,-3-11-8 16,3-6-32-16,0 0 2 16,-4-4 29-16,-2-1-9 15,5 1-20-15</inkml:trace>
  <inkml:trace contextRef="#ctx0" brushRef="#br0" timeOffset="46359.8372">16083 10165 56 0,'13'0'62'0,"1"0"-15"0,-5 13 12 16,2 11-8-16,-2 6-13 15,1 6-2-15,-3-3-14 16,-1-6-10-16,3-8-9 16,-5-6-3-16,1-3 0 15,-4-7-2-15,1-3 2 16,-2 0 1-16,0 0-1 16,0-16-5-16,0-11-12 15,-3-6 11-15,-3-10 3 16,3-3-7-16,0-6-28 15,3 2-11-15,0 4 25 16,9 9 22-16,12 4 2 16,1 7 6-16,5 3 4 15,-2 6 1-15,4 7 7 16,-3 6 3-16,4 4 7 0,-1 0 1 16,-1 8-5-16,-1 12-5 15,-8 9 0-15,1 4-5 16,-11 10-4-16,-1 0 2 15,-3 0-2-15,-4-7-5 16,-1 1 1-16,0-7-6 16,0-5 0-16,-3-8-7 15,-8-4-20-15,-4-9-40 16,-5-4-120-16</inkml:trace>
  <inkml:trace contextRef="#ctx0" brushRef="#br0" timeOffset="46549.0383">16329 10274 228 0,'-8'30'40'0,"1"6"-26"16,-3 4 21-16,1 2-8 15,-4 5 4-15,2-4 1 16,2 3-2-16,-3-10-18 16,1-9-12-16,2-10 0 15,3-7-9-15,3-7-12 16,3-3-18-16,0-10-77 15,0-14-75-15</inkml:trace>
  <inkml:trace contextRef="#ctx0" brushRef="#br0" timeOffset="46689.908">16337 10479 4 0,'33'0'82'0,"3"0"-43"0,2 10 5 16,1 12-11-16,4 2-1 16,-1 2-8-16,3-7 13 15,4-5-4-15,3-7-6 16,-1-7-13-16,2 0-14 15,-1-16-12-15,-8-14-57 16,-1-10-118-16</inkml:trace>
  <inkml:trace contextRef="#ctx0" brushRef="#br0" timeOffset="47036.2676">17408 9631 294 0,'0'18'60'0,"-17"20"-59"16,-14 11 15-16,-9 8-9 15,-5-2-4-15,-1-6-1 16,7-12-2-16,9-10 1 16,12-10 0-16,8-12 2 15,10-5-3-15,0 0-1 16,0-2-18-16,23-18 14 15,12-3 5-15,8-1 0 16,3 7 0-16,0 2 0 16,1 5 0-16,-5 3 0 15,-2 7 0-15,-4 0 0 16,-10 0 1-16,-4 6 3 0,-6 4-3 16,-9 1-1-16,-4 4-6 15,-3-1-16-15,-4 5-54 16,-18-2-150-16</inkml:trace>
  <inkml:trace contextRef="#ctx0" brushRef="#br0" timeOffset="47216.1191">17272 10153 88 0,'-16'35'64'16,"8"9"-59"-16,8-2 0 16,0 2 3-16,15-5 6 15,3 1 24-15,6-5-3 16,-1-2 12-16,2-2-5 15,-5-5-18-15,-1 0-16 0,-3-9-8 16,-5-10-15-16,-5-4-28 16,-3-3-68-16,-3-3-93 15</inkml:trace>
  <inkml:trace contextRef="#ctx0" brushRef="#br0" timeOffset="47922.0368">17470 10040 149 0,'40'-13'72'15,"4"3"19"-15,2 6-31 0,5 4-22 16,1 0-4-16,-1 7-5 16,1 10-10-16,-1 2-2 15,-3 1-3-15,-2 6 0 16,-1 1-5-16,1 2-2 15,-8 5-4-15,-3 3-1 16,-8-2-1-16,-11 2-1 16,-12-1 2-16,-4 3-2 15,-1-5 1-15,-21-1-1 16,-8-4-3-16,-6-8-7 16,-7-3-3-16,-5-11-9 15,-4-7-9-15,-3 0-12 16,-6 0-17-16,-5-15-22 0,2-5 2 15,-4-1 32-15,7-5 24 16,8-3 24-16,5-2 4 16,9 1-3-16,13 3 4 15,13 2-4-15,12 8-1 16,1 0 11-16,17 1-2 16,12 7 13-16,7-1 6 15,3 6-2-15,3-2 11 16,4 3 1-16,-4 3 4 15,0 0-7-15,-3 0-6 16,-7 0-7-16,-10 3-9 16,-5 7-7-16,-14 4-6 15,-3 7 0-15,-12 6 0 16,-21 3-5-16,-5-4-5 0,0 1 10 16,4-7 0-16,7-3 0 15,4-5 3-15,5-5-2 16,11 0-1-16,1-4 0 15,6-3 0-15,0 3-4 16,3-3 2-16,18 0 2 16,13 0 6-16,8-6-5 15,4-10 3-15,5-1 0 16,-2-3-3-16,-4-3 0 16,-5 3 0-16,-4 0-1 15,-11-3-3-15,-8 0-14 16,-11 1-26-16,-6-2-47 15,-3 1-73-15</inkml:trace>
  <inkml:trace contextRef="#ctx0" brushRef="#br0" timeOffset="48099.4427">17700 10057 165 0,'-5'7'52'0,"1"15"-41"15,4 17 22-15,0 10-9 16,0 9 8-16,4 10-3 15,4-1 0-15,1 1-8 16,2 0 2-16,-1-2-6 16,2-7-17-16,1-9-13 15,1-14-29-15,2-13-131 0</inkml:trace>
  <inkml:trace contextRef="#ctx0" brushRef="#br0" timeOffset="48280.9261">18496 10212 380 0,'10'0'0'15,"2"0"-2"-15,1 3-12 0,-4 1-142 16</inkml:trace>
  <inkml:trace contextRef="#ctx0" brushRef="#br0" timeOffset="49719.3201">19022 10205 262 0,'-10'-10'15'0,"2"3"-10"0,-1-6 17 16,-4-1-13-16,1-3 8 15,-3-2 3-15,-2-4 3 16,-3-3 4-16,-3-3-6 15,-4-2 2-15,-4-6-9 16,-9-1-2-16,-8-6-3 16,-10 1-2-16,-14-5-3 15,-13-2 1-15,-11 0 3 16,-12 1-3-16,-19 3 2 16,-9 6 2-16,-10 0-4 0,-13 3-5 15,1 1-3 1,-10 7 1-16,-5 2-2 0,-9 7-2 15,-3 1 4-15,0 2 1 16,0 4 1-16,3 0 0 16,3 3 0-16,3 3 2 15,-3 0-2-15,2 3 3 16,2 1-3-16,-4 3 0 16,-3 0-1-16,0 0-2 15,0 3 2-15,0 5 1 16,4 1 0-16,5-1 1 15,9 2-1-15,4-1 0 16,8 4 0-16,-3 3-1 16,1 8 1-16,-5 15 0 15,0 1 2-15,9 13-2 0,-2 0 0 16,10 6-1-16,9 1 0 16,2-4 1-16,11-4 0 15,16-8 0-15,7-2 2 16,3 1-1-16,6 1-1 15,3 2 1-15,1 3 0 16,13 1 0-16,10 2-1 16,8-2-1-16,8-4-1 15,7-2 2-15,-2 1 0 16,4 3-1-16,0 7 1 16,5 8 0-16,-2 7-2 15,6 2-1-15,-1 8 2 0,8 8-1 16,1 8-1-1,10 4-1-15,6-2 2 0,3 1-2 16,9-6 1-16,19-8 0 16,8-8 1-16,16-4-1 15,8-7 2-15,10 0 1 16,18-4-1-16,18-2 0 16,18-7 2-16,16 3 0 15,12-3 0-15,8 2-1 16,2-1-1-16,10-5 1 15,3-7 4-15,14-12-2 16,5-16 0-16,12-11 1 16,-3-3-1-16,-9 0 0 15,-4-10 1-15,3-6-1 16,0-3 0-16,8-8 0 0,3-3-2 16,-2-6-3-16,-5-4 3 15,-2 3-2-15,4 1 0 16,-2-3 1-16,7 2 0 15,-1-9-5-15,-9 0 2 16,-3-7 2-16,-3 7 2 16,-9-1 1-16,-13 8 2 15,-11 6-2-15,-15 2 1 16,-7 2-1-16,-9 0 1 16,-7 0-2-16,0 1 2 0,-3-5-1 15,6 1 1 1,-7-2 0-16,4-6-2 0,-14-5 0 15,-8-1 0-15,-5-4 0 16,-8 0 1-16,-11-6 3 16,-6 3-1-16,-7-2-1 15,-11-2 3-15,-3 7 1 16,-8 0-4-16,-10 2-1 16,0 0-1-16,-12-4-3 15,-3-3 3-15,-4-2 0 16,0 7 2-16,-3 3-2 15,-1 5 0-15,-3 2 3 16,0 5-3-16,0-2 2 16,0 5 1-16,0-2-3 15,-3-3 0-15,-11 2-1 0,2-2 1 16,-2-2-2 0,-6 5 2-16,-1 1-3 0,1 3 2 15,0 4 1-15,1 3-3 16,-1 9 3-16,7 7-1 15,4 0-1-15,-1 6 1 16,3 1-6-16,3 0-8 16,-1 0-18-16,5 0-36 15,0 0-76-15</inkml:trace>
  <inkml:trace contextRef="#ctx0" brushRef="#br0" timeOffset="59211.8647">9368 13435 45 0,'0'-3'178'16,"-5"0"-150"-16,-1 2-15 0,6 1 1 15,0 0 12-15,0 0 2 16,0 0-7-16,0 0-10 16,0 0-4-16,0 0-6 15,0 0 4-15,3 0-1 16,8 0 0-16,-1 0-4 15,2 1 0-15,0 5-2 16,0 1-6-16,0 3-12 16,-3 3-38-16,-2 9-53 15</inkml:trace>
  <inkml:trace contextRef="#ctx0" brushRef="#br0" timeOffset="59473.4416">9429 13792 68 0,'0'13'51'0,"9"4"-7"16,-2 5-3-16,-1 5 0 16,-2 3-10-16,3 3-8 15,-4 3-4-15,4-2-11 16,-4-2-1-16,0-2-5 15,0-6 0-15,0 1-2 16,-3-8-3-16,0 0 0 0,3-7-6 16,-3-7-11-1,0-3-12-15,3 0-70 0</inkml:trace>
  <inkml:trace contextRef="#ctx0" brushRef="#br0" timeOffset="59915.9398">9812 13650 201 0,'3'29'30'0,"0"8"3"16,0-1-6-16,0 0-6 15,-2 1-3-15,-1-4-6 16,0-3 0-16,0-10-6 15,0-7-3-15,0-9-1 16,0-4 0-16,4 0 0 16,-4 0-1-16,0 0 1 15,0 0-2-15,3-2-7 16,0-17-3-16,7-14 10 16,2-9 0-16,2-2 6 15,5 9-4-15,0 8-1 16,-5 7 2-16,-1 10 0 0,-4 3-1 15,0 4-2 1,-3 3-4-16,3 0 4 16,3 16 4-16,4 8 11 0,1 5-3 15,2 8-3-15,2 0 1 16,-3 1-8-16,-2-4-2 16,1-5 0-16,2-3-8 15,-4-9-3-15,3-7-19 16,4-10-49-16,1-16-30 15</inkml:trace>
  <inkml:trace contextRef="#ctx0" brushRef="#br0" timeOffset="60199.289">10497 13221 328 0,'-16'0'41'0,"5"0"-13"15,-5 0 11-15,1 12-21 16,-9 18-14-16,6 11-2 16,0 11 4-16,12 11-3 15,6 9 2-15,0 5 1 16,17-1-2-16,5-4-1 16,5-3-3-16,2-6 2 15,3 0-2-15,-2-10 0 16,-5-6-3-16,-2-12-2 15,-7-11 1-15,-7-5-6 16,-3-12-20-16,-6-1-29 0,0-6-76 16</inkml:trace>
  <inkml:trace contextRef="#ctx0" brushRef="#br0" timeOffset="61694.0512">10233 13819 269 0,'0'-3'25'0,"0"2"-22"16,24-5 25-16,9 2-1 15,13-2-18-15,15 5-2 16,9-2-2-16,-1 3-3 0,-2-3-2 16,-7 0-3-16,-8-4 2 15,-4-3-5-15,-8-3 4 16,-6 0-12-16,-4-4 7 15,-6 4 5-15,-9 6-1 16,-2 1 3-16,-4 2 8 16,-5 1-6-16,6 3 1 15,0 0-1-15,8-3 1 16,3 3 2-16,7-3-4 16,2-4 1-16,6-5-2 15,-4-5 2-15,3-4 2 16,-8-5-4-16,-2-4 2 15,-8 1 2-15,-4-1 1 16,-13 1 1-16,0 8 4 16,-6 1-3-16,-18 7 7 0,-7 6-2 15,-2 4-11-15,-3 3 5 16,0 10-5-16,4 14-1 16,5 6 1-16,6 5 1 15,6 5-2-15,9 0 6 16,6 0-2-16,6-5 3 15,18-4-5-15,9-2-2 16,5-6 3-16,7-6-3 16,1-1 0-16,3-9 0 15,-2-4-3-15,-1-3-1 16,-4-7-5-16,1-19-2 16,-7-6-7-16,-3-5 9 0,-8-4-8 15,-1-1 10-15,-6-1-12 16,-8 14 17-16,4 9 2 15,-11 10 7-15,0 9-1 16,0 1-6-16,0 0 0 16,7 7 0-16,7 13 7 15,2 4 2-15,5 2-5 16,0 0 1-16,3 1-1 16,-2-8 3-16,-1-2-7 15,-6-7 6-15,-8-7-4 16,-3-3 0-16,0 0-1 15,-7 0 1-15,0 0 8 0,0-20 4 16,0-9-5-16,0-8-8 16,0 2 0-1,0 4-1-15,0 5 6 0,0 5-5 16,6 6-1-16,4 8 0 16,-1 1-5-16,4 6 1 15,7 0-6-15,3 0 10 16,9 6 1-16,1 3 5 15,6 1-1-15,7-3 8 16,-1-4-3-16,7-3 0 16,3 0 2-16,-1-17-2 15,-5-5-2-15,-4-1-7 16,-8-4 0-16,-7-2-1 0,-9-1 0 16,-7 0 0-16,-8 1 1 15,-6-1 2-15,0 6-3 16,0 7-4-16,-14 5 4 15,-4 2 4-15,-2 10-4 16,1 0-5-16,-5 4 3 16,2 21 2-16,4 9 1 15,0 6-1-15,9-1 0 16,6 5 1-16,3-2 1 16,0-5-2-16,12-5 0 15,12-5 0-15,4-4 2 16,8-9-2-16,3-6 0 0,3-8-2 15,1 0-7 1,-1-15-1-16,-7-9-19 0,0-6-13 16,-5-5-18-16,-7-5-19 15,-3 0-16-15,-5-3 4 16,-2 6 28-16,-2 8 63 16,-2 12 51-16,-2 7-17 15,-4 10 23-15,0 0-20 16,3 4-24-16,1 19 18 15,7 6 8-15,1 8-17 16,-1 0-6-16,2-5-1 16,-3-5 8-16,-1-1 0 15,-2-7-6-15,1-5-4 16,-2-7-5-16,-3-7-8 16,-3 0-4-16,3 0 1 0,1-14 3 15,4-11 13-15,-2-9-8 16,4-3-4-16,-4 2 3 15,-2 4-4-15,4 6 0 16,-5 12-1-16,0 9 1 16,0 4 0-16,4 0-14 15,2 17 14-15,5 9 11 16,2 3-5-16,-1-2-1 16,0-4 0-16,2-6-2 15,0-1-1-15,-1-6-2 16,4-7-4-16,-4-3-4 15,1 0-8-15,5-16-35 0,-1-11-78 16,5-9-66-16</inkml:trace>
  <inkml:trace contextRef="#ctx0" brushRef="#br0" timeOffset="62165.4592">13461 13085 166 0,'-13'33'36'15,"-3"3"19"-15,0 1 4 16,8-5-18-16,2-2-4 16,6-9-8-16,0-1-2 15,9 0-13-15,12-8-9 16,4 1 2-16,8-3 4 0,3-6-5 16,7-4 3-1,-2 0-6-15,9 0 2 0,1-17-5 16,1-5 8-16,0-8-2 15,-4-1-4-15,-9-1-2 16,-6-1-2-16,-11 2-2 16,-16-4 2-16,-6 1 1 15,0 1-4-15,-9 7-11 16,-10 3 9-16,-1 10 7 16,1 9 0-16,-1 4 3 15,4 0-3-15,-4 10 0 16,7 10 0-16,-3 7 0 15,7 5 0-15,6 5 3 16,3 2-3-16,0-2 2 16,12-2 0-16,5-7 0 0,6 1 4 15,-1-5-4-15,7-5-2 16,-3-6 2-16,6-3-2 16,1-6-2-16,7-4-4 15,5 0-2-15,1-7-23 16,2-6-65-16,-2-1-263 15</inkml:trace>
  <inkml:trace contextRef="#ctx0" brushRef="#br0" timeOffset="63035.1729">9696 14189 227 0,'-6'-5'35'0,"6"3"-35"16,0 2 0-16,24-3 13 15,6 3 10-15,13-4 6 16,5 4-2-16,10 0-1 15,3 0-3-15,12 0-5 16,11 0-2-16,17 0 0 0,29 0-3 16,25-3 2-16,24-7-7 15,18 0 1-15,-2 0-7 16,1 7 0-16,-2-1 1 16,-3-2-3-16,-3-4 3 15,7-4-2-15,-7-11-1 16,-6-5 0-16,-7-1 2 15,-2-4-2-15,-3-5 2 16,-6 1-2-16,-4-1 4 16,-14 9-4-16,-27 9-2 15,-18 2 2-15,-24 7 0 0,-19 2 0 16,-12 1 0 0,-13 2-4-16,-6 4 0 0,-12-2-10 15,-5 5-17-15,-6-5-61 16,-4 2-157-16</inkml:trace>
  <inkml:trace contextRef="#ctx0" brushRef="#br0" timeOffset="69027.1303">12471 14829 88 0,'15'-10'258'16,"-2"6"-217"-16,-8 1-31 0,-5 3 2 15,0 0-3-15,0 0-6 16,0 17-2-16,0 13 8 16,0 16 1-16,6 10-1 15,4 7-1-15,2 3 0 16,-2 3-4-16,10 1 6 15,-5 3-6-15,-1 2-3 16,2-2 1-16,-3-1-2 16,-7-6 0-16,1-2 0 15,-4-11-1-15,-1-4 0 16,-2-10 0-16,0-12-3 16,0-14-3-16,0-9-10 0,0-4-13 15,0-7-8-15,0-26-143 16</inkml:trace>
  <inkml:trace contextRef="#ctx0" brushRef="#br0" timeOffset="69373.2483">12493 14674 235 0,'6'-4'22'0,"11"1"-9"0,14 0-13 16,12 3 15-16,11 0-3 16,3 10-4-16,8 7-3 15,-2 6 1-15,4-1-2 16,-8 8 2-16,-8-3 1 16,-9 2-3-16,-12-2 6 15,-17 6-10-15,-10 0 10 16,-3 7-4-16,-16 3 7 15,-21 6-4-15,-11-3 2 16,-1-2 1-16,-5-5-3 16,5-3-3-16,3-7-6 15,10-2-2-15,15-13-11 16,7-4-12-16,14-10-59 0,0 0-198 16</inkml:trace>
  <inkml:trace contextRef="#ctx0" brushRef="#br0" timeOffset="69649.8736">13684 14558 216 0,'-30'40'44'0,"-4"22"-30"16,-8 11 14-16,0 13 3 15,8 10-5-15,13 0-6 16,15 0 1-16,6-7-9 0,18-10-6 16,15-10-5-16,13-2-1 15,-1-8-2-15,7-7 2 16,-4-4-1-16,7-9-6 16,0-6-5-16,0-10-6 15,-2-13-45-15,-4-10-172 16</inkml:trace>
  <inkml:trace contextRef="#ctx0" brushRef="#br0" timeOffset="69919.2019">14506 14505 316 0,'-23'21'73'16,"1"21"-73"-16,-8 24 5 16,-5 18 6-16,2 14-5 15,0 14-1-15,0-3 0 16,8-3 0-16,0-11-5 16,8-14-5-16,5-9 5 15,5-16-5-15,7-13-15 16,0-21-9-16,0-22-74 15,0-12-141-15</inkml:trace>
  <inkml:trace contextRef="#ctx0" brushRef="#br0" timeOffset="70152.9954">14354 14565 238 0,'22'20'23'15,"8"20"6"-15,9 12 11 16,-1 8-15-16,5 5-9 16,-1-1-2-16,4-2 5 15,1-3-6-15,0-8-1 16,-2-3-9-16,-6-7-1 0,-4-6-2 16,-13-4-8-16,-10-5-14 15,-12-4-40-15,-4-8-129 16</inkml:trace>
  <inkml:trace contextRef="#ctx0" brushRef="#br0" timeOffset="70317.5487">14318 15216 218 0,'0'0'170'16,"0"-4"-170"-16,36-2 0 15,13-4 8-15,12-7-2 16,7 0-4-16,9-5-2 15,-1-5 0-15,-3-3-12 16,-10-6-58-16,-14-7-192 0</inkml:trace>
  <inkml:trace contextRef="#ctx0" brushRef="#br0" timeOffset="70566.5242">15197 14466 165 0,'43'39'104'16,"5"4"-54"-16,1 7-6 15,-4 2-13-15,1 6-13 16,-4 4-3-16,-5 1 1 16,-12 6-3-16,-5 8-1 0,-11 5-3 15,-9 4-5-15,-16 3 0 16,-19-3-4-16,-8-1-6 15,-2-12-23-15,2-17-34 16,10-22-133-16</inkml:trace>
  <inkml:trace contextRef="#ctx0" brushRef="#br0" timeOffset="76481.8449">14627 14750 255 0,'-11'0'56'15,"4"0"-8"-15,4-7-22 16,3 4 0-16,0 3-12 0,0 0-8 16,0 0 2-16,0 0-1 15,0-3-3-15,0 3 0 16,17-1 2-16,9-5-1 16,7 2 0-16,1-2 5 15,3 2-5-15,1-1-1 16,-5-2-4-16,-5 4 1 15,-4-1 1-15,-4-2-2 16,-1 3-1-16,-6 2-1 16,-6 1-6-16,-1 0-11 15,-3 0-30-15,-3 4-54 16,0 12-98-16</inkml:trace>
  <inkml:trace contextRef="#ctx0" brushRef="#br0" timeOffset="76819.9511">14701 14977 127 0,'0'0'38'0,"0"0"-7"16,0 0-6-16,0 0-2 16,0 0-7-16,0 0-11 15,9 0 4-15,5 0 18 16,5 0-1-16,4-5-1 16,2 1-8-16,2-3-8 15,-2 1-7-15,5 2-2 16,-4-5-1-16,6 2-3 15,-5 3-12-15,1-2-19 16,-2 6-67-16,-9 0-83 16</inkml:trace>
  <inkml:trace contextRef="#ctx0" brushRef="#br0" timeOffset="78259.5254">14951 14489 94 0,'-5'0'69'15,"3"-3"-24"-15,2 3 4 16,0 0-18-16,0 0-27 16,0 0-4-16,14 0 0 15,5 0 9-15,13 0 3 16,5 0 7-16,5 6 2 0,-5 4-4 16,0 0-4-16,-5 0-2 15,-9 2-1-15,-6-1-5 16,-8 6-4-16,-9 12 5 15,-3 10 7-15,-29 12-4 16,-12 8-8-16,-7-6-1 16,5-7-1-16,10-9 1 15,14-12 3-15,13-4-3 16,9-5-2-16,0-3-7 16,16 1 4-16,3-4 3 15,10 2 2-15,4-2 0 16,1 1 3-16,2 5 0 15,-2 4-2-15,-8-3 3 0,-7 2 2 16,-6 4 0-16,-3 1 0 16,-6 1 0-16,-4 2 0 15,0 3 3-15,-14 9-4 16,-14 5-5-16,-18 5-5 16,-7 7-28-16,-8 0-84 15</inkml:trace>
  <inkml:trace contextRef="#ctx0" brushRef="#br0" timeOffset="82025.6288">16927 12878 302 0,'8'-7'63'0,"-8"2"-50"15,0 3-11-15,0 2 1 16,0 0-2-16,6 14 2 16,3 14 10-16,4 16 4 15,0 15 2-15,7 20-5 16,-8 11-2-16,2 6 0 15,-1 3-5-15,-4-7 2 0,-1-6-7 16,-3-10-2 0,-1-7 0-16,-1-7 0 0,0-8 0 15,0-12 0-15,-3-8-1 16,0-14 0-16,0-7-3 16,4-9-4-16,-4-4-15 15,0-14-44-15,4-32-207 16</inkml:trace>
  <inkml:trace contextRef="#ctx0" brushRef="#br0" timeOffset="82361.0406">17035 12689 54 0,'13'-20'266'0,"13"3"-247"15,12 4-13-15,15 3 12 16,5 7-2-16,1 3-8 16,1 10 1-16,0 20-6 15,-2 9 5-15,-9 11 3 16,-7 2-2-16,-6-1-6 16,-13-2-2-16,-4-3 3 15,-12-3-1-15,-7 2 3 16,-7 2-1-16,-23-1 3 0,-11 4 0 15,-7-4-4 1,-5-3 0-16,1-9-4 0,4-9 0 16,-1-5-4-16,7-9-3 15,9-2-36-15,11-9-29 16,12-3-110-16</inkml:trace>
  <inkml:trace contextRef="#ctx0" brushRef="#br0" timeOffset="82656.4141">18376 12511 315 0,'-37'5'22'15,"-4"25"-22"-15,-8 14 9 16,-3 19 5-16,-6 22-4 15,-2 8 0-15,11 13 4 16,10 3-1-16,14-4 2 16,13-2 1-16,12-4-5 15,0-14-10-15,12-6 2 16,13-12-3-16,8-1-4 16,4-10 2-16,5-4-10 15,0-8-19-15,7-12-41 16,3-25-155-16</inkml:trace>
  <inkml:trace contextRef="#ctx0" brushRef="#br0" timeOffset="83531.7238">19155 12804 207 0,'-17'-14'27'0,"5"8"15"16,-1 2-21-16,-7 2-1 16,3 2-3-16,-1 0-2 0,-2 0 5 15,7 0-8 1,3 0 9-16,7 0 0 0,3 0-3 16,0 0-11-16,0 0-6 15,0 0-1-15,0 0-1 16,0 0 0-16,0 0 1 15,0 0 2-15,0 0 1 16,0 0-2-16,0 0 2 16,0 0 0-16,0 0 0 15,0 0 1-15,0 0-1 16,0 0 4-16,0 0-3 16,0 0 4-16,0 0-4 15,0 0 1-15,0 0-3 16,0 6-2-16,0 14-2 15,0 17 2-15,3 9 7 0,4 11 0 16,-3 5-5-16,1 4-1 16,-2 3 1-16,1-3-1 15,-1-9-1-15,0-5 0 16,0-6-2-16,0-12 2 16,1-8-11-16,3-10-4 15,-4-12-38-15,6-4-86 16,-1-13-72-16</inkml:trace>
  <inkml:trace contextRef="#ctx0" brushRef="#br0" timeOffset="83960.3087">19012 12703 254 0,'22'-14'33'16,"11"-2"-22"-16,13 5 23 15,5 1 10-15,-1 7-19 16,-2 3-3-16,-9 7-7 16,-13 13-6-16,-13 7-6 15,-13 8 0-15,0 5 4 16,-33 9 2-16,-8 0 1 16,-2-8-5-16,9-5-1 15,10-13-1-15,17-6-3 16,4-4-2-16,3-3-7 0,3 3 3 15,16 4 6 1,8-1 0-16,4 4-1 0,3-3 1 16,1 2 2-16,-2-3 1 15,-11 1 2-15,-6 0-1 16,-9-1 1-16,-7 1 0 16,0 5 3-16,-16 8 4 15,-16 1-5-15,-4-1-1 16,-6-5-5-16,6-5-1 15,6-3-6-15,5-7-2 16,5-6-8-16,7-4-23 16,9-10-64-16,4-21-195 15</inkml:trace>
  <inkml:trace contextRef="#ctx0" brushRef="#br0" timeOffset="84259.9451">19850 12196 346 0,'6'-3'74'0,"-5"3"-74"16,7 16 1-16,-2 21 15 16,0 16 3-16,-2 16-9 15,-3 13 2-15,2 5-5 16,4 12 0-16,-1-3 2 15,0 0 2-15,-2-1 1 16,-1-9-1-16,-3-3-6 0,0-1 0 16,0-9-5-16,-4-11 1 15,4-15-1-15,0-10-5 16,4-12-3-16,14-11-18 16,7-11-49-16,10-3-194 15</inkml:trace>
  <inkml:trace contextRef="#ctx0" brushRef="#br0" timeOffset="84940.9215">20837 12302 251 0,'-66'-10'30'16,"-18"7"-21"-16,23 13 2 15,-4 23-1-15,4 10 6 16,5 10 2-16,3 13-4 16,8 13 4-16,13 7-1 15,8 0 5-15,21-3-9 16,3-11-4-16,23-10-3 16,20-8-6-16,9-12 1 15,15-8 1-15,12-11 0 16,9-13-2-16,3-10 0 15,0-3-11-15,2-24-7 0,-8-6-53 16,-11-6-173-16</inkml:trace>
  <inkml:trace contextRef="#ctx0" brushRef="#br0" timeOffset="85257.8184">21513 12851 385 0,'2'10'4'0,"1"19"-1"16,-3 21 9-16,0 9-4 15,-2 7-8-15,-19 3 0 16,-7-2-9-16,-6-11-18 16,-2-9-57-16,1-15-81 15</inkml:trace>
  <inkml:trace contextRef="#ctx0" brushRef="#br0" timeOffset="85677.3371">21953 12365 319 0,'0'0'19'16,"0"0"-19"-16,0 0 10 16,0 7 1-16,-3 16 6 0,-5 4 3 15,0 2-12 1,4 4-2-16,2-1 0 0,2 5-2 16,0 3 5-16,-1 9 2 15,-2 7-1-15,-3 8 2 16,-6 5-4-16,4-3 0 15,4-4 0-15,4-2-6 16,0-7 0-16,9-7 1 16,12-6-3-16,11-4 3 15,7-12-2-15,10-9 0 16,10-8 1-16,5-7-2 16,6 0 0-16,5-22-2 15,-1-8 1-15,-5-7-3 16,-10-6-9-16,-9-4-12 15,-16-5-52-15,-16-7-97 0</inkml:trace>
  <inkml:trace contextRef="#ctx0" brushRef="#br0" timeOffset="85865.9705">22024 12395 334 0,'17'-13'26'16,"30"-1"-22"-16,22 1-3 16,16 4 4-16,-1 2-5 15,0 4 0-15,-11 3-1 0,-13 0-7 16,-20 0-54-16</inkml:trace>
  <inkml:trace contextRef="#ctx0" brushRef="#br0" timeOffset="86046.2654">22057 12712 241 0,'-10'3'98'0,"10"-3"-95"16,16 0 5-16,27 0 17 16,13-14-3-16,19-4-7 15,8-3-15-15,4 1-2 16,-3-6-14-16,-4 3-30 0,-8-4-134 15</inkml:trace>
  <inkml:trace contextRef="#ctx0" brushRef="#br0" timeOffset="86314.8139">23017 12186 235 0,'23'27'45'0,"7"7"-19"16,2 8 18-16,6 8-22 16,-1 6-5-16,-1 6 10 0,-7 9-4 15,-6 4 0 1,-5 5-5-16,-9 5-2 0,-9-2-9 16,0-4-2-1,-11-6-3-15,-20-1-2 0,-15 1-2 16,-17 0-4-16,-8-4-12 15,-11-6-32-15,1-8-59 16,-4-5-115-16</inkml:trace>
  <inkml:trace contextRef="#ctx0" brushRef="#br0" timeOffset="87034.191">19457 12808 285 0,'3'0'31'0,"6"0"-24"16,12 0 1-16,1 0 2 16,1 0 3-16,2 0-4 15,4 0-1-15,4 0-1 16,-5 0 3-16,3-4-2 0,1-2-5 16,-10 2-3-16,-2-3-3 15,-9 4-5-15,-5 3-12 16,-6 0-70-16</inkml:trace>
  <inkml:trace contextRef="#ctx0" brushRef="#br0" timeOffset="87230.058">19473 12986 162 0,'10'0'20'0,"8"-7"3"15,9-3 23-15,-2-2-23 0,5-1-22 16,0 2-1-16,-2 1-11 16,2 0-11-16,-1 0-2 15,-2 0-41-15,-5 3-70 16</inkml:trace>
  <inkml:trace contextRef="#ctx0" brushRef="#br0" timeOffset="87769.9593">19735 12189 74 0,'-5'-3'134'16,"0"3"-100"-16,-3 4-27 15,-2 23-5 1,-8 13 5-16,0 9 3 0,1 10 2 16,7 1 0-16,4-1 1 15,3-7-5-15,3-8-3 16,0-12-3-16,13-8 0 16,10-8 2-16,-2-12-2 15,7-4 3-15,4 0 6 16,-4-20 2-16,0-4-3 15,-7-1-8-15,-7-2 0 16,-11 0-1-16,-3 5-1 16,-13 2 0-16,-16 3-9 0,-9 10-2 15,-1 4 9 1,2 3 2-16,12 0-3 0,4 3-2 16,13 7-25-16,7 0-62 15,1 0-93-15</inkml:trace>
  <inkml:trace contextRef="#ctx0" brushRef="#br0" timeOffset="88348.3144">21063 12090 211 0,'-3'-5'98'16,"3"5"-75"-16,0 0 2 16,0 0-2-16,0-3-9 15,0 3-5-15,3-7-5 16,16-3-1-16,7-7 4 15,11 3-4-15,-5 1-3 0,-2 3-4 16,-8 4-12-16,-9 6-11 16,-9 0-49-16,-4 6-31 15,-6 18 7-15</inkml:trace>
  <inkml:trace contextRef="#ctx0" brushRef="#br0" timeOffset="88512.0665">20936 12282 168 0,'0'0'9'16,"17"0"32"-16,9-3 22 15,10-10-32-15,6 0-16 16,1-4-15-16,0-2-3 0,-2 2-16 16,-7-3-32-16,-1 1-97 15</inkml:trace>
  <inkml:trace contextRef="#ctx0" brushRef="#br0" timeOffset="88955.3193">21345 11714 223 0,'16'-6'39'15,"10"2"-37"-15,11-2 17 0,2 3 6 16,0 3-9-16,-8 0-2 16,-6 10-5-16,-7 6-6 15,-11 6 1-15,-7 9 2 16,-3 5 1-16,-23 3 1 16,-7 2-6-16,1-9 1 15,9-2 0-15,9-6-3 16,8-6 0-16,6-1-3 15,0-3-1-15,20-1-2 16,3 0 1-16,7-2 5 16,5-1 0-16,-6 0 3 15,0 2-3-15,-4-2 5 0,-8 3 1 16,-7 4 2-16,-6 0-1 16,-4 8 6-16,-8 2 2 15,-21 3-3-15,-6 2-10 16,-4-2-2-16,0-6-2 15,7-4-3-15,12-4-15 16,7-6-18-16,12-7-61 16,1-3-92-16</inkml:trace>
  <inkml:trace contextRef="#ctx0" brushRef="#br0" timeOffset="89247.745">22767 11777 288 0,'0'0'9'0,"0"0"2"16,11 0-11-16,11 0 5 0,1-7-5 15,6 0-2 1,0 1-8-16,-2-1-16 0,-6 7-103 16</inkml:trace>
  <inkml:trace contextRef="#ctx0" brushRef="#br0" timeOffset="89427.7388">22752 12015 228 0,'25'-4'27'0,"12"-11"24"15,5-5-16-15,4 3-30 16,4-6-5-16,0 3-14 15,2 0-29-15,-7 3-167 0</inkml:trace>
  <inkml:trace contextRef="#ctx0" brushRef="#br0" timeOffset="90080.3929">23417 11529 222 0,'0'0'80'16,"0"0"-58"-16,12-9 22 15,8-8-10-15,6-4-14 0,1-4-12 16,-2-2-1-1,-4 1-1-15,-6 0-6 0,-7-1 5 16,-8-3 1-16,0 6-3 16,-14 2 2-16,-19 6-2 15,-11 9-3-15,-7 7 0 16,-3 0 5-16,4 17-1 16,9 6-1-16,12-1-2 15,8 1 0-15,13-5-1 16,8-2-2-16,2 0-2 15,20-3-2-15,9 0 6 16,2-3 1-16,5 0 0 16,-6 4 4-16,-2 6-2 15,-4 13 3-15,-16 13-1 16,-10 10 2-16,0 10 1 0,-17 1 1 16,-8-1-3-16,1-4-4 15,5-7-2-15,3-7-3 16,0-3 2-16,5-8-5 15,2-10-3-15,3-5-7 16,-5-5-25-16,2-1-68 16,-1-5-175-16</inkml:trace>
  <inkml:trace contextRef="#ctx0" brushRef="#br0" timeOffset="91167.5716">16953 14142 218 0,'-3'0'16'15,"3"0"-10"-15,0 0-5 16,3 0 6-16,16 0 25 16,8-7 11-16,15-3-6 15,17 0-9-15,22-3 0 16,19 1-9-16,24-2-4 0,16-3 4 16,18-3 0-16,24 2-7 15,15 1-3-15,16 3-2 16,10 4-6-16,-5 0 0 15,3-3 4-15,5-4-4 16,11-2 6-16,11-7-4 16,2 2-2-16,3 1 4 15,-4 7-3-15,2 3 0 16,-5 9-2-16,-8-2-9 16,-15-1 8-16,-13 0-4 15,-11-10 5-15,-10-6-1 16,-8-9-3-16,-13-5 1 0,-14-2-1 15,-15-4 0-15,-22 10 3 16,-18 3 1-16,-16 10 1 16,-18 10-1-16,-12 3 1 15,-9 4-1-15,-4 3 0 16,-8 0 0-16,0 0-1 16,-2-3 1-16,2 2-5 15,-2-2-6-15,2 0 9 16,-9 3-3-16,-1-2 5 15,-5 2 0-15,3 0 0 16,2 0-1-16,2 0 1 16,3-2-1-16,0-1-6 15,-3 3-8-15,0-2 3 0,-4-1 4 16,-3 1 8-16,-2 0 0 16,-5-1 0-16,2 3 0 15,-2-3-1-15,1 2-15 16,-1-5-98-16,-5-1-201 15</inkml:trace>
  <inkml:trace contextRef="#ctx0" brushRef="#br0" timeOffset="102603.7969">15407 13666 132 0,'1'-12'24'15,"-1"-2"2"-15,-22-6-5 16,-14 0-4-16,3-7 7 16,-5-5 6-16,11 5 2 15,-8-3 7-15,0 1-21 0,-4-4 10 16,-4 1-6-16,1-5-5 16,-4-2-8-16,-2-11 0 15,2-3-4-15,-5-7-1 16,-8-3 1-16,-3-2-3 15,-20-5 3-15,-9-3 0 16,-12-6-4-16,-10 3 1 16,-1 3-2-16,4 7 0 15,7 3-1-15,8 7-1 16,5 4 1-16,-1 5 1 16,-8 8-3-16,-5 2 3 15,-9 2 0-15,-8 5 0 0,-6 3 6 16,2 3-3-1,-2 9-1-15,-3 1-2 0,1 4-3 16,9 0 2-16,5 3 1 16,9 1 6-16,-1 2-4 15,0 1-2-15,-1-4-1 16,-1-3 1-16,-3 0 2 16,9 2-2-16,-7 7-1 15,-2 1 1-15,-3 4-1 16,-9 15-2-16,0 1 1 15,2-3 2-15,7-4 5 16,2 3 0-16,-5-3-5 16,0 7-3-16,0-3 2 15,8 3 0-15,16 3 0 0,3 9 1 16,6 5-3-16,7 2 1 16,11 2 2-16,7 1-1 15,11 1 1-15,7 0-3 16,-7 10-4-16,-2 6 3 15,-7 7 1-15,-3 4 3 16,4-4 2-16,5-7-2 16,4-5 1-16,5-5 0 15,9 0 0-15,1 1-1 16,6 3-2-16,-1 7 1 16,-2-4-1-16,3 3 2 15,3-3 0-15,3-3 0 16,5-4 0-16,7 1-3 0,6-1 3 15,3 1-2-15,0 3 0 16,0 4-2-16,12 9 2 16,4 6 1-16,11 4-2 15,3 0 1-15,7-4 2 16,8-2 0-16,12-7-2 16,4-1-2-16,12-5-2 15,9-8-2-15,16 0 8 16,10-6 5-16,11-3-4 15,14-3-1-15,13-1 2 16,27-4 0-16,24 5-1 16,18-6 3-16,9 1-4 0,-12-6-4 15,-2-7 4-15,5-7 0 16,12 0 4-16,19-2-8 16,9-3 4-16,-6-7-3 15,7 0 0-15,0-27 3 16,5-19 0-16,-5-10 0 15,-19-17 0-15,-17-9-1 16,-25-5-4-16,-17-12 1 16,-15-9 1-16,-23-4-2 15,-24-1-3-15,-21 5 8 16,-21 8 2-16,-19 8-1 16,-13 11 4-16,-9 9-5 15,-13 9 1-15,-4 8-2 0,-6 11 0 16,-7 12-2-16,-3 9-2 15,0 12 5-15,0 5-5 16,0 3-3-16,0 3-5 16,0 0-6-16,-3 0-48 15,3 0-18-15,-6 0-53 16</inkml:trace>
  <inkml:trace contextRef="#ctx0" brushRef="#br0" timeOffset="109605.6495">7540 9783 155 0,'0'-7'35'0,"0"3"-13"16,0 1 6-16,0 3 0 15,0 0-5-15,0 0-2 16,0 0-6-16,0 0-5 15,0 0-6-15,0 0 0 16,0 0-4-16,12 0 0 16,4 10 1-16,-2 5-1 0,2 3-11 15,-7 8-18-15,-6 8-88 16</inkml:trace>
  <inkml:trace contextRef="#ctx0" brushRef="#br0" timeOffset="109853.2752">7394 10225 290 0,'6'0'0'16,"-3"0"-6"-16,10 0 6 0,4-4 6 15,11-15 5-15,8-9-1 16,10-10 5-16,3-6-3 15,2-2-4-15,1 3-5 16,-10 8-3-16,-2 8-2 16,-7 10-6-16,-12 7-16 15,-8 10-24-15,-11 0-114 16</inkml:trace>
  <inkml:trace contextRef="#ctx0" brushRef="#br0" timeOffset="110354.965">7659 10156 6 0,'0'12'157'0,"0"8"-149"16,14 4 3-1,8 4 19-15,2-1-1 0,0-3-17 16,0-1-9-16,-5-4-2 16,-2-5-1-16,-4-5-2 15,-7-5-4-15,-3-4-5 16,-3 0 4-16,0 0 7 15,0-3 0-15,-6-11-8 16,-7-5-4-16,-1-4 12 16,5 2 3-16,6-1 1 15,0 3-1-15,3 1 0 16,0-1-2-16,15-1 1 0,6 0-1 16,10-3-1-1,5-3 3-15,-3 2 1 0,-3 10 4 16,-5 3 2-16,-8 7-7 15,-7 4-2-15,-7 0-1 16,-3 26 0-16,-13 23 10 16,-20 11 4-16,-9 9-14 15,-4-9 0-15,4-17 1 16,12-10 5-16,5-7-5 16,13-13-1-16,4-3 6 15,8-6-6-15,0-4 0 16,0 0-13-16,14-4 13 15,14-12 8-15,8-7-3 16,6-3-1-16,1-1-4 16,-1 0 0-16,-9 11 0 0,-11 6-5 15,-13 4-40-15,-9 6-198 16</inkml:trace>
  <inkml:trace contextRef="#ctx0" brushRef="#br0" timeOffset="110827.6857">7646 10885 165 0,'46'27'40'0,"-1"5"-1"0,4 1-15 15,-1 1-17-15,-5-1-5 16,-4-3-2-16,-9-7-5 15,-11-6-9-15,-7-8-6 16,-6-6-15-16,-6-3-3 16,0-3 38-16,-15-17-28 15,-10-9-3-15,-8-5 29 16,0-2 0-16,5-4 2 16,4 1 5-16,15-1 0 15,9 1 17-15,0 2-15 16,30-3 5-16,7-3 0 15,12-7 5-15,7-8 4 16,5-1 19-16,7 1-9 0,1 6 4 16,6 3-10-1,2 9-5-15,-5 6-11 0,-8 9-4 16,-9 8-4-16,-16 11-1 16,-15 5 0-16,-5 1-1 15,-10 0 0-15,-6 13-13 16,2 11 14-16,-5 12 8 15,0 11-6-15,0 8-2 16,-21 1-17-16,0 1-58 16,-9-8-68-16</inkml:trace>
  <inkml:trace contextRef="#ctx0" brushRef="#br0" timeOffset="111203.1063">8153 10664 149 0,'0'0'2'0,"9"0"0"16,9 4 4-16,0 6 4 15,3-1-9-15,-6 1 0 16,-2-7-1-16,-1 1 0 16,-4-4 1-16,-1 0 2 15,-1 0 1-15,0-10-1 16,0-8 1-16,4-7-4 15,-2-2 0-15,4 3-2 16,4-1 0-16,1 9 2 16,-1 6 0-16,-1 6 0 0,0 4 0 15,-3 0 0-15,1 7 1 16,-4 9 1-16,-3 1 12 16,-1 5 8-16,-2-1 6 15,-3 2-1-15,0-3-9 16,0-1-10-16,0-2-8 15,-3-4-13-15,-2-3 0 16,2-10-58-16,3 0 36 16,0-23-66-16</inkml:trace>
  <inkml:trace contextRef="#ctx0" brushRef="#br0" timeOffset="111406.2228">8835 9538 95 0,'0'0'11'0,"0"0"-6"16,0 4 8-16,0 11 2 16,0 8 9-16,0-2-24 15,0 2-3-15,0-4-18 16,0-2-79-16</inkml:trace>
  <inkml:trace contextRef="#ctx0" brushRef="#br0" timeOffset="112051.0737">8662 9954 88 0,'33'-23'67'0,"10"-4"-10"15,2-2-19-15,1-5-16 16,2-4-9-16,-2-2 1 16,2 2 0-16,-5 3-11 15,-7 5-3-15,-8 10-11 16,-11 11-6-16,-10 9-4 16,-7 0-26-16,-14 22-41 15,-15 22-16-15,-7 8 100 0,0 5 4 16,2-2 26-16,7-9 18 15,8-2-10-15,2-12-3 16,7-6-12-16,7-9 1 16,3-7-14-16,0-3-6 15,0-7-22-15,10 0 22 16,5 0 4-16,12-23 6 16,3-10-7-16,7-7 0 15,2-6 0-15,7 6 0 16,2 0-1-16,-5 8 8 15,-4 9-7-15,-15 9-1 16,-12 8-2-16,-9 6-7 16,-3 0-4-16,0 20-4 0,-27 18 15 15,-7 10 0-15,-14 7 4 16,-5-1 1-16,7-6 1 16,2-4 1-16,8-5-5 15,9-6 11-15,5-12-11 16,8-9 9-16,11-6-8 15,3-6-3-15,0 0-34 16,0 0 31-16,6-2 3 16,18-14 10-16,6-11 0 15,7-3-1-15,2-3 1 16,10-4-6-16,-1-1 1 16,1 1 0-16,-2-3 1 0,-3 8-5 15,-11 4-1-15,-3 5-12 16,-14 8-4-16,-7 8-15 15,-6 4-45-15</inkml:trace>
  <inkml:trace contextRef="#ctx0" brushRef="#br0" timeOffset="112832.5648">9114 9739 112 0,'0'0'67'0,"0"0"-48"15,0 0-8-15,0 0-8 16,0 3 0-16,0 4 3 15,0 0 1-15,6 6 5 16,3 4-1-16,0 5 6 16,-3 8 7-16,-3 7 17 15,-3 2-21-15,0 4-2 16,0 0-6-16,-6 4-2 16,-6-2-3-16,-3-1-4 0,-1-5 2 15,-1-6-4-15,1-6-1 16,4-8-1-16,3-3-11 15,-3-6 5-15,0-6-18 16,-1-1-12-16,-1-3-22 16,-1-9-66-16</inkml:trace>
  <inkml:trace contextRef="#ctx0" brushRef="#br0" timeOffset="113416.0144">8819 9900 61 0,'0'0'24'0,"10"0"15"15,5 0-8-15,9 0-2 16,-2 0 3-16,5-3-6 16,4-7 6-16,-5 1-3 15,7-7-9-15,-2-1-5 16,3-3-5-16,2-1-4 15,0-1 1-15,-2-1-5 16,-1 3-2-16,-6 3 0 16,-8 7 1-16,-4 5-2 15,-7 4-2-15,-5 1-2 16,1 0-3-16,-1 0-2 0,3 0 3 16,0 0 0-1,3 1 6-15,-1 4 1 0,2 2 4 16,2 0-4-16,-2-1 2 15,-1-2 1-15,2-2-2 16,5-1 6-16,-7 2-6 16,3-3 4-16,-3 3-4 15,-3-2-1-15,0 2 0 16,-6 3 0-16,3 2-2 16,-3 5-5-16,0 10 7 15,0 6 15-15,0 8-10 16,-3 5 2-16,-6 2 5 15,-3 5-9-15,0 7 6 16,-7 0-8-16,-1 6 3 16,-2 1 0-16,-5 1-2 0,2-2-1 15,-5 0 2-15,0 2-2 16,-4-5-1-16,1-6 0 16,6-7-5-16,3-13-8 15,3-10 0-15,5-13-35 16,1-10-53-16,0-3-3 15</inkml:trace>
  <inkml:trace contextRef="#ctx0" brushRef="#br0" timeOffset="113618.1263">9098 10202 62 0,'31'-7'45'15,"6"4"-8"-15,5 3 8 16,7 0-25-16,-1 0-1 15,4 13 8-15,-7 0-15 16,1 0-5-16,-1-4-4 16,-5-5-3-16,-1-1 1 15,-3-3-1-15,0-15-3 16,-5-12-10-16,-7-13-51 16</inkml:trace>
  <inkml:trace contextRef="#ctx0" brushRef="#br0" timeOffset="114375.2483">9669 9375 244 0,'-3'0'91'0,"3"0"-86"16,0 1 0-16,-3 29-4 15,-7 18 2-15,-4 16 3 16,-2 5-4-16,1-13-2 15,6-10 0-15,4-16 2 16,5-10-2-16,0-7-2 16,0-6-1-16,11 0 1 15,7-7-5-15,6 0 7 16,7 0 1-16,-1 0-1 0,0-3 3 16,1-4 0-1,-4 3-3-15,-5 1 3 0,-2 3-1 16,-4 0-2-16,-4 0 4 15,3 16-2-15,-9 5 0 16,-3 8 2-16,-3 4 3 16,0 4 1-16,0-2-5 15,-9-7 1-15,-1-7 2 16,2-4 1-16,2-3-3 16,-3-1-1-16,-1-3-2 15,4 0 0-15,-2-6 2 16,5 2-3-16,0-3 0 15,3-2 0-15,-3-1 1 16,3 0 1-16,0 0 0 16,0 0 0-16,0 0 0 0,0 0-2 15,-3 0 0-15,3 0 0 16,0 0 4-16,-4 0-4 16,4 0 0-16,0 0 1 15,0 0-1-15,0 0-1 16,0 0 1-16,0 0-3 15,0 0 2-15,0 0-1 16,0 0 2-16,0 0 0 16,0 0 0-16,0 0 0 15,0 0 0-15,0 0-1 16,0 0-2-16,0 0 0 16,0 0-6-16,0 0-2 0,0 0 1 15,0 0-5-15,0 0-23 16,0 0-23-16,0-4-7 15,0-3-31-15,0 0 84 16,0 1 2-16,-3 3 11 16,3 3 2-16,0-1 13 15,0 1 0-15,0 0-13 16,0 0-5-16,0 0-18 16,0 0-20-16</inkml:trace>
  <inkml:trace contextRef="#ctx0" brushRef="#br0" timeOffset="115117.0962">9912 9967 172 0,'0'0'38'16,"0"0"-14"-16,0 0-5 15,0 0-7-15,0 0-3 16,0 0-6-16,0 4 1 15,3 3-4-15,8 2 10 16,8 3-3-16,1-1 5 16,5-1 0-16,2 3 3 15,1-3 2-15,2 0-3 16,0 1-2-16,-2-1 4 16,2-2-3-16,-2-1-6 0,-1 0-4 15,3 2 0-15,-2-5 1 16,2 2-3-16,0-5 1 15,1-1-2-15,-5 0 0 16,-4 0-2-16,-4 0-3 16,-6 0 3-16,-6 0-6 15,1 0 1-15,-1 0-7 16,-2-1-7-16,3-8-54 16</inkml:trace>
  <inkml:trace contextRef="#ctx0" brushRef="#br0" timeOffset="116107.4793">7479 9292 276 0,'-15'0'14'16,"0"0"4"-16,-3 0 1 15,0-3 9-15,-1-10-2 16,-2-6-10-16,0-5-3 16,0-9 2-16,-1-9-6 15,5-5-4-15,-2-2-4 16,4-6 5-16,-3-6-3 16,6 5 0-16,2-3 1 15,7-1-2-15,3 4 4 16,0-1-4-16,3 1-1 15,16 1-1-15,5 4-3 16,6-1 3-16,4 0-1 0,8 1-3 16,7 0 3-1,-1 6 1-15,7 7-1 0,-1 7 0 16,-2 5 1-16,-7 12-2 16,-3 6 1-16,-4 8-3 15,-8 0 3-15,-4 0-2 16,-4 1 2-16,-4 3 0 15,-6 1-2-15,-3-3 2 16,-2 1-2-16,-7-1-17 16,0-2-15-16,0 1 0 15,-13-1-23-15,-14 0-47 16,-4 0 14-16</inkml:trace>
  <inkml:trace contextRef="#ctx0" brushRef="#br0" timeOffset="116587.867">7510 8121 183 0,'-3'0'44'16,"3"0"-36"-16,0 0-8 15,0 0 0-15,6 0 9 16,21 0 11-16,9 0 0 16,9 0 1-16,7-6-9 15,6 1 1-15,3 0-2 16,-1 1-4-16,-5 4-3 15,-4 0 3-15,-8 0-3 16,-10 3-4-16,-8 4 1 16,-5 3 0-16,-4 2 1 0,-7 0 4 15,0 3-4-15,0 2 0 16,-6 9 4-16,-3 3-2 16,0 5 2-16,0 1-3 15,-12 3 3-15,-3 1-4 16,-9-6 3-16,-1 1 2 15,-5-11-7-15,6-1 5 16,-3-8 0-16,-1-2 1 16,1-4-4-16,0-5 9 15,2-3-7-15,5 0 13 16,-2-13-6-16,1-13-2 16,-4-14-5-16,2-9-2 0,-2-11 2 15,1-3-1-15,-1 8-2 16,1 4 0-16,-3 12 0 15,0 9-1-15,-1 4-3 16,-5 8-5-16,3 6-14 16,2 6-38-16,-2 6-95 15</inkml:trace>
  <inkml:trace contextRef="#ctx0" brushRef="#br0" timeOffset="126688.9994">25011 6206 305 0,'16'0'7'15,"-4"0"-7"-15,-11-4-4 16,-1 4 4-16,2 0 18 16,-2 0-5-16,1 0-5 15,-1 0 2-15,2 0-3 16,-2 0 0-16,1 0 3 15,-1 0 0-15,0 0-2 16,0 0-2-16,0 2-2 16,3 15-4-16,3 14 8 0,-1 19 5 15,1 14 3 1,0 6-12-16,1 6 3 0,0 6-4 16,1 1 4-16,-2 2 0 15,-3 6-3-15,2 13 1 16,-4 9-1-16,1 6-3 15,-2 14 3-15,1 2-3 16,-1 4-1-16,2 9 3 16,0-3-2-16,3 11 1 15,-1 5 1-15,2 5 2 16,0 9-1-16,0-3-2 16,2 2-2-16,-2-2 7 15,1 3-6-15,1 4 7 16,-4 10 1-16,2 11 5 15,-6 5-7-15,0 10 0 0,0-1-2 16,-2 2 0 0,-12-2 2-16,-4-9-5 0,-11-7-2 15,-2-2 3-15,-6-12 6 16,-2 7-7-16,-3-2 0 16,1-1 4-16,3 1-5 15,2-1 0-15,8-4 0 16,4-6 4-16,3 1 3 15,6-11-7-15,5-9 4 16,5-14-5-16,5-12 0 16,0-5-4-16,0-8 4 15,5-9-5-15,7-8 2 0,1-21 0 16,-2-13-4-16,-2-15 0 16,-5-15 4-16,2-12-6 15,-6-11-3-15,0-9-3 16,0-7-6-16,0 0-9 15,0-37-17-15,0-25-75 16,0-24-79-16</inkml:trace>
  <inkml:trace contextRef="#ctx0" brushRef="#br0" timeOffset="129141.3344">24942 5967 182 0,'0'-6'59'0,"0"6"-28"16,0 0-18-16,0 0 13 15,0 0-2-15,0 0-11 16,0 0-2-16,0 0-3 16,0 0-2-16,12 0 6 15,12 6 4-15,12 1 1 0,10 0 1 16,10-1-7-16,8-2-1 16,7 1-4-16,3-1 5 15,7 0-2-15,5-1-2 16,5-3-1-16,6 3 0 15,6-3-5-15,6 0 3 16,5 0-2-16,7-3 0 16,-1 0-1-16,1 2 0 15,-6 1 1-15,-3 0 0 16,-2 0-1-16,2 0 3 16,2 0-4-16,5 0 0 15,11 0 0-15,10-6 0 16,15-11 0-16,5-2 1 0,-2 3 0 15,0 6-1 1,-4 3 1-16,-2 3 0 0,3 2-1 16,0-2 0-16,6 0-1 15,2-3 1-15,1-3 0 16,3-2 0-16,-9-2 0 16,-10 4 1-16,-17 3-1 15,-22 0-2-15,-16 2 2 16,-16 2-1-16,-14 2 1 15,-9-1 0-15,-11 1-1 16,-7 1 1-16,-6 0-2 16,-5 0 2-16,-7 0 0 15,-6 0 0-15,-3 0-2 16,-6 3 0-16,-2 0 0 0,-1 3 2 16,0 8 0-16,0 9 0 15,0 13 0-15,-3 11 1 16,-12 8-1-16,2 8 1 15,-3-2-1-15,3 3 0 16,0 4 0-16,4 7 1 16,0 5 0-16,1 8-1 15,3 5 2-15,0 7-1 16,5 4 0-16,0 6-1 16,0 6 0-16,3 3 0 15,11 3 1-15,-1 1 0 16,3-2 0-16,-2 5 2 15,2 5-1-15,-4 3-2 0,-3 14 3 16,3 5 2-16,-1 4-3 16,2 1 0-16,7-12 0 15,2-7-1-15,-1-10 4 16,3-10 1-16,-2 2 3 16,-1 2-3-16,0 6-1 15,0 6-3-15,-2 0-1 16,-4 1 3-16,-6-1-3 15,-2 4 2-15,-2-7-1 16,-1-3-2-16,2-13 3 16,1-7 2-16,-4-7-2 15,-3-3 3-15,0 7-1 0,0 7 1 16,0 2-4-16,-5 4-2 16,-1-3 1-16,0-4-2 15,3 0 2-15,0-3-1 16,1-4 1-16,2-2 0 15,0 2 0-15,0 2 0 16,0 2-1-16,0-10 0 16,2-3 0-16,7-15 3 15,6-10-3-15,6-6 0 16,1-6 2-16,0-2-1 16,0 2 0-16,-6 0 0 15,-1 2-2-15,-2-5 2 16,-2-1 0-16,1 2-1 0,-2-1-1 15,0 1 0 1,2-2 1-16,-3 1 0 0,-3-2 1 16,-3-2-1-16,-3 1 0 15,0 3 1-15,0 4-1 16,-1-5 0-16,-7 2 0 16,1-1 0-16,-2-6-1 15,3-1 1-15,-2 0 1 16,-1 1 0-16,-2-7-1 15,-2 3 0-15,-1-13 2 16,5-3-2-16,1-7 0 16,4-9 0-16,1-1 1 0,-1-6-1 15,-1-2 0 1,2 2 0-16,-2-3 0 0,4-1 0 16,-1 0 1-16,-1 0-1 15,2-3 0-15,-1 1 2 16,1-1-1-16,-1 0 4 15,-5 0-4-15,-2 0 0 16,-6 0 0-16,-7 0-2 16,-7 3 1-16,-5-3-1 15,-9 0-1-15,-10 0 0 16,-11 0-1-16,-15 0-1 16,-7 0 2-16,-8 0 2 15,-5-3 0-15,-5-1 2 16,-8 4-2-16,-4 0 3 15,-13 0 1-15,-2 0-2 0,-8 0-1 16,-1-3-1-16,-3-1 0 16,-3 1-1-16,-5 0 2 15,-4 0-1-15,-5 2 1 16,-7-2 0-16,0-4-1 16,-3 2 0-16,6-5-1 15,0 0-1-15,4 3 2 16,5 0 0-16,-3 4 2 15,1 3 0-15,3 0-1 16,1 0-1-16,7 4-1 16,2 6 1-16,5-1-1 15,4 1 1-15,7-3 0 0,4 2 1 16,3 1 0-16,12-3-1 16,5 0 0-16,8-1-1 15,8-2-1-15,4-1 2 16,1 0-2-16,7-3-1 15,-2 3 3-15,5-3 0 16,-3 1-2-16,0 5 2 16,-2 1-1-16,4 3 1 15,-1 0 1-15,10-3 0 16,6-2 1-16,13-3-2 16,10-2 3-16,8 0-3 15,10 0 0-15,6 0 0 16,6 0 0-16,4 0 1 15,0 0-1-15,2 0-3 16,0 0 1-16,0 0 1 0,0 0-1 16,0 0-3-16,0 0 3 15,0 0-1-15,0 0-1 16,0 0-3-16,0 0-13 16,0-2-20-16,5-6-25 15,14-12-133-15</inkml:trace>
  <inkml:trace contextRef="#ctx0" brushRef="#br0" timeOffset="130647.225">25243 7130 26 0,'-34'10'43'16,"1"-7"-31"-16,6-2 2 15,0-1 15-15,2 0-1 16,10 0-5-16,5 0 17 0,2-1 12 15,5-2-7-15,2 3-8 16,1 0-2-16,0 0-18 16,0 0-13-16,0 0-1 15,0 0 5-15,0 0-8 16,3 0 1-16,25 0 1 16,17 0 8-16,21 0 1 15,15 0-3-15,15 0 4 16,14-3 1-16,13-1-2 15,11 1-2-15,12 2-1 16,6-1-1-16,6-2-2 16,2 4 3-16,3-3-7 15,11-1 0-15,11-3 5 0,18-3-4 16,11-1 0-16,5 0 0 16,-3 1-1-16,-3 3 3 15,-8 1-2-15,-5 5 2 16,-6-2-2-16,-12 1-2 15,-8-2 0-15,-14 4 0 16,-6-1 1-16,-12-2 0 16,-13-3-1-16,-9 0 0 15,-13-2 0-15,-5 1 0 16,-5-2 0-16,-3 4 0 16,-6-4 0-16,-5 4 1 15,-7-2-1-15,-4 3 1 0,-8-2 0 16,-1 3-1-1,-4-1 1-15,7 1-1 0,1 0 1 16,-1 2-1-16,0 1-1 16,-5 0 1-16,1 0 0 15,5 0-2-15,0 0 1 16,2 0 1-16,-3 0 2 16,-7 0-2-16,-3 0 0 15,-8 0 0-15,-5 1 1 16,-8 2 1-16,-5 0-1 15,-4-2 0-15,-7 1 2 16,2-1-2-16,3-1 1 16,1 0 1-16,5 0-2 15,1 0 2-15,0 0-3 16,-4 0 2-16,-4 0-1 0,-4 0-1 16,-5 0 1-16,-1 0-2 15,-4 0 2-15,2 0-1 16,0 0 0-16,0 0 1 15,1 0-1-15,-3 0 0 16,-3 0 0-16,-2 0 1 16,-1 0-1-16,-3 0 0 15,0 0-1-15,0 0-1 16,0 0-5-16,0 0-10 16,0 0-25-16,-9 0-48 15,-10 0-44-15,-8 0-90 16</inkml:trace>
  <inkml:trace contextRef="#ctx0" brushRef="#br0" timeOffset="131373.488">30504 5956 123 0,'12'-6'34'0,"-8"2"-29"15,-2 4 15-15,-2 0 9 16,0 0 1-16,0 0-1 15,0 0-14-15,0 11-3 16,0 9 14-16,1 10-1 0,1 4-2 16,1 5-3-16,-2 3-3 15,-1 8 7 1,0 3-11-16,0 4-2 0,0 2-4 16,0 0-3-16,0 0 4 15,0-6-4-15,0-6-2 16,2-9-2-16,5-7 3 15,1-6-3-15,-1-7 0 16,1-6-1-16,-5-7-1 16,1-3-3-16,-4-2-4 15,0 0-5-15,0-9-8 16,0-15-75-16,-3-8-80 16,-1-12 56-16</inkml:trace>
  <inkml:trace contextRef="#ctx0" brushRef="#br0" timeOffset="131711.0433">30529 5819 313 0,'0'-1'19'16,"0"1"-18"-16,3 0-1 15,6 0 2-15,6 0 0 16,9 1 1-16,7 9 3 15,7 3 0-15,1 5 2 16,2 3 0-16,-5 2 0 16,-3 2-4-16,-6 2 0 15,-8 0-3-15,-6-3 1 0,-7 0 3 16,-4-3-1-16,-2 0 0 16,0-1 1-16,-15 0 9 15,-9-1-4-15,-9 1-2 16,-3-3-5-16,-5-4-3 15,0 0-1-15,4-4-2 16,4-3-16-16,8-2-26 16,7-1-62-16,11-3-102 15</inkml:trace>
  <inkml:trace contextRef="#ctx0" brushRef="#br0" timeOffset="132063.3661">31208 5881 14 0,'-24'0'223'15,"-1"3"-222"-15,-2 14 8 16,-3 10 8-16,0 4 3 15,-1 6 8-15,3 3-8 16,2 4-6-16,7-2 3 16,2 7-5-16,8 0-2 15,6 3-1-15,3 3-1 16,0 3 2-16,6-1 3 0,10-4-9 16,0-5-2-16,0-6-2 15,4-6 0-15,-1-7-1 16,-1-8-3-16,4-8-9 15,3-7-19-15,5-6-51 16,6-7-184-16</inkml:trace>
  <inkml:trace contextRef="#ctx0" brushRef="#br0" timeOffset="132379.3136">31487 6136 107 0,'0'0'171'16,"0"0"-165"-16,0 0 0 16,-4 15 8-16,-15 9 9 15,-3 8-1-15,-3 6-8 16,0 3-4-16,5 3 4 15,1 0-5-15,4-2 0 16,0-2-1-16,3-5-5 16,-1-4-3-16,2-4 0 0,3-8-4 15,1-5-4-15,3-8-8 16,2-6-7-16,2 0-41 16,0-20-130-16</inkml:trace>
  <inkml:trace contextRef="#ctx0" brushRef="#br0" timeOffset="132642.3702">31560 5987 217 0,'2'0'66'0,"-1"0"-66"15,2 0 0-15,0 17 9 0,2 6 2 16,-1 6 2-16,2 7-2 15,-2 1 1-15,1 5 2 16,-1-2-2-16,2 1-1 16,1 0-6-16,1-3-1 15,1-2-4-15,-3-4-1 16,-1-8 0-16,-4-4-10 16,-1-3-8-16,0-7-52 15,-4-8-119-15</inkml:trace>
  <inkml:trace contextRef="#ctx0" brushRef="#br0" timeOffset="132830.0079">31386 6356 328 0,'-2'-2'14'0,"2"2"-10"15,0 0 7-15,8 0-7 16,9 0-1-16,10-3-3 15,5-1-4-15,3 0-8 16,4-3-28-16,4-3-47 16,-1 0-25-16</inkml:trace>
  <inkml:trace contextRef="#ctx0" brushRef="#br0" timeOffset="133000.7256">31847 6321 89 0,'0'20'77'15,"-6"6"-20"-15,-4 4-24 16,2-1-8-16,-3-3-14 16,1-7-6-16,-2-4-5 15,3-6-5-15,3-3 0 16,0-6-17-16,-1 0-33 16,2-6-132-16</inkml:trace>
  <inkml:trace contextRef="#ctx0" brushRef="#br0" timeOffset="133233.8937">31973 6089 179 0,'2'18'19'0,"-2"13"5"15,2 6 5-15,-2-2-4 16,0-1-16-16,0-3-2 15,0-4-1-15,0-5-2 16,3-2 5-16,1-4-9 16,-3-5 0-16,2-4-10 15,-3-3-21-15,2-4-31 16,-1 0-124-16</inkml:trace>
  <inkml:trace contextRef="#ctx0" brushRef="#br0" timeOffset="133645.2035">32003 6049 312 0,'0'-3'0'15,"3"2"5"-15,14-2-5 16,6 0 5-16,5 0-2 16,1 3-2-16,-2 0 3 15,-5 0-3-15,-8 10 1 16,-5 6 0-16,-9 4 1 0,0 4-3 15,-5 2 6 1,-16 4-1-16,-2 0 1 0,0-8 0 16,7-4 3-16,3-3-6 15,8-5-1-15,5-2-2 16,0 1-2-16,0 1 2 16,10 1 0-16,5 1 2 15,0 2 0-15,0 1-1 16,-4-4-1-16,-4 5 0 15,-1-2 2-15,-5 0 1 16,1 1-1-16,-2 1 5 16,0-1-3-16,-2 4 7 15,-12-3-2-15,-3-2-6 16,-2-1-2-16,2-4-1 16,1-5-12-16,7-1-12 15,1-3-35-15,8 0-67 16</inkml:trace>
  <inkml:trace contextRef="#ctx0" brushRef="#br0" timeOffset="133825.9055">32279 6468 198 0,'0'14'0'0,"-1"3"13"16,-16 2-8-16,-2-1-5 15,-2-2-6-15,8-9-14 16,1-2-13-16,7-5-18 16,5 0-39-16</inkml:trace>
  <inkml:trace contextRef="#ctx0" brushRef="#br0" timeOffset="134120.055">32563 6172 159 0,'-9'6'29'16,"-10"13"-26"-16,-4 4 9 16,-2 2 7-16,5-2 3 15,8 1 1-15,6-3-6 0,3-1 3 16,3-2-6-16,0-2-2 15,8-1-2-15,8-4-4 16,7-1 0-16,2-4-1 16,2-5 1-16,1-1-6 15,0 0-4-15,-5-10-7 16,-4-5-26-16,-5-7-103 16</inkml:trace>
  <inkml:trace contextRef="#ctx0" brushRef="#br0" timeOffset="134395.8887">32662 6052 208 0,'0'0'30'16,"3"4"-30"-16,10 13 13 16,-3 3 1-16,3 3 3 15,0 3 3-15,-2 0-5 16,0 3 3-16,-2 2-3 15,-5 3 7-15,-2 6-2 16,-2 4-5-16,0 3 5 16,-15 3-4-16,-4-5-7 15,0-2-4-15,-1-6-4 16,-1-3-1-16,-3-1-3 16,-6-4-4-16,-9 0-21 0,0-5-42 15,-2-5-95 1</inkml:trace>
  <inkml:trace contextRef="#ctx0" brushRef="#br0" timeOffset="135354.9944">25573 6482 137 0,'-6'-1'193'0,"-3"-1"-184"16,4 2-2-16,4 0 0 15,-2 0 0-15,-1 7-2 16,-2 19 0-16,-5 11 8 16,-1 12-3-16,-4 6 1 15,2 2 2-15,-2-1-3 16,2-2-3-16,1-6-6 15,0-5-1-15,1-6 0 16,0-4-1-16,4-10-4 16,1-7-3-16,6-12-13 0,1-4-16 15,0-1-91-15,8-25-40 16</inkml:trace>
  <inkml:trace contextRef="#ctx0" brushRef="#br0" timeOffset="135619.5164">25631 6433 214 0,'5'-10'28'0,"-4"7"-12"15,-1 3 7-15,0 0-7 16,0 2-2-16,4 19-8 16,4 15 15-16,1 11-6 15,6 5 0-15,1 8-7 0,4-1 5 16,-2 0 0-16,3-4-4 15,-2-4-2-15,-3-4-2 16,1-9-2-16,-7-7-3 16,-2-5-3-16,-4-2 1 15,-4-5-11-15,0-5-2 16,-16-4-31-16,-11-7-87 16</inkml:trace>
  <inkml:trace contextRef="#ctx0" brushRef="#br0" timeOffset="135775.4242">25475 6889 269 0,'0'-1'9'0,"0"-2"-7"0,17-3-2 16,18-1 17-16,14-3-13 16,11-4-4-16,5-2-10 15,1 2-20-15,-4-4-113 16</inkml:trace>
  <inkml:trace contextRef="#ctx0" brushRef="#br0" timeOffset="136039.8859">26599 6437 151 0,'6'31'44'15,"2"10"14"-15,4 3-16 16,-3-2-2-16,-3-1-6 16,0-3-10-16,-3-2-9 15,0 0-4-15,-3-2-9 16,0-3 3-16,0-6-5 16,0-8-5-16,0-8-8 15,0-8-4-15,0-1-11 16,1-5-37-16,3-18-141 15</inkml:trace>
  <inkml:trace contextRef="#ctx0" brushRef="#br0" timeOffset="136442.9702">26628 6472 146 0,'0'-11'82'16,"13"3"-81"-16,12 1 14 15,11 3 17-15,12-2 0 16,7 3 1-16,7 3-4 15,-3 0-10-15,-10 16-12 16,-17 6 0-16,-16 2-3 16,-12 3 6-16,-4 4-4 15,-17 0 6-15,-15-3-4 16,-5-2-2-16,4-7-1 16,6-3-2-16,11-6-3 15,13-3-3-15,3 0-10 0,15 0 6 16,19 3 5-1,10 0 2-15,5 5 3 0,-1 2-3 16,-2 0 2-16,-6 3 0 16,-7 0 4-16,-12-1-2 15,-12 2 2-15,-9 5 5 16,-12 2 6-16,-26 7-3 16,-12 4-1-16,-10-2-9 15,-3-2 0-15,4-7-4 16,8-7 0-16,17-10-8 15,14-8-5-15,20-3-20 16,3-23-70-16,41-16-232 0</inkml:trace>
  <inkml:trace contextRef="#ctx0" brushRef="#br0" timeOffset="136871.0961">28435 6288 255 0,'8'-3'21'16,"-8"3"-21"-16,0 0 6 15,-11 1 20-15,-24 17 7 16,-17 11-15-16,-14 8 4 16,-10 3 6-16,0 7 3 15,8 2-6-15,11-1-9 16,20-1-5-16,16-2-8 0,15-3-1 15,6-3-1-15,14-3 1 16,21-6-1-16,11-2 1 16,12-10 2-16,7-8-2 15,2-3-2-15,1-7 0 16,-4 0-2-16,-3 0 0 16,-4-4-2-16,-10-2-5 15,-12-1 3-15,-9 3-2 16,-9 0 0-16,-7 1 2 15,-4 3-6-15,-3 0-4 16,-2 0 5-16,1 0 4 16,-1 0 5-16,-1 0-1 0,0-1 0 15,2-4-14-15,-1 3-22 16,2-3-77-16,1-1-23 16</inkml:trace>
  <inkml:trace contextRef="#ctx0" brushRef="#br0" timeOffset="145421.572">25564 7417 11 0,'6'-7'133'16,"-6"1"-93"-16,0 2-1 0,-17 2 2 15,3 1-1-15,6 1-7 16,2 0-11-16,2 0-1 16,-4 0 0-16,4 0-4 15,-7 11-4-15,-1 17-5 16,-4 13-2-16,1 11-1 15,2 5-1-15,4-1-3 16,7-8 0-16,2-8-1 16,2-9 0-16,16-6 1 15,7-5-1-15,5-7 1 16,6-8 0-16,2-5 2 16,4 0 1-16,0-21 3 0,3-8-3 15,-2-7 2-15,-7-2-4 16,-5-4 1-16,-11-1 2 15,-10 0-3-15,-10-2 2 16,0 2-4-16,-14 2 0 16,-15 8 2-16,-6 3 1 15,-2 7-3-15,4 9 1 16,3 4-1-16,5 8 2 16,3 2-2-16,1 0-10 15,4 1-6-15,4 12-16 16,4 6-26-16,8-2-44 15,1 2-57-15</inkml:trace>
  <inkml:trace contextRef="#ctx0" brushRef="#br0" timeOffset="146149.355">27129 7347 139 0,'-8'-5'18'0,"1"2"9"16,1-1 14-16,0 2-11 15,0 1-2-15,0 0 11 16,-3-1-23-16,0 2 7 16,-1 0-6-16,-3 0-3 0,-4 2-5 15,-4 12-1-15,-6 12 2 16,-4 7-4-16,0 6 1 16,-1 7-2-16,7-6-2 15,8-3 1-15,7-1-4 16,10-9 0-16,0-1-6 15,20-6 4-15,11-2 2 16,11-4 1-16,8-10 1 16,7-4-1-16,4 0 3 15,2-12-2-15,1-13 1 16,-3-4 2-16,-6-2-1 16,-11 2 0-16,-11-1-3 15,-11 3 4-15,-12-1 0 0,-8 2-1 16,-2 1 0-16,-8 0 1 15,-15 2-1-15,-7 2 2 16,-5 1-1-16,1 5-1 16,-3 5-4-16,2 0 0 15,4 9-2-15,6-1-5 16,6 2-4-16,8 0-12 16,6 2-22-16,5 7-35 15,2 3-41-15,22 0-73 16</inkml:trace>
  <inkml:trace contextRef="#ctx0" brushRef="#br0" timeOffset="146907.4133">28335 7357 260 0,'-7'-7'41'0,"0"2"-8"15,-3 0 1-15,-2 3-13 16,-6 2-1-16,-3 0-6 16,-5 0 2-16,-3 11-2 15,-3 13-3-15,-1 6-5 16,4 6-1-16,3 2-4 16,10-2-1-16,12-4 0 15,4-1-1-15,0-3 1 16,4-3-2-16,14-2 2 15,7-4 0-15,6-7 0 16,7-2 0-16,5-6 0 16,5-2 0-16,1-2 1 0,2 0-1 15,0-9 1-15,-3-6-1 16,-2-5-1-16,-8-1 1 16,-6-2 0-16,-8-2 3 15,-8 4-2-15,-10-5 1 16,-6 4 1-16,0-5-2 15,-6 1 0-15,-13 2 0 16,-4 5 5-16,1 6 0 16,1 2-1-16,-1 2 3 15,1 2-5-15,3 4-1 16,0-1-2-16,7 3 1 16,4-1-1-16,4 1 0 0,0 1 1 15,3 0-2-15,-1 0 0 16,1 0-1-1,0 0 1-15,0 0 0 0,0 0 1 16,0 0-1-16,-2 0 1 16,1 0-1-16,-1 0-1 15,2 0 2-15,0 0-4 16,-1 0-1-16,1 0 1 16,0 0-11-16,0 0-10 15,0 0-25-15,-2 0-16 16,2 0-79-16</inkml:trace>
  <inkml:trace contextRef="#ctx0" brushRef="#br0" timeOffset="148390.8996">30516 7264 123 0,'-9'-7'20'16,"0"2"-5"-16,6 0 19 16,1 4-4-16,1 1 2 15,1 0 5-15,-2-1-2 16,2 1-1-16,-1 0-6 15,1 0-4-15,-2 0-4 16,-1 0-4-16,0 0-7 16,-3 0-2-16,-2 4-2 0,-4 5 0 15,-2 8-2-15,2 3-1 16,0 3-2-16,1 2 2 16,1 5-2-16,3 5 0 15,1 3 0-15,2 0 2 16,4-2-2-16,0-4-2 15,0-8-3-15,5-1-2 16,7-8 7-16,5-5 1 16,1-6 2-16,9-4-2 15,7-3 2-15,3-16 0 16,5-8 2-16,-6 0-3 16,-5-3 0-16,-4 2 0 0,-11-2-1 15,-2-1 4-15,-8 2-2 16,-6-1-3-16,0 6 1 15,0 2 0-15,-9 2 0 16,-6 4-1-16,3 2 1 16,-6 4-1-16,3 5 0 15,0-1-3-15,3 1-5 16,5 2 1-16,1 3-12 16,5-2-25-16,1 2-34 15,0 0-98-15</inkml:trace>
  <inkml:trace contextRef="#ctx0" brushRef="#br0" timeOffset="148692.4598">30799 7589 244 0,'0'0'0'16,"0"3"-1"-16,0-2 1 0,0 2 4 16,3 3-3-16,9-2 2 15,0 3 0-15,2-5-1 16,0 3-2-16,0-4 0 15,1-1-8-15,-3 0-29 16,1 0-100-16</inkml:trace>
  <inkml:trace contextRef="#ctx0" brushRef="#br0" timeOffset="149253.7856">31104 7350 157 0,'-3'0'21'0,"-2"0"-20"15,-2 8 4-15,-2 8 0 16,-2 3 9-16,0 2-1 15,1 1 2-15,4-1-12 16,2-1 11-16,4 0-9 16,0-7-5-16,0 1 3 15,9-3 5-15,7-7-1 16,2-1 9-16,9-3 0 16,3 0-2-16,4-17-3 15,-1-4-6-15,-5-6 1 16,-4-1-4-16,-9 0 1 15,-5 4 1-15,-8 1-4 16,-2 7 0-16,0 3-1 0,-16 1 1 16,-4 3 8-16,-5 3 0 15,-2 3-8-15,-1 3 0 16,1 0-13-16,9 0-25 16,3 0-90-16</inkml:trace>
  <inkml:trace contextRef="#ctx0" brushRef="#br0" timeOffset="149807.4385">31369 7236 125 0,'15'0'8'0,"3"0"24"16,-2 7 2-16,2 2-12 15,-4 0 1-15,0 4 2 16,-1 1-5-16,-4 0-3 16,-1-1 1-16,-3 3-3 15,-4-2 0-15,1 2 0 16,-2 3 3-16,0 2 0 16,0 2-4-16,-6 3-4 15,-7 1 2-15,-2 0-1 16,-3 1-6-16,0-1-3 15,0 0 1-15,4-3-3 16,4-6 0-16,6-4 0 16,2-1 0-16,2-3 0 0,0-1 0 15,3-1-3-15,13-2 3 16,4-2 0-16,5-3 1 16,5-1 1-16,0 0-1 15,3 0-1-15,-3 0 0 16,-2 0 0-16,-1 0 1 15,-5-4-1-15,-5 0 0 16,-4 1 0-16,-7 2 0 16,-3 1 0-16,-2 0 0 15,1 0 2-15,-2 0-2 16,0 0 0-16,0 0 0 16,0-2 0-16,0 2-1 0,0 0-1 15,0 0-3-15,0 0-7 16,0 0-21-16,0 0-10 15,0-1-26-15,1-2-55 16</inkml:trace>
  <inkml:trace contextRef="#ctx0" brushRef="#br0" timeOffset="157366.8402">25569 8318 41 0,'-10'-7'99'16,"3"-3"-54"-16,0 2-2 0,4 7 7 15,0-1-1-15,1 2-13 16,2 0-3-16,-1 0-2 16,1 0-5-16,-2 0-2 15,2-1-2-15,-1-2-5 16,1 3 3-16,-2 0-5 15,2 0 1-15,0 0 0 16,0 0-1-16,0 0-4 16,0 0-2-16,0 0-3 15,0 0-1-15,-1 0-2 16,-1 0 1-16,2 0-4 16,0 0-3-16,0 0 2 0,0 0-1 15,0 14-1-15,0 14 0 16,-1 16 3-16,-2 14 1 15,0 7-1-15,0 1 2 16,-2-1-4-16,5-3 2 16,0-4-3-16,0-3-4 15,0-3-7-15,8 2-20 16,-1-8-20-16,1-3-67 16</inkml:trace>
  <inkml:trace contextRef="#ctx0" brushRef="#br0" timeOffset="158285.1225">27013 8279 186 0,'-15'-6'31'0,"-5"2"-11"15,7 1 4-15,-3 3 7 16,6 0 0-16,-1 0-8 16,2 0 3-16,0 0-1 15,1 6-2-15,-4 4-12 16,-1 4-2-16,-5 11 0 16,-3 5-4-16,3 8-1 0,0 4 0 15,5 8 1-15,5 2-2 16,4 1 1-16,4 4 0 15,6-5 1-15,21-5-2 16,7-11-1-16,12-6-1 16,11-13 0-16,4-14 1 15,9-3 1-15,5-20 2 16,1-17-4-16,1-6 1 16,-8-6 5-16,-11-1-6 15,-14 0 1-15,-16 1 0 16,-15 0 1-16,-13 2 0 15,-5 2-3-15,-30 1 0 16,-11 9 0-16,-12 1 0 0,-10 11 0 16,0 6 3-1,2 10-3-15,5 4 0 0,10 3-3 16,7 9-3-16,8 5 0 16,8 3-10-16,11 3-11 15,13 0-22-15,4-1-50 16,18-3-50-16</inkml:trace>
  <inkml:trace contextRef="#ctx0" brushRef="#br0" timeOffset="158921.513">28509 8270 261 0,'-13'-14'22'0,"5"11"-15"16,8 3 19-16,0 0-10 16,-1 0-4-16,-1 0 5 15,-1 0 7-15,-4 0 4 16,-7 3-9-16,-2 16-4 15,-11 6-5-15,-4 10 1 16,-2 5-1-16,-2 2-1 16,7-1-7-16,4 4 1 15,7-2 0-15,9 0-2 16,7 0-1-16,1-5 0 16,6-6-1-16,17-5 1 0,7-7-2 15,8-11 0-15,5-9 2 16,9 0 1-16,8-16 2 15,2-17 0-15,3-11-2 16,-6-2 1-16,-8-9 4 16,-14 1-1-16,-10-1 0 15,-16 4-1-15,-11 2-2 16,-2 7 1-16,-28 5-3 16,-12 3-1-16,-8 7-9 15,-4 9 6-15,-4 7-11 16,2 11-11-16,6 0-37 15,5 14-88-15</inkml:trace>
  <inkml:trace contextRef="#ctx0" brushRef="#br0" timeOffset="160211.7765">25512 9505 1 0,'-2'-1'0'15</inkml:trace>
  <inkml:trace contextRef="#ctx0" brushRef="#br0" timeOffset="160285.9112">25512 9505 7 0,'-14'-7'11'0,"14"7"-9"0,0 0-2 16,-1 0-7-16</inkml:trace>
  <inkml:trace contextRef="#ctx0" brushRef="#br0" timeOffset="160803.9097">25486 9495 5 0,'0'0'17'15,"-2"0"-6"-15,2-1 1 16,-2 1 7-16,1 0 4 15,-1-2 1-15,1 2 11 16,-1 0 1-16,1-1 6 0,1 1-8 16,-2 0-2-16,2 0-3 15,-1 0-7-15,1 0-8 16,-2 0-4-16,-1 1 0 16,-5 22-2-16,-6 12 3 15,-1 16 8-15,-2 14-7 16,5 5-2-16,2 2-4 15,6-5-4-15,4-8 1 16,0-10-3-16,1-3 0 16,18-13 0-16,5-9 1 15,7-4-2-15,4-10 2 16,5-4 1-16,9-6 7 0,2-6-1 16,4-21 1-1,-1-6-5-15,-2-13-2 0,-7-3 4 16,-4-5-5-16,-10-5 4 15,-12 0-3-15,-14-1 0 16,-5 1 0-16,-32 7-2 16,-14 1 2-16,-15 9-1 15,-9 5 5-15,-2 10-4 16,3 8 1-16,11 9-3 16,13 6 0-16,15 4-5 15,11 0-2-15,10 4-7 16,9 10-14-16,0 4-28 0,18 0-15 15,20-2-111-15</inkml:trace>
  <inkml:trace contextRef="#ctx0" brushRef="#br0" timeOffset="161125.034">27038 9418 290 0,'-9'-6'67'0,"-10"6"-48"15,10 0 8-15,3 7 4 16,-3 9-19-16,6 5-6 15,3 8-3-15,0 10 1 16,1 4-3-16,14 11 2 16,2 5-3-16,0 6-3 15,-1-2-4-15,-2 3-3 16,-3-9-22-16,-4-2-51 16,2-5-146-16</inkml:trace>
  <inkml:trace contextRef="#ctx0" brushRef="#br0" timeOffset="161987.6494">28549 9329 260 0,'-17'-6'55'16,"3"6"-17"-16,-4 0 12 16,-3 3-9-16,-6 14-12 15,-4 8-15-15,0 6-1 16,2 9-2-16,4 3-8 16,8 3 4-16,10 0 1 0,6 4-3 15,1-4 1-15,4-4-1 16,17-2-5-16,4-13 1 15,5-7-1-15,6-8 4 16,5-11-1-16,4-1 5 16,9-16-3-16,-1-14 0 15,-1-7 0-15,-3-6-1 16,-7-6 1-16,-8-1-5 16,-4 1 2-16,-9-4 0 15,-11 7-2-15,-8 3 2 16,-2 10-1-16,-14 3-1 15,-11 7 0-15,-10 5-4 0,-3 2 4 16,-2 4-5-16,-2 5-5 16,-1 7-6-16,-1 0-15 15,2 4-14-15,-1 16-29 16,4 9-96-16</inkml:trace>
  <inkml:trace contextRef="#ctx0" brushRef="#br0" timeOffset="165956.1254">27165 10445 181 0,'-2'0'34'0,"2"0"-28"16,-1 0 4-16,1 0 1 16,0 0-6-16,0 0 1 15,0 0 5-15,0 0 2 16,0 0 1-16,0 0 5 16,0 0-1-16,0 0-1 15,0 0-3-15,0 0-5 16,0 0-2-16,0 0-4 15,0 0-2-15,0 0-1 16,0 0 0-16,0 0 0 16,0 0 0-16,0 0 0 15,0 0 1-15,0 0-1 16,0 0-2-16,0 0 2 0,0 0 0 16,0 0-1-1,0 0-5-15,0 0 3 0,0 0-4 16,0 0-7-16,0 0-10 15,0 0-1-15,0 0-24 16,1 0-6-16,2 0-12 16,2 0-21-16</inkml:trace>
  <inkml:trace contextRef="#ctx0" brushRef="#br0" timeOffset="166757.7237">27143 10445 101 0,'-2'0'20'0,"2"0"-8"0,0 0 0 15,0 0 0-15,-1 0 3 16,1 0 4-16,0 0 1 16,0 0 7-16,0 0-1 15,0 0-3-15,0 0-5 16,0 0 1-16,-2 0-3 15,2 0 1-15,-1 1-3 16,-4 12-4-16,0 7 5 16,1 9 2-16,-1 5-3 15,1 6-3-15,3 2-4 16,-1 5 0-16,-1-2 0 0,2-4-3 16,1 1-4-16,0 2 4 15,0-5-1-15,6 1 0 16,4-4 0-16,-2 0-3 15,-1-2 1-15,-1-5 2 16,0-3-3-16,-3-6 0 16,1-9-1-16,-2-6 1 15,-2-2-6-15,1-3-3 16,-1 0-6-16,0 0-3 16,0 0-17-16,0-10-137 15</inkml:trace>
  <inkml:trace contextRef="#ctx0" brushRef="#br0" timeOffset="167357.6702">25437 10618 287 0,'-4'0'28'0,"4"0"-28"15,-2 0 4-15,1 0 16 16,-2 0 6-16,-6 9-8 16,-3 12-2-16,-4 11-7 15,-1 11-1-15,2 10-3 16,5 11 4-16,5 4 1 16,5 2 2-16,5-8-5 15,25-5 0-15,16-11-6 16,12-13 2-16,18-11 1 15,10-15 0-15,4-7-2 0,4-12 2 16,-2-25 0-16,-1-9-4 16,-5-10 0-16,-9-7 2 15,-13-6-2-15,-19 2 0 16,-19-2 0-16,-25 7 1 16,-8 5-1-16,-42 4-2 15,-20 11 2-15,-19 15-1 16,-8 14 1-16,-2 12 1 15,5 1 1-15,11 7-2 16,14 10 0-16,14 0-3 16,18 1-7-16,15 2-10 15,19 1-29-15,2-1-65 16,33 0-61-16</inkml:trace>
  <inkml:trace contextRef="#ctx0" brushRef="#br0" timeOffset="168109.0595">28767 10366 294 0,'0'-10'69'15,"0"1"-30"-15,0 8-2 16,0 1-7-16,0 0-19 16,0 1-6-16,-3 25-5 15,-1 16 5-15,-1 19 3 16,2 8 4-16,3 4-4 15,0-4 2-15,6 4-8 16,8-7-2-16,3 0-1 16,2-4-6-16,-2-5-8 15,-3-4-9-15,-4-7-28 16,-5-7-88-16</inkml:trace>
  <inkml:trace contextRef="#ctx0" brushRef="#br0" timeOffset="168514.0718">26776 11651 502 0,'-19'-5'3'16,"13"5"-3"-16,6 0-27 16,0 5-13-16,8 9 3 0,-3 5-234 15</inkml:trace>
  <inkml:trace contextRef="#ctx0" brushRef="#br0" timeOffset="168669.5997">26898 12164 413 0,'-15'22'0'0,"6"2"-76"15,2-4-80-15</inkml:trace>
  <inkml:trace contextRef="#ctx0" brushRef="#br0" timeOffset="168820.3105">26961 12577 301 0,'0'13'24'16,"0"0"-12"-16,0 3 4 15,1 1-16-15,3 0-1 16,-1 2-29-16,2-2-55 16</inkml:trace>
  <inkml:trace contextRef="#ctx0" brushRef="#br0" timeOffset="170499.9341">25378 15285 172 0,'-4'-20'76'15,"3"0"-47"-15,-2 7-15 16,3 3-4-16,0 0-1 15,1 0 0-15,15-6-1 16,7-4 4-16,4-2 2 16,6-2 3-16,3 4-6 15,5 3 1-15,1 4-3 16,2 4-7-16,3 5 3 16,1 4-1-16,4 1-4 31,-1 21 4-31,-2 14-4 0,-1 10 5 0,-8 8-1 15,-8-1 0-15,-10 7 0 16,-10 2-3-16,-9 0 2 0,-3 1 0 16,-6 0 1-16,-19-7-3 15,-5-7 0-15,-9-5-1 16,-4-4 1-16,-6-8-2 16,-5-9 1-16,0-9-2 15,-3-8-2-15,-1-6-3 16,-1-3-9-16,5-17-8 15,9-3 8-15,12 1-2 16,12 8 18-16,11 4 0 16,8 0 3-16,2 0-3 15,11-3-2-15,22-1 2 16,14 4 2-16,7 3-2 0,13 4 2 16,2 3 2-1,3 3 3-15,2 15 4 0,-4 5-1 16,-4 3-5-16,-7 0-3 15,-5-3 1-15,-9 1-3 16,-5-4 1-16,-3-1-1 16,-4-6 0-16,-3-1-1 15,-3 0-1-15,-4-6-6 16,-3-2-6-16,-5-4-54 16,-4 0-128-16</inkml:trace>
  <inkml:trace contextRef="#ctx0" brushRef="#br0" timeOffset="171393.968">26114 14571 271 0,'-3'-3'47'0,"3"3"-11"16,0 0-27-16,0 0-9 16,21 0-4-16,11 0 4 15,5 0 6-15,2 0 1 0,0 3 5 16,-3 11-4-16,-5 2 2 16,-6 8-5-16,-7 1-3 15,-9 6 0-15,-7-1 0 16,-2 5 2-16,-5-1-3 15,-14-5 0-15,1-9 2 16,-2-3 1-16,7-11-1 16,5-5 4-16,4-1-4 15,4 0 1-15,0 0-4 16,0 0-5-16,0 0-7 16,15 0 9-16,7 0 3 15,-1 3 2-15,5 3-1 16,-3 4 2-16,-2 0-3 0,-7 3 2 15,-2-3 1 1,-7 3-1-16,-5-3 0 0,0 4 4 16,-4 6-2-16,-15 2-2 15,-8 1 4-15,0-3-6 16,-3-3 0-16,-1 0-2 16,1-5-15-16,-3 2-31 15,3 2-116-15</inkml:trace>
  <inkml:trace contextRef="#ctx0" brushRef="#br0" timeOffset="181398.3356">25939 6211 108 0,'-19'-9'38'16,"-7"-2"-18"-16,-6-4 4 16,2 1 3-16,2 4-4 15,-3-1 1-15,12 2 3 16,0-1 0-16,0 4-14 16,-2-3 0-16,2 1-4 15,-7 2-9-15,-3 2 2 16,-3 2-2-16,-7 2 0 0,-2 0-1 15,-1 16 0 1,-1 9-2-16,-3 9 3 0,1 15-2 16,-5 12 2-16,3 13 0 15,5 13-2-15,5 5 2 16,13 1 0-16,15 2 0 16,9-6 0-16,9-2-2 15,24-4 2-15,7-5 0 16,9-8-2-16,8-11 4 15,4-12-4-15,8-15 5 16,7-15-1-16,6-8 6 16,3-9-4-16,-3-16 8 0,-4-19 2 15,-4-14 2 1,-4-13-5-16,-9-7-2 0,-16-6-1 16,-12-1-7-16,-18-6 3 15,-15-7-4-15,-3-2 0 16,-29 3-2-16,-14 4 1 15,-9 9 0-15,-6 9 0 16,-3 13 1-16,1 9 0 16,5 13 0-16,7 10-2 15,5 9 0-15,10 7-4 16,12 5-5-16,9 0-4 16,14 20-29-16,1 6-23 15,24 7-26-15,21-2-96 16</inkml:trace>
  <inkml:trace contextRef="#ctx0" brushRef="#br0" timeOffset="181891.8518">26877 6334 228 0,'-48'-10'21'0,"0"7"-13"16,-7 3-1-16,-3 6-2 15,-5 18 6-15,-2 9-4 0,0 10 0 16,4 11 1-16,6 14-2 16,9 11-5-16,12 11-1 15,17 2 2-15,17 0 0 16,11-6-2-16,33-4 0 15,15-9 2-15,14-13-2 16,6-14 0-16,7-17 3 16,8-12-2-16,9-17 0 15,2 0 2-15,-1-28 4 16,-3-17-4-16,-7-13 5 16,-10-13 6-16,-9-1 0 15,-19-2-6-15,-17-4-4 16,-17 2-2-16,-19-3 0 0,-3 1-1 15,-31 1-1 1,-15 7 0-16,-14 11 0 0,-7 10 3 16,-2 9 1-16,1 13-4 15,4 10-1-15,7 11-3 16,12 6-1-16,19 0-18 16,20 15-19-16,6 5-58 15,29-2-19-15</inkml:trace>
  <inkml:trace contextRef="#ctx0" brushRef="#br0" timeOffset="182341.5991">28590 6104 96 0,'-53'-7'8'16,"-9"7"-8"-16,-11 0 0 16,-5 12 2-16,-7 14 5 15,-6 15 12-15,0 17-4 16,5 15-2-16,6 13-3 16,16 7-2-16,15 5-2 15,21-5-5-15,22-4-1 16,6-13 0-16,37-16 1 15,20-17 2-15,17-16 2 0,17-14 6 16,14-13 0-16,4-3 0 16,6-24-5-16,-4-13 6 15,-5-6-4-15,-7-8 6 16,-14-4 1-16,-21-1 0 16,-22 1-10-16,-20 0 4 15,-19 1-2-15,-4 0-6 16,-34 2 3-16,-18 6-4 15,-16 6-4-15,-13 10-5 16,-6 7-6-16,-5 12-4 16,1 10 4-16,1 4-15 15,6 8-41-15</inkml:trace>
  <inkml:trace contextRef="#ctx0" brushRef="#br0" timeOffset="183511.8082">19379 15751 92 0,'-5'-16'14'0,"-1"5"-12"15,1 5-2 1,2 4 1-16,3 2-1 0,0 0-5 16,0-1-18-16,0 1-42 15</inkml:trace>
  <inkml:trace contextRef="#ctx0" brushRef="#br0" timeOffset="186355.8048">26480 15549 338 0,'-19'3'53'0,"-1"-3"-12"16,2 0 1-16,9 0-12 16,8 0-6-16,1 0-8 15,0 0-5-15,0 0-2 16,0 0-6-16,0 0-1 16,7 1-1-16,17 2 0 15,10 0 5-15,8-1-3 16,0 3 0-16,4-2-2 0,-1-3 0 15,1 1-1 1,3 0 0-16,-2 1-5 0,0 1-5 16,-2 0-12-16,-3-2-27 15,-3-1-59-15,-6 0-111 16</inkml:trace>
  <inkml:trace contextRef="#ctx0" brushRef="#br0" timeOffset="186601.6554">27174 15269 330 0,'0'0'73'16,"0"0"-42"-16,0 0-7 0,0 1-8 16,0 27-11-16,0 15 1 15,0 20 5-15,7 6-2 16,1 1-4-16,-1 5-5 15,8 1 0-15,3 3 0 16,6 2 0-16,1-5 0 16,0-10-15-16,-5-8 3 15,-8-14-71-15,-6-19-67 16</inkml:trace>
  <inkml:trace contextRef="#ctx0" brushRef="#br0" timeOffset="201834.435">17285 15777 396 0,'-3'-4'43'16,"2"-1"-16"-1,-5 0-23-15,6 3 7 0,0 2-1 16,0 0-2-16,0 0 1 16,0-3 0-16,0-1 0 15,7-9-2-15,16-7-3 16,9-4 5-16,10-5-2 16,9 6-5-16,9 3 0 15,1 10-2-15,9 7 0 16,3 3 0-16,2 3 0 15,-1 24 1-15,4 8 2 16,-10 13 1-16,-6 10-2 16,-16 9 0-16,-17 9-2 0,-10 5 1 15,-16 16 1 1,-3 5 0-16,-12 4-1 0,-21 0 0 16,-16-4-1-16,-16 1-1 15,-9-3 1-15,-11 1-2 16,-6-9 2-16,-3-11 1 15,0-16-1-15,3-22 2 16,0-16-1-16,3-17-1 16,0-10 2-16,5-21-2 15,11-19-2-15,4-12 0 16,16-9 2-16,16 1-3 16,20 2 0-16,16 0 0 15,7 7-2-15,28 6 1 16,10 5 2-16,8 7 0 0,10 6 1 15,6 7 0-15,10 10 0 16,2 10-1-16,3 3 2 16,3 24 1-16,2 10 0 15,-1 12 1-15,-1 10 1 16,1 5 3-16,-7-1-5 16,6 2 4-16,3-5-3 15,-1-9-2-15,-2-4 1 16,-1-13-1-16,-3-7 0 15,2-10-5-15,-1-12-1 16,-7-5-8-16,-4-6-29 16,-8-24-41-16,-14-4-138 0</inkml:trace>
  <inkml:trace contextRef="#ctx0" brushRef="#br0" timeOffset="202577.2688">18524 15169 447 0,'-12'-19'26'15,"-5"3"-11"-15,-1 12-4 16,17 4-3-16,1 49-4 16,0 20-4-16,0 24 2 15,0 10 1-15,0 2-2 16,0-9-1-16,12-13-1 15,6-8-2-15,7-19-12 16,8-16-26-16,3-23-52 16,2-17-72-16</inkml:trace>
  <inkml:trace contextRef="#ctx0" brushRef="#br0" timeOffset="204075.1183">18827 15467 132 0,'3'30'144'0,"4"12"-128"16,2 7 8-16,4 1 8 16,7-7-8-16,-3-6-3 15,5-7-1-15,0-10-7 16,8-11-2-16,2-9 0 16,6 0-4-16,5-22-5 15,-3-12 4-15,-2-8-3 0,-5-5 1 16,-14-5 5-16,-13 1-4 15,-6 2-1-15,-25 5 0 16,-17 6 2-16,-12 11-3 16,-4 7 0-16,0 13-3 15,4 7 4-15,8 0 0 16,4 0-3-16,12 10 0 16,14-3-1-16,7-4-1 15,9 0-3-15,9-3-19 16,24 0 0-16,19 0-11 15,9-19-45-15,11-4-1 16,2 0 31-16,4 1 26 16,-4 10 10-16,-7 6 11 0,-9 6 2 15,-11 6 5-15,-11 21-2 16,-6 5 4-16,-10 8 12 16,-2 4 7-16,-1-2-1 15,-1-1-2-15,4-3 4 16,-1-10 0-16,8-2-4 15,1-10-2-15,6-6-6 16,4-7 3-16,4-3-4 16,-2-7-1-16,-3-15 0 15,-6-5-2-15,-9-3-3 16,-9 1-2-16,-13-1 0 16,0-3 0-16,-16 3 0 15,-16 0 0-15,-11 1-2 16,-5 6 1-16,-4 3-1 0,3 10 1 15,4 4 4-15,9 6-4 16,7 0 0-16,12 0-5 16,11 0 0-16,6 3 0 15,0 0-12-15,17 0-7 16,24 1 18-16,15-4-3 16,12 0 1-16,-3-7-4 15,6-6 4-15,-6 1 3 16,-5 4-2-16,-8 4 2 15,-13 4 0-15,-12 0 0 0,-10 3 0 16,-9 11 0 0,-4 6 3-16,0 7 1 0,2 5-3 15,5 1 2-15,4 0-2 16,8-3-1-16,5-6 0 16,5-4 0-16,7-7 0 15,6-11 1-15,4-2-1 16,5-9 0-16,0-14 1 15,-1-4-1-15,-9-3-1 16,-10 1 1-16,-8-4 0 16,-11 7-1-16,-11-7 1 15,-5 3 2-15,-16-3 1 16,-20-1 0-16,-12 4 0 16,-12 5 0-16,-2 11 3 15,-3 8 0-15,10 6-2 0,6 0-2 16,12 7 2-1,7 6-4-15,11-3 0 0,11-5-1 16,7-1 0-16,1 2-7 16,14-2-6-16,15-1 10 15,10-3 0-15,9 0 1 16,5-10 0-16,8-2-5 16,4-8 0-16,-6 6 0 15,-2 1 0-15,-8-1-9 16,-12 8 4-16,-5 2 5 15,-11 4 0-15,-4 0 0 16,-4 0 5-16,-3 0 2 0,-3 0-4 16,-4 0 5-16,-1 0 1 15,-1 0 2-15,-1 1-2 16,3 5 0-16,4 1 0 16,6 0 2-16,2 2 0 15,9-1-3-15,4 1 1 16,3-5-1-16,4-1 1 15,-3 0 1-15,3-3-2 16,-5 1 0-16,-4 2 0 16,-3-3 0-16,-6 3 0 15,-5-3 1-15,-2 0-2 16,-4 2 2-16,-6-2-1 16,2 0 1-16,-2 0-1 0,0 0 6 15,0 0-4 1,0 0 5-16,0 0-5 0,0 0 0 15,0 0 2-15,0 0 2 16,0 0-1-16,0 0 5 16,0 0-5-16,0 0 0 15,-2-2-2-15,-4-1 1 16,-5-1-1-16,2 1-1 16,-1 0 1-16,2 0-3 15,1 2 1-15,0 1-1 16,0 0 1-16,1 0-2 15,3 0-2-15,2 0-5 0,1 0-13 16,0 0-47 0,0 0-177-16</inkml:trace>
  <inkml:trace contextRef="#ctx0" brushRef="#br0" timeOffset="206941.6785">19280 16801 284 0,'-19'0'24'0,"-3"0"-22"16,-1-3 27-16,1-10-3 16,-7-4-5-16,1-10-2 15,0-8 5-15,-5-5-8 0,0-3-5 16,-3-10 2-1,-4-5 7-15,-9-6-10 0,-7-12-6 16,-5-10 3-16,-7 0-2 16,-6-1 3-16,-8 1-5 15,-6 2 4-15,-3-3-3 16,3 4-2-16,0 7 0 16,5 7 3-16,-2 7 0 15,-2-2-2-15,3 2-2 16,5 9-1-16,8 3 0 15,-4 8 2-15,4 8 0 16,-4 5 0-16,4 3-1 0,-1 9 1 16,3 7-1-16,2 7 0 15,-1 3-1-15,-1 0-1 16,5 13 1-16,1 10-3 16,3 1 3-16,4 5-1 15,-7 8-1-15,2 2 2 16,3 11 0-16,0 2-2 15,10 7-1-15,5 0 2 16,4 2 1-16,6 1-4 16,1 5 1-16,3 5 0 15,3 4 0-15,7 0 0 16,-2-6 1-16,6 5 0 16,5-4 0-16,4 4 1 0,3 4 1 15,3 0-1 1,0 1 1-16,0 3-1 0,12 2-2 15,10-3 1-15,11 1 1 16,3-7 0-16,10 4 1 16,5-10-1-16,11-1-1 15,13-4 2-15,13-4 0 16,3-5-1-16,6-1-2 16,0-5 2-16,6-7-3 15,9 0 3-15,2-4 0 16,6-5-2-16,-8 1 2 15,0-4 1-15,-3-2 0 16,2-3 0-16,3-6-1 16,-2-7 1-16,0-5-1 0,-6-7 0 15,-4-1 1-15,0 0-1 16,0-8 0-16,-1-10 0 16,-7-7 0-16,-3-5 0 15,-4-4-6-15,-9-5 7 16,-3-1 1-16,-4-7-1 15,-5-4 1-15,-6-2-1 16,-12-1-1-16,-5-1-3 16,-12 5-3-16,-10 1 5 15,-1 9 2-15,-16 5 1 16,-1 10-1-16,-3 9 2 16,0 0-2-16,0 4 1 15,0 4-2-15,0 1 1 0,-4-3 0 16,1 0-4-16,0 0-5 15,0-2-7-15,3 1-8 16,0-5 6-16,0 4-2 16,0 1 11-16,0 4 2 15,3 0 2-15,0 3 5 16,0 1-2-16,-3 3 4 16,0 0-2-16,0 0 0 15,0 0 0-15,0 0-3 16,0 0-6-16,0 0-6 15,0 0 5-15,0 0 2 16,0-5 1-16,0-2-10 0,0 0 6 16,-3-3 11-16,-3 1 1 15,-5 5 1-15,-1-3-2 16,0 4 2-16,1 0 9 16,-2 3-9-16,3 0 3 15,0 0 4-15,4 0-1 16,0 0-7-16,3 0 2 15,-1 0-2-15,3 0-1 16,1 0-1-16,0 0 0 16,0 0 1-16,-2 0 0 15,2 0 0-15,0 0 2 16,0 0-1-16,0 0 1 16,-1 0 1-16,1 0-3 15,0 0 0-15,0 0-1 16,0 0-4-16,0 0-5 0,0 0-8 15,0 0-9-15,0 0-38 16,0 0-23-16</inkml:trace>
  <inkml:trace contextRef="#ctx0" brushRef="#br0" timeOffset="209791.2226">13957 16696 158 0,'-9'0'58'15,"0"0"-20"-15,-2 0-1 16,11 0 0-16,0 0-12 16,-1 0-7-16,1 0-6 15,0 3-4-15,0-3-2 16,0 3-1-16,0 4-3 15,0 10-1-15,0 12 5 16,4 17 1-16,10 7 1 0,-5 4-5 16,3 8 0-1,3 1-3-15,0-4 0 0,-2 3 0 16,0-5 0-16,4-3-2 16,-2-3-2-16,-2-12-4 15,1-8-11-15,-4-9-15 16,-1-14-60-16,-3-11-64 15</inkml:trace>
  <inkml:trace contextRef="#ctx0" brushRef="#br0" timeOffset="210165.5839">14246 16811 88 0,'-7'7'159'0,"4"15"-145"16,3 6-7-16,0 12 6 15,11 8 1-15,14 5-1 16,3-3 2-16,5-1-3 16,7-6-7-16,2-14 1 15,0-8-3-15,4-8 1 16,2-13 2-16,4-5 0 15,0-23 0-15,-4-15 11 16,-4-11-4-16,-9-7-1 16,-18-2 0-16,-12 7-1 0,-5 2-3 15,-31 9 0-15,-21 8-3 16,-17 14-5-16,-12 16-3 16,4 7 1-16,1 13-2 15,12 17-1-15,10 7-13 16,17 6-38-16,16 5-128 15</inkml:trace>
  <inkml:trace contextRef="#ctx0" brushRef="#br0" timeOffset="211360.0173">14766 16006 162 0,'-7'-4'48'16,"3"1"-7"-1,1 3 0-15,1 0 6 0,1 0-5 16,-1 0-11-16,2 0-4 16,-1 0-11-16,1 0-3 15,0 0-6-15,0 13-7 16,0 12 0-16,0 12 1 15,0 4-1-15,7 4 0 16,2 1-3-16,2 1-2 16,-2 2-1-16,0-6-17 15,4-9-19-15,-2-12-33 16,1-12-84-16</inkml:trace>
  <inkml:trace contextRef="#ctx0" brushRef="#br0" timeOffset="212431.217">14984 16074 250 0,'0'37'10'0,"5"-1"-3"15,12 1-3-15,6-5 0 16,6-9-4-16,-4-9 0 15,5-11-8-15,0-3 6 0,-6-13 2 16,3-17 10 0,-8-6-7-16,-1-4 13 0,-12 4-5 15,-3 3-3-15,-3 6 3 16,0 1-2-16,-21 6 6 16,-4 3 7-16,-8 8-6 15,-2 8-5-15,3 1 10 16,-4 0-13-16,7 4-2 15,9 6 2-15,4-7-7 16,10 0-1-16,6-3 0 16,0 0-20-16,16 0-14 15,16-6 27-15,14-11 4 16,5-3-5-16,5 1 4 16,-7 3-11-16,2 5 7 15,-5 3 8-15,-7 8 0 0,-5 0-2 16,-7 9 2-1,-13 11 0-15,-4 5 2 0,-7-2 5 16,-3 1 5-16,3-7-4 16,6-4-4-16,5-4-1 15,9-6-2-15,8-3-1 16,9 0 3-16,7-19-3 16,6-14 3-16,9-9-2 15,-4-5 1-15,-2 4-2 16,-5-4 0-16,-15 7-1 15,-17 5 1-15,-8 8 0 16,-11 3 2-16,-12 6 0 0,-16 7 5 16,-11 1-2-16,-5 4 5 15,1 6 5-15,4 0 2 16,7 3 0-16,5 7-7 16,9 0-4-16,4-6-5 15,10 2-1-15,4-2-2 16,1 4-7-16,19-1 5 15,8 0-1-15,9-7-2 16,8 0 4-16,7 0 3 16,2-3-1-16,-2-8 0 15,1-4 1-15,-4-2 1 16,-1-6 0-16,-5-1 1 16,-8 5-2-16,-3 1 0 15,-5 9 0-15,-9-1 1 16,-1 4 2-16,-1 2-3 0,-2-2 0 15,0 6 0-15,4-3 1 16,-5 2-1-16,7-2-1 16,-2 0 1-16,1-4 0 15,5-2 0-15,-5-7 2 16,7-4-2-16,-6 3 0 16,0-4 0-16,-8 6 0 15,0 1 1-15,-4 1 1 16,-1 0-2-16,-7 0 2 15,0-1 2-15,0 2 5 0,-7-2-3 16,-13-2 0 0,-7 6 2-16,-7 3-3 0,-5 7 0 15,-10 0 1-15,1 13-4 16,2 7-1-16,4-1-1 16,12-2-4-16,11-3 4 15,5 2-6-15,9-2-5 16,5 1-14-16,0-1-12 15,0 2-35-15,8-2-107 16</inkml:trace>
  <inkml:trace contextRef="#ctx0" brushRef="#br0" timeOffset="223799.6632">21816 14839 287 0,'-25'-39'33'16,"-17"-1"-13"-16,-11 6 3 16,-5-4-9-16,-6-3 5 15,18 2-7-15,-3-4-2 16,-6 0-2-16,-10-3-3 15,-12 3 3-15,-12 0-8 0,-17 0 0 16,-25 0-8-16,-18 1-15 16,-23 4-12-16,-13-4-8 15,-3 2 29-15,-14 0 14 16,2 8-1-16,-13 8-4 16,-14 21-14-16,-9 9 3 15,2 41 8-15,3 22 5 16,7 28-6-16,1 21-4 15,-1 11 0-15,9 6 11 16,21-6 2-16,18-7 8 16,24-3 19-16,19-3 15 15,15 2-27-15,22 2-7 0,25 6-1 16,25 8-4-16,16 8-3 16,21 4-2-16,9-7-2 15,16-2-7-15,23-11 7 16,18-6-7-16,22-2 8 15,19-5 3-15,25 0 2 16,14-4 0-16,8-5 1 16,13-13-1-16,16-8 0 15,11-8 0-15,15-9 5 16,9-7-7-16,5-9 2 16,5-14 2-16,9-13-2 15,2-13 0-15,5-10-1 16,1-13 1-16,-12-21-3 15,-3-15 1-15,-9-10-4 16,-14-8 4-16,-10-12-5 0,-16-7 2 16,-23-9 3-16,-13-5 0 15,-15-5 3-15,-16-4 4 16,-11-7-4-16,-14-12 0 16,-16-12-3-16,-15-8 2 15,-19-7 5-15,-17 6 0 16,-11 17 8-16,-2 10 4 15,-8 22-2-15,-10 11-2 16,-7 5-4-16,-4 10-5 16,-3 8-3-16,-1 7 2 0,0 9-3 15,1 4-2-15,4 9 1 16,4 5-2-16,4 5-1 16,8 10-2-16,0 1-5 15,6 6-11-15,4 1-17 16,2-4-35-16,0 2-24 15,5-5-40-15</inkml:trace>
  <inkml:trace contextRef="#ctx0" brushRef="#br0" timeOffset="224655.9898">21791 15926 284 0,'-18'-7'35'15,"2"1"-2"-15,14 6-20 16,2 0-6-16,0 0-2 16,0 0-5-16,2 0 1 15,25 0-1-15,12 3 11 16,20 7 4-16,14 4 16 15,12 1-20-15,4 2 0 16,0 0-1-16,-4 0-8 16,-6 2-1-16,-8 0-1 0,1 2 3 15,-8 5-2 1,1 6 3-16,-7 5 2 0,-2 7 0 16,1 8-1-16,-1 4-1 15,0-2 4-15,-10-2-2 16,-1-2-3-16,-8-8-2 15,-1 2 3-15,-2-5-2 16,-1 1-1-16,-3-8-1 16,-2-1 0-16,-3-3 0 15,-1-1 0-15,-6-7 0 16,-4-8-1-16,-5-3 0 16,-2-3-4-16,-4-6-3 15,1 0-18-15,-4-5-48 16,0-20-125-16</inkml:trace>
  <inkml:trace contextRef="#ctx0" brushRef="#br0" timeOffset="225098.0134">23261 16152 311 0,'-11'18'58'0,"6"4"-42"16,5 15-9-16,0 13 0 16,23 10 3-16,4 9-6 15,6 3 3-15,4-3-5 0,2-5-1 16,0-5-1-16,-7-7 0 16,1-8 0-16,-4-11 0 15,-7-10-2-15,-7-6 2 16,-5-4 0-16,-7 0 1 15,-3 4 0-15,0 3 5 16,-4 6-3-16,-20 2 0 16,-5 4 1-16,-5-6-2 15,-8 0 3-15,-7-6-5 16,-7-3 6-16,-6-3-5 16,-3-2 1-16,-7 1 2 15,-2-3 1-15,-4-3 1 16,3-1-1-16,11 1-2 0,13-4 0 15,13 1-3 1,11 0-1-16,12-3-2 0,7 4-7 16,8-5-19-16,0 0-74 15,8 0-62-15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07-01T05:56:14.58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28114 4380 311 0,'-2'2'12'0,"2"3"-11"16,0 0-2-16,-1 4-6 16,-1 2-12-16,2 2-16 15,0 0-83-15</inkml:trace>
  <inkml:trace contextRef="#ctx0" brushRef="#br0" timeOffset="34310.7285">19261 5177 24 0,'0'-16'12'0,"0"-2"-11"15,-3-6 4-15,0-7 17 16,3 9-17-16,0-4 1 15,0 2 5-15,0-3-7 16,16-3-4-16,8 0-19 16,0 0-49-16</inkml:trace>
  <inkml:trace contextRef="#ctx0" brushRef="#br0" timeOffset="37571.2482">21100 3875 17 0,'2'0'12'0,"-2"0"-2"0,0 0 14 15,0 0 2 1,0 0-9-16,0 0 1 0,0 0-5 15,0 0-1-15,0 0-2 16,0 0-10-16,0 0 0 16,0 0-23-16,0 0-70 15</inkml:trace>
  <inkml:trace contextRef="#ctx0" brushRef="#br0" timeOffset="38942.2225">21100 3875 79 0,'9'-101'21'16,"-9"100"3"-16,0 1 8 16,0-3 15-16,0-1-7 15,-4 0-15-15,-1-2-5 16,-2-1-2-16,-7-4 8 16,-1 0-23-16,-2-5-3 15,-6 0 6-15,-2-1 0 0,-2 2-1 16,-2 0 0-16,0-2 5 15,-1 0-6-15,-2-2 0 16,1 1 1-16,0 1 1 16,-1 2 1-16,-3-1 13 15,-7-1-14-15,-10 1-6 16,-5 1 0-16,2 1-1 16,0-3 1-16,2-2 1 15,0 1-1-15,-9 0 0 16,-2 0-1-16,-6 1 1 15,-4 1-2-15,-3 3-1 16,-3 2 1-16,-3 4 2 0,-8 3-1 16,1 2-1-1,-8 2 2-15,-4 0 1 0,6 0 0 16,2 0-1-16,6 0 0 16,14 0 0-16,-1 3 1 15,7 10-1-15,-4 5-1 16,4 2-4-16,3 3 5 15,4 2 0-15,6 2-1 16,-1 3-1-16,4 3-1 16,7 4 0-16,2 2 3 15,5 5-2-15,5 0-5 16,1 4 7-16,3 1-1 16,0 4 0-16,2 1 1 0,4 4 0 15,1 0-1 1,8 1 1-16,8 1-1 0,6-2 1 15,0-5-7-15,9 0 7 16,15-4-1-16,2-3-1 16,9 2 0-16,7-2 2 15,4-3 0-15,6-3 0 16,3-2-1-16,4-3 1 16,2-3 0-16,-5 0 1 15,4-4-2-15,3-3 2 16,4-1-1-16,6 2 2 15,0-4 1-15,2-1-1 0,7-4 0 16,3-1-1 0,6-5 3-16,-1 1-3 0,-2-4-1 15,-4-4 0-15,0-2 1 16,-2-2-1-16,-8 0 0 16,2 0 0-16,-2-7 0 15,-3-4 0-15,4-4 0 16,-10 1 2-16,0 3-2 15,-10-1-8-15,-4 1 6 16,1-1 2-16,1-4-1 16,4-1 1-16,-1-6 2 15,-1 1-2-15,-3-5 1 16,-4 0-1-16,-1-1 0 16,1-1 2-16,-2-4-4 0,0-2 2 15,-1-2 0-15,-6 0 2 16,-4 2 0-16,-6 4-2 15,-5-2 0-15,-3 7 1 16,-1-3 0-16,-6 1 1 16,-3 2 0-16,-1-3 1 15,-2 1 2-15,-5 1-2 16,-3-2 6-16,0-1 5 16,0-2-9-16,0-4 0 15,0 1-1-15,0 1 0 16,0 0-2-16,-6 2-1 15,1 2 2-15,-2 2-3 16,1 1 9-16,-3 2-2 0,-2-1-3 16,-4-3-4-1,0-2 1-15,-2 2-2 0,-3 3 2 16,5 3 3-16,1 5-3 16,-2 2-1-16,3 2 0 15,0 1 0-15,-3 3 0 16,2 2-5-16,-1 1-3 15,-2-1-5-15,2 2-7 16,-2 0-20-16,0 2 0 16,4 1-15-16,4 3-74 15</inkml:trace>
  <inkml:trace contextRef="#ctx0" brushRef="#br0" timeOffset="43801.9614">21096 3879 73 0,'-3'-6'28'15,"0"2"-12"-15,0 1 7 16,-2-1-4-16,2 1 6 16,0-1 0-16,2 1 3 0,-1-1-1 15,1-1-3 1,-2 1-6-16,0-3 3 0,-3 0 2 15,1-1-9-15,-3-3 0 16,-2-2 7-16,-2-1-12 16,-1-2-1-16,3-2 1 15,-5 1 4-15,3-3-5 16,-2 0 3-16,-4-1-2 16,-1-1-6-16,0-1 2 15,-2 2 1-15,3 0-5 16,-6 3 7-16,2-1-6 15,-2 1-2-15,3 0 5 16,-9 3 0-16,0 0 2 16,-4-2-5-16,-9 0-1 0,2 0 0 15,-2 1 2-15,1 0-2 16,2-1 0-16,-2 0-1 16,2 0 0-16,-4 1 0 15,-3 2-2-15,-4 3 1 16,-1 1-1-16,-5 0 1 15,-2 3 1-15,-4 0 0 16,-6 3-1-16,-4 2-2 16,2 2 3-16,-6 0 0 15,3 0-2-15,1 0 2 16,0 3 0-16,3 3 0 16,-4 1 0-16,9 1 0 0,2 1 0 15,11 1-1-15,4 1 1 16,3 1 0-16,1 3-1 15,-1 0 1-15,-1 1 0 16,2-1-3-16,2 1 2 16,3 2 0-16,-3 3-1 15,3 2 1-15,0-1 1 16,2 1 0-16,6-3 0 16,1 3 0-16,-2 0 0 15,3 4-2-15,-1 3 1 16,4-1 0-16,1 2 1 15,-4 4 0-15,3 1-1 16,-1 5 1-16,0 1 0 0,3 4 0 16,5-3 1-16,-2 0-1 15,6-3 0-15,0 1 0 16,3-3 0-16,2-4-1 16,4-1 1-16,0-2 0 15,6 0 0-15,0 0-1 16,0 0 2-16,0 1-2 15,12 0 1-15,4 0 0 16,5 0-1-16,-2 2 1 16,7 1 0-16,-1 0 0 15,-1-6-2-15,0-4 2 16,0-2 0-16,-1 0 0 0,3-3-1 16,0 2 1-16,-1-1 0 15,2 0 0-15,-2 0-1 16,2-1 0-16,1 3 1 15,5-1 0-15,7 3 0 16,5 0 0-16,3-1 1 16,1-2-1-16,1 2 1 15,1-4-1-15,0 0 2 16,-2-5-2-16,0-1 1 16,4-1-1-16,5-2 0 15,4-2 2-15,9-2-2 16,0-3 0-16,4-1 0 15,3-2 2-15,-1-1-2 16,2 0-1-16,2 0-1 16,-8 0 2-16,-3 0 1 0,-5 0-1 15,-4-2 1-15,2-7-1 16,-2-2 0-16,-3-4 1 16,0 0-1-16,-6-4 0 15,3-3 0-15,3-2 1 16,2-1 1-16,2-5-1 15,-2 0-1-15,-2-2-1 16,-5-2 1-16,-1 3 0 16,-6 5 0-16,-4 0 0 15,3 0-2-15,-7 1 4 16,5-3-2-16,-1-3 1 16,3-3-1-16,-6-3 0 0,-2 2 0 15,-5 3 0-15,-7 0 1 16,-1 7-1-16,-11 3 2 15,-1 3-2-15,-5 7 4 16,-4-3 2-16,4-3 1 16,-4-7-3-16,-3-6-1 15,3-6-2-15,-3-4-1 16,0 1 0-16,0 4 2 16,0 0 1-16,0 7-1 15,0-1-2-15,-3 3 2 16,-3 1-1-16,-4-2 1 15,0-4-2-15,-3 1 0 16,4 2 0-16,-6 0 4 0,3 0 0 16,0-3 0-16,-2-4-4 15,1 1 2-15,-2 2-2 16,2 2 1-16,-5 6-1 16,3 1 0-16,-6 3 1 15,2-1 0-15,-2 3-1 16,-2 1 0-16,3-1 1 15,-7-1-1-15,2-1 1 16,-3-1-1-16,-3-2-2 16,3-1 2-16,-5 3 0 15,1 0 1-15,3-1-2 16,-6 3 1-16,-3 1-1 0,-4 0 0 16,-6 2 1-1,-3 0 0-15,-2 3 0 0,1 1-1 16,10 2 0-16,6 3 1 15,1-1 0-15,6 1-4 16,-7 2 4-16,3 2 0 16,-4 1-1-16,-1 2 1 15,0-1-1-15,-8 2-2 16,1 0 1-16,-7 0 2 16,2 0 0-16,-1 0-1 15,1 0 0-15,2 0 0 16,-3 4 1-16,1 1 0 15,2-1 0-15,2 2 0 16,4-2 0-16,3 3 0 16,-3 0 1-16,-1 3-1 0,-2 2 0 15,-7 2 0-15,-2 4-1 16,-1 3 0-16,3 0 0 16,3 0-1-16,4 2 0 15,-1-2 2-15,1 0 0 16,2 0 0-16,1-1-1 15,4-2 1-15,5-1 0 16,4 0-2-16,-3 1 0 16,-1 5 1-16,4 3-2 15,-4-3 3-15,4 3 0 16,6-1 0-16,-3 1 0 16,6 2-2-16,-3-1 2 0,2 0 0 15,4-4-1-15,1 1 0 16,2-1 1-16,2 0-1 15,-1-1 1-15,2 3 0 16,2-2 0-16,0 0 0 16,-1-1-1-16,-1 1 1 15,3 3 0-15,1 3 0 16,0 0 0-16,4 1 0 16,-3 0 0-16,3-2-1 15,-2-2 2-15,5-4-1 16,0-4 0-16,0-1-1 15,0 0 0-15,0-1-1 16,0 2 2-16,0-1-1 0,1 1 2 16,6-2-2-16,-4 0 2 15,3-2-1-15,-2-3 0 16,2 1-1-16,0 0 1 16,-2-1 0-16,1-2 0 15,-1-1 0-15,3 1-2 16,-3-2 0-16,-1 1 4 15,0 2-2-15,1 0 0 16,1 2 0-16,1 1 0 16,0-2-2-16,-1 2 5 15,2-1-3-15,-1-3 0 16,0 1-1-16,-3-2 1 0,0 1 0 16,2-1 0-16,0 0 0 15,-2-3 0-15,3 2 0 16,-2-1 0-16,6 1 1 15,-3 0-1-15,2 2 0 16,1-1 0-16,3-1 0 16,0 1 0-16,0-1 0 15,0 0-1-15,4 1 1 16,-2-3 0-16,4 1 0 16,1 0 0-16,0-2 2 15,0-1-2-15,-5-2 0 16,1 1 0-16,-2 1 0 15,-1-2 0-15,-1 2 1 0,-2-2-1 16,1-1 0 0,-5 0-1-16,-2 2 1 0,-1-2 1 15,-3 1-1-15,0-1 0 16,0 0 0-16,0 0 0 16,0 0 1-16,0 0 0 15,0 0-1-15,0 0 0 16,2 0-1-16,-2 0-6 15,1 0-6-15,2 0-32 16,2 0-59-16,-2 0-70 16</inkml:trace>
  <inkml:trace contextRef="#ctx0" brushRef="#br0" timeOffset="47740.331">25127 3882 56 0,'0'-3'64'15,"0"-1"-50"-15,-2-1 12 16,-2 2 19-16,1 1-2 0,1-1-11 16,0 1-4-16,0 1-8 15,1-2 4-15,-2 2-4 16,1-2-6-16,-1 1 8 16,0 0-12-16,1-3 3 15,-2 0 1-15,1-3-5 16,-3-2-1-16,-1-2-6 15,-1 0 7-15,1-1-1 16,-4 0-4-16,1 0 11 16,-2 1-12-16,-1-1 4 15,-1-1-2-15,-1 1 3 16,2 0-2-16,1-1 3 0,-5 0-1 16,-2 0-2-16,-2-2-2 15,-6-3 1-15,-6 0 0 16,0 0-4-16,-2 1 3 15,-2 1 0-15,-1 1-4 16,4 0 3-16,1 2-3 16,5 2 5-16,2-1-4 15,4 2 2-15,4-2-1 16,-3 0 0-16,2-2 1 16,-4-1 0-16,1 0-2 15,0-3 0-15,-1 1 1 16,-2-2-1-16,0 2-2 15,-4-2 1-15,2 0 0 0,2 2-1 16,2 1 1 0,3 1-1-16,-1 1 1 0,1 2 0 15,-1 0 0-15,-1 1-1 16,0 0 1-16,-2 2 0 16,-2 5-1-16,0 1 1 15,2 1 0-15,0 1-2 16,0 1 2-16,-1-2 0 15,-2 3-1-15,0 0 1 16,3 0-2-16,5 0 2 16,-2 0 0-16,3 0 0 15,-3 0-1-15,-3 0 1 16,-1 0-1-16,-2 0 0 16,-3 0 1-16,0 4 0 0,2 1 0 15,-5-1-1-15,4 1 1 16,3-1 0-16,0 2 0 15,3-2-2-15,-3 4 2 16,1-3-1-16,1 4 1 16,-3 1 0-16,2 0 0 15,0 0-5-15,-1-1 5 16,3 2 0-16,1-1 0 16,3 0 0-16,2-1 0 15,0-1 0-15,2 1 0 16,-2-2 3-16,4 0-3 15,-3 1 0-15,-1 1-3 16,-2-1 3-16,1 2-1 0,-2 0 0 16,0 3 1-16,-6 1 0 15,-1 0-3-15,2 3 2 16,1-2 1-16,0 2 0 16,2 0-1-16,-1 2 1 15,-1 2-1-15,1 0 0 16,0 0 1-16,2-1 1 15,0-3-1-15,2 1 0 16,6-5 0-16,-2-2 0 16,4-1-1-16,2-1 1 15,1-1 0-15,-1 1 0 16,1-1-1-16,0 0 0 0,4 1 0 16,-3 0-1-16,1 4 0 15,1 1-1-15,-2 6 1 16,-4 6 0-16,2 2 2 15,-1 0 0-15,0 0 0 16,1-4 0-16,1-1 0 16,0-3 0-16,1-1 0 15,0 0 0-15,1-1 0 16,3 2 0-16,-3 0-5 16,6 6 4-16,0 3-5 15,0 3 5-15,0 2-2 16,0 1 3-16,0-1 0 15,3-2 0-15,4-2 0 16,1-4 0-16,-1-3-1 16,2 0-1-16,2-1 2 0,-5-2 2 15,4 0 0-15,-1 0-1 16,1 0-1-16,0-2 0 16,1 0 0-16,0 1 1 15,2 1-1-15,4-2-1 16,-1-1 1-16,0 0 0 15,5-2 0-15,-3-1-1 16,2-1 2-16,-4 0 0 16,-1-5 0-16,3 2-1 15,-6 0 0-15,4 0 1 16,1 0-1-16,-3-2 0 16,3 2 0-16,5 0 0 0,3 4 0 15,8-1 0-15,5 2 3 16,2 1-3-16,2-2 0 15,0 0 1-15,-4 0-1 16,4 0 1-16,-2 0-1 16,1 0 0-16,2-1 0 15,-1 0 0-15,4-2-1 16,-3-2 1-16,1 2-1 16,2-1 1-16,-1-2 0 15,2-1 0-15,2-3 0 16,-2 1 1-16,-4-4-1 15,0-1 0-15,-5 0 0 16,-3 0-4-16,3 0 4 0,3 0 0 16,4-3 3-1,0-4-3-15,0 0 0 0,1-1 1 16,-4 0-1-16,0-2 0 16,1 1 1-16,-1 1 0 15,4-2 0-15,-6-2-1 16,0-1 0-16,-4 2 1 15,-4-1-2-15,-3-1 1 16,1 0-1-16,-1 1 1 16,2-3 0-16,0 1 0 15,1-1 0-15,-4 0 1 16,-1 0 1-16,-4 1-1 0,-3-2 1 16,-4 2-2-1,2-2 3-15,-3-3-3 0,0-1 4 16,-1-2-3-16,-4-2 2 15,2-3 0-15,-2 0-3 16,4 0 1-16,-2 1 1 16,1-3-2-16,0 2 0 15,0 0 1-15,-3 0 1 16,-1-2 3-16,-2-2-4 16,-2 0 2-16,-1-1-2 15,-2-2-1-15,-2-2 0 16,0-1 3-16,0-4-3 15,-2 1 7-15,-7-2-3 16,-4 2 3-16,-3 1-7 16,-4 0 2-16,1 2-2 0,-2-2 8 15,-1 3-6-15,0 0 1 16,-1 1 2-16,-4 0 2 16,-3 1-6-16,-4-1 0 15,-5 1-2-15,-4 1 0 16,4 1 1-16,0 2 0 15,3-1 1-15,2 0 0 16,-2 2-1-16,3-2 1 16,2 4 1-16,1 0-1 15,0 3-2-15,-1-1-2 16,-2 1 3-16,-1 1 0 16,-4 2-5-16,-2 4 1 0,-3 2 0 15,-2 3-3-15,-1 4 7 16,4 3 0-16,6 2 0 15,3 2 0-15,5 0-2 16,3-2 0-16,1 1 2 16,3 1 0-16,0-2 0 15,0 2-3-15,2-1 3 16,-4 2-2-16,-3 0 1 16,-7 0-3-16,-3 0-3 15,2 0 6-15,1 2 0 16,6 2 1-16,3 2-5 15,0-1 1-15,2 1 1 16,4 0 0-16,3-2 2 0,3 0 1 16,2-1-2-16,-4-1 2 15,-1 2 0-15,-6 2 0 16,-2 0-1-16,-3 3-1 16,2-1 2-16,3-1 2 15,4-1-2-15,8-2 0 16,1-1-1-16,4 0 1 15,-1-3 0-15,1 0 2 16,2 0-2-16,2 0-1 16,0 0 0-16,0 0 1 15,0 0-1-15,0 0 1 16,0 0 1-16,0 0-1 0,0 0 1 16,0 0-1-16,0 0 0 15,0 0 0-15,0 0 1 16,0 0-2-16,0 0 0 15,0 0 0-15,0 0 1 16,0 0-1-16,0 0 2 16,0 0-1-16,0 0 0 15,0 0 1-15,0 0-1 16,0 0 2-16,0 0-1 16,0 0 0-16,0 0-1 15,0 0 4-15,0 0-4 16,0 0 1-16,0 0 0 15,0 0-1-15,0 0 1 16,0 0-1-16,-1 0 1 16,1 0-1-16,0 0 0 0,-2 0 1 15,2 0 0-15,0 0 0 16,0 0-1-16,0 0 1 16,0 0-1-16,0 0 0 15,0 0-1-15,0 0 1 16,0 0 0-16,0 0 0 15,-1 0 0-15,1 0 0 16,-2 0-2-16,-2 0-1 16,-4 0-3-16,-5 0 4 15,-2 0 2-15,2 1 3 16,4 1 1-16,0-2-4 16,-2 0 0-16,2 0 0 0,0 0-4 15,0 1 4-15,1-1 0 16,2 0 0-16,1 0-2 15,3 1 2-15,1-1-1 16,1 0-3-16,0 0-1 16,0 0-5-16,0 0-7 15,0 0-8-15,0 0-8 16,0 0-21-16,0 5-42 16,0 5-29-16,0-3-3 15</inkml:trace>
  <inkml:trace contextRef="#ctx0" brushRef="#br0" timeOffset="56432.2048">19454 7299 124 0,'0'-4'23'15,"0"-3"-14"-15,0 4-5 16,0 3 28-16,0 0 7 0,0-1-5 16,0-2-11-16,0 0-1 15,0-1-7-15,0-2 1 16,0 1 0-16,-1-2-2 15,-5-3 4-15,3 0-3 16,-1-3-3-16,-5-1 2 16,1-3 6-16,-7-1-8 15,2-3-1-15,-8-2-3 16,0 0 2-16,2 0-2 16,-8 0 2-16,1 2-4 15,0 2-1-15,-1 0 1 16,3 2 1-16,-5 0-1 15,3 3-3-15,-3-2 0 16,2 3 1-16,4 1-3 16,-4-2 0-16,3 4 1 0,-3-3-1 15,-1 2-1-15,-5-1 3 16,0 2-3-16,0-1 2 16,5 1 0-16,-1 3-2 15,6-2 1-15,0 0 1 16,4 2-1-16,-2-1 0 15,-1-1 0-15,-1-1-1 16,1 0 2-16,-4 0-2 16,-3 1 0-16,-4-1 0 15,-5 0 2-15,-2 4-2 16,0-1 0-16,-2 0 1 16,1 1 0-16,2 1 0 0,3-1 1 15,4 0 0-15,3 2-2 16,-4-2 5-16,1 2-4 15,3 1-1-15,-4 1 1 16,0 0 0-16,5-1 0 16,-5 1-1-16,4 2 0 15,3-2 0-15,-1 2 0 16,2 0 0-16,-2 0 0 16,1 0-1-16,1 0 0 15,-4 0 1-15,6 0-1 16,-6 7 1-16,2 0-1 15,1 0 2-15,-6 0-2 16,7-1-2-16,-5 4 3 0,0-3-1 16,2 3 0-16,2-1 1 15,3-2-1-15,2-3 1 16,6 3 0-16,-4 0 0 16,2-2-1-16,4 1 1 15,-2-2 0-15,1 3 0 16,1 0 0-16,1-1 0 15,-2-2 0-15,2 2 0 16,1 0 0-16,-1 1-1 16,-5-1 1-16,5 1 1 15,2-3-1-15,-3 3 0 16,-1-2-1-16,1 1 2 0,1-1-2 16,-2 1 2-1,-1 0-2-15,2-1 1 0,-2 1 0 16,1 0 1-16,0 1-1 15,2-3 0-15,-3 2-1 16,3 0 1-16,0-2 0 16,0 0 0-16,1-1 1 15,2 2-1-15,1 0 0 16,-4 3-1-16,1-1 1 16,-2 1-3-16,1 1 3 15,-1 1-1-15,0-3 1 16,3 3 0-16,0 0 1 15,1-3-1-15,-2 1-1 0,-1-1 1 16,5 3 0 0,-5-2 0-16,1 4-1 0,2-2 0 15,0 0 1-15,1 1 0 16,-1-1 0-16,-1 0 0 16,0 1-1-16,4 0 1 15,-1-1 0-15,-2 3 0 16,-1-2 0-16,0 1-1 15,1-1 1-15,2-1 0 16,0 2-1-16,1-2 1 16,3-3 0-16,-3 3 0 15,-1-1-1-15,3-1 0 16,0 1 1-16,-2 1 0 16,3-1-2-16,-3 0 2 0,0 0 0 15,3 1-1-15,-4 0 1 16,2 0 0-16,2-1 0 15,0-1 0-15,0 2 0 16,1 0-2-16,-1 1 1 16,2 2 0-16,-2-2 1 15,3 5 0-15,0-2 0 16,-3 0 0-16,3-1 0 16,-4-1 0-16,4 2-1 15,0 2 1-15,0 1 0 16,0 0 1-16,0-4-1 15,0 2 0-15,0-2-2 16,0-2 2-16,0 2 0 0,0-2 1 16,0 1-2-16,0-1 2 15,4-2-3-15,-1 1 2 16,0 0 0-16,1 0 0 16,1 0 0-16,-1 0-1 15,3 0 1-15,3 0 0 16,-4 2 0-16,3-1 0 15,1 1-1-15,1-1 1 16,-2-1 0-16,0 0-1 16,2 0 1-16,-2 0 0 15,1 0 0-15,0-2-1 16,-4 0 1-16,0-1 0 0,0 2 0 16,1-2 0-1,-1 0 0-15,2 0 0 0,-5-1-1 16,6 1 2-16,-4 0-1 15,1-1 0-15,0 1-2 16,-1-2 2-16,-1 0 0 16,4 1 0-16,-2 0 0 15,-3 0 0-15,3-2 0 16,-3 2 0-16,0-2 0 16,1 0 1-16,-1-1-1 15,1 1 0-15,1 1 0 16,0-4-1-16,-2 6 1 15,3-1-2-15,0 0 2 16,2 1 0-16,0-3-1 16,-1 4 1-16,3-2 0 0,-6-2 0 15,2 0 1-15,0 0-2 16,-2-1 1-16,2 1 0 16,-1 1 0-16,0-4 0 15,-2 2 0-15,4 1 0 16,-4-1 0-16,3 1 0 15,-3-1 0-15,4 0 0 16,-4 0 0-16,0 0 0 16,1-2 0-16,-1 2 0 15,2-3 0-15,-1 4 0 0,4-2 0 16,-5-1-1 0,0 2 1-16,3-3 0 0,-3 4-1 15,0-1 1-15,1-3-1 16,1 3 1-16,2-1 0 15,-3 1 1-15,3-2-1 16,-4-1 0-16,3 3 0 16,0 0 0-16,-2-2 0 15,0 2 0-15,2-3 0 16,2 3 0-16,0 1 0 16,-1-1 0-16,-4-3-1 15,3 4 1-15,-3-2 1 16,1 1-1-16,1-2 0 15,-2-1 0-15,1 4 0 0,-1-2 0 16,2-2-1-16,-2 1 1 16,0 1 0-1,0-1 0-15,0-1 0 0,0 3 1 16,0-3-1-16,1 1 0 16,0-1 0-16,1 2 0 15,-1-1-2-15,1 1 2 16,0-1 0-16,2 2-1 15,-4-2 1-15,0 1 1 16,0-2-1-16,0 1 0 16,0 1-1-16,0-1 1 15,1-1 1-15,1 3-1 16,-1-2 0-16,-1 1 0 0,0-2 0 16,-2 1 0-16,3 1 1 15,-1-2-2-15,-3 0 1 16,0 0 0-16,0 0 0 15,0 0 0-15,0 0 0 16,0 0 0-16,0 0 1 16,0 0-1-16,0 0 0 15,0 1 0-15,0-1 0 16,0 0 0-16,0 0 0 16,0 0 0-16,0 0 1 15,0 0-1-15,0 0 0 16,0 0 0-16,0 0 1 15,3 0-1-15,-3 0 0 16,0 0 0-16,0 0 0 16,0 0 1-16,0 0-1 0,0 0 0 15,0 0 1-15,0 0-1 16,0 0 2-16,0 0-2 16,0 0 0-16,0 0 1 15,0 0-1-15,0 0 0 16,0 0 1-16,0 0-1 15,0 0 0-15,0 0 0 16,0 0-1-16,0 0 1 16,0 0 0-16,0 0-1 15,0 0 1-15,0 0 0 16,0 0 0-16,0 0 0 16,0 0-2-16,0 0 2 0,0 0 0 15,0 0-1-15,0 0 1 16,0 0 0-16,0 0 0 15,0 0 0-15,0 0 0 16,0 0 0-16,0 0 0 16,0 0 0-16,0 0 0 15,0 0 1-15,0 0-1 16,0 0 0-16,0 0 0 16,0 0 2-16,0 0-2 15,0 0 0-15,0 0 0 16,0 0 0-16,0 0 1 15,0 0-1-15,0 0-1 16,0 0 1-16,0 0 1 0,0 0-1 16,0 0-1-1,0 0 1-15,0 0 0 0,0 0 0 16,0 0 1-16,0 0-1 16,0 0-1-16,0 0 1 15,0 0 0-15,0 0 0 16,0 0-2-16,0 0 2 15,0 0 0-15,0 0 2 16,0 0-2-16,0 0 0 16,0 0 0-16,0 0 0 15,0 0-2-15,0 0 2 16,0 0 0-16,0 0 0 0,0 0 0 16,0 0 0-1,0 0 2-15,0 0-2 0,0 0 0 16,0 0 0-16,0 0 0 15,0 0 0-15,0 0-2 16,0 0 2-16,0 0 0 16,0 0 0-16,0 0 0 15,0 0 2-15,0 0-2 16,0 0 0-16,0 0 0 16,0 0 0-16,0 0 0 15,0 0 1-15,0 0-1 16,0 0-1-16,0 0 1 15,0 0 1-15,0 0-1 16,0 0 0-16,0 0-1 16,3 0-1-16,-3 0 2 0,0 0 0 15,0 0 0-15,0 0 0 16,0 0 2-16,0 0-2 16,0 0 0-16,0 0 0 15,0 0 1-15,0 0-2 16,0 0 1-16,0 0 0 15,0 0 0-15,0 0 0 16,0 0 0-16,0 0 0 16,0 0 0-16,0 0 0 15,0 0 0-15,0 0 0 16,0 0 1-16,0 0-2 16,0 0 1-16,0 0 0 0,0 0 0 15,0 0 0-15,0 0 0 16,0 0 1-16,0 0-1 15,0 0 0-15,0 0 0 16,0 0 1-16,0 0-1 16,0 0 0-16,0 0 0 15,0 0 0-15,0 0 0 16,0 0 0-16,0 0 0 16,0 0 0-16,0 0 0 15,0 0 0-15,0 0 0 16,0 0 0-16,0 0-1 15,0 0 1-15,0 0 0 16,0 0 0-16,0 0 1 0,0 0-1 16,0 0 0-16,0 0 0 15,0 0 0-15,0 0 0 16,0 0 0-16,0 0 0 16,0 0 0-16,0 0 0 15,0 0 0-15,0 0 0 16,0 0-1-16,0 0 1 15,3 0-1-15,0 3 1 16,5 2 0-16,3 4 0 16,0-2 0-16,-1-2 0 15,-1 2 0-15,-3-1 0 16,1-2 0-16,2 2 0 0,2 1 1 16,-2 0-4-16,-2 0 5 15,2 2-2-15,1-2 1 16,1 3-1-16,1-4-3 15,-2 4 3-15,2-3 2 16,-1-1-2-16,1 1 1 16,1 2-1-16,0-2 0 15,1 1 0-15,1-2 0 16,1 1 0-16,1 0 0 16,0-1 0-16,2-1 1 15,-2-1-1-15,2 3-1 16,0 0 1-16,-2-1 1 15,2 1-1-15,0-4 2 16,-4 4-2-16,3-4 0 16,-2 3 0-16,0-5 1 0,1 2-1 15,-1 0 1-15,0 0-1 16,3-2 1-16,0 3-1 16,2 1 0-16,0-4 1 15,3 3 0-15,-1-2-1 16,3-2 0-16,-5 1-1 15,3-1 1-15,-2 0 0 16,2 0 0-16,-3 0 0 16,3 0 0-16,-4 0 2 15,2 0-2-15,-2 0-1 16,3 0 1-16,-1 0 0 16,1 0 0-16,0-1-1 0,3-1 0 15,-3-2 1-15,2 4 0 16,-5-3 0-16,3 2 0 15,-4-2 0-15,2 0 0 16,0 0 0-16,-3-1 0 16,3 1 0-16,-2 0 0 15,-2-4-1-15,2 3 1 16,-1-3 0-16,3-2 1 16,-2-1-1-16,1 1 0 15,-3-1 0-15,2 0 0 16,0-1 1-16,-3-1-1 15,1 1 0-15,-1 1-2 16,-3-3 2-16,7 6 0 0,-5-1 1 16,1 0-1-16,1-1-1 15,-1 1 1-15,3-1 0 16,-2-1 0-16,-3 3 0 16,1 1 1-16,2-2-1 15,-2-1 0-15,1 2 2 16,-2 2-2-16,-4-1 0 15,-1 1-1-15,-3 1 1 16,0-1 0-16,-2 0 0 16,3 0 1-16,0-2-1 15,-1 0 1-15,1 1 0 16,1-2-1-16,2 1 0 0,1-3 0 16,-1 1 2-1,3-2-2-15,-1 2-2 0,2-1 2 16,-2 0 0-16,0-2 2 15,0 4-2-15,-3-1 0 16,0 2 0-16,-2 0 1 16,0-1 1-16,1 0-2 15,3-1 1-15,-1-2 0 16,-3-1-1-16,2 1 0 16,3-2 0-16,-1 2 1 15,-1-2-1-15,0 1 0 16,1 2 0-16,-3 0 1 15,2 3-2-15,-4-6 1 16,0 3 0-16,3-1 2 0,-2-2-2 16,1-2 1-16,1 4-1 15,-3-5 2-15,0 0-2 16,1-1-1-16,-3 1 1 16,1 0 1-1,-1-1 0-15,3-1 0 0,-4-1 0 16,1 2 0-16,-1 1-1 15,-3-3 3-15,0 2 1 16,0-3-4-16,0 1 2 16,0 1-1-16,0-4 0 15,0 1 0-15,0 1 0 16,0 2-1-16,-7 0 5 16,1 2-2-16,-1-4-2 0,-2 3 2 15,-1 1 1-15,3-3-2 16,-5 2 1-16,-2 0 1 15,4 2-3-15,-5-3 0 16,0 1 0-16,0-5 0 16,-1 1 1-16,-2-1-2 15,1-1 0-15,0 0 0 16,-2 2 1-16,2-1-1 16,-2 5 0-16,2-2 0 15,1 4 0-15,-1 2 0 16,2-2 0-16,2 4 0 15,-4-1 1-15,4-2-2 0,1 4 1 16,-2 0 0-16,2-1 0 16,-2 1 1-16,2-1 0 15,-8-2-2-15,4 2 1 16,-4-2-1-16,-2 0 2 16,3 0-2-16,-8 1 1 15,1 1-1-15,3 0 1 16,-4 1 0-16,3 1 0 15,-5 1 0-15,3-1 1 16,0 3-1-16,3 1 1 16,1-1-1-16,2 2 0 15,2-1 0-15,3 0 0 16,-1 1 0-16,-1 0 0 0,1 1 0 16,-4 0 0-1,-1-1 0-15,-3 4 0 0,-2-2 0 16,-9 2 0-16,-1 0 0 15,1 0 0-15,-7 0 0 16,-1 0 0-16,1 0 0 16,-4 2 1-16,-2 3-1 15,-1 0-1-15,1 3 1 16,2-1 0-16,7 0 0 16,1-1 0-16,3-1-3 15,8 1 3-15,-5 0 1 16,0-2-1-16,5 3-2 15,-5 0 2-15,2-1 0 16,1 1-1-16,-1-2 1 0,-2 2 0 16,3 0 0-16,-4 0 0 15,0 2-1-15,2-1 1 16,-2 1-1-16,4-2 1 16,0 3 1-16,-1 0-1 15,0 0 0-15,2 0 0 16,-1-1 1-16,3 1-1 15,-4 6-2-15,1-3 2 16,3 2 0-16,-1 1 0 16,-1 3 0-16,3 1-1 15,2 1 0-15,-1 1 1 16,2-3-1-16,-1 2 1 16,4-1 0-16,-4 0 0 0,4 2 0 15,-2-1 0-15,2 2 0 16,0-1-1-16,5-3 1 15,-1-1-1-15,2 2 0 16,-3 0 0-16,5 0 1 16,5-1-2-16,0-2 1 15,6-1-2-15,0 1 1 16,-3 0 1-16,3 2 1 16,0 0-1-16,0 1 1 15,0 1 0-15,0-1 0 16,0 2-1-16,3-1 2 15,0-1-2-15,0-1 2 0,0 0-2 16,4 4 2-16,2 2-1 16,5 1 0-16,2 3-2 15,0-2 0-15,7-1-1 16,-3 0 3-16,6 0-3 16,-5-1 2-16,3-2-1 15,2-4-3-15,3 1 5 16,-4 3-3-16,5-2 2 15,0-2-1-15,-2-3 1 16,1 1 0-16,-6-4 1 16,0-3-2-16,-1 2 2 15,-2-2 0-15,0 1 0 16,6 1 0-16,-3-1 0 0,6 3 0 16,-3-2-1-16,-3-3 0 15,3 0 1-15,-6-4 0 16,-2 0-2-16,-1-3 2 15,-5 4 0-15,-3-3 0 16,-2-2 0-16,-4-1 0 16,-2 0 0-16,-1 0 0 15,0 0 0-15,0 0 0 16,0 0 1-16,0 0-1 16,0 0 2-16,0 0-2 15,0 0 3-15,0 0-2 16,0 0-2-16,0 0 1 0,0 0-4 15,0 0-8 1,0 0-11-16,0 0-23 0,0 6-78 16</inkml:trace>
  <inkml:trace contextRef="#ctx0" brushRef="#br0" timeOffset="62500.3385">23839 7332 155 0,'-6'-7'22'0,"-3"0"-14"16,2-2 34-16,3 2-11 16,-4-1 0-16,3-1-7 15,1 2-4-15,1 1 8 16,-1-1-12-16,-1-2 1 15,2 0 7-15,-3 0-2 0,0-3-10 16,-2-2-6-16,-2-5 6 16,1 3-6-16,-1-4-1 15,-3 2 4-15,-3-2 1 16,-1 1-5-16,2 3 0 16,-5-1 1-16,1 1 2 15,-2-2-3-15,-3-1 0 16,-3 0-1-16,1 1-2 15,-4-1-1-15,-2-1 4 16,3 4 0-16,-6-2-1 16,2 0-1-16,-3 0 1 15,1-2 0-15,-5 1-3 16,-1 0 0-16,-1 2 1 0,2 1 0 16,1 2-1-16,2 1-1 15,3 3 0-15,-1 2 0 16,1 0 0-16,2 2 1 15,-1 1 0-15,4-1 0 16,1 3-1-16,-2 0 0 16,-2 0 1-16,-1 3 0 15,-3 0-1-15,-3 0 1 16,0 0-1-16,0 0 0 16,0 0 0-16,4 0-1 15,0 6 1-15,4 3-2 16,-1-2 2-16,4 0 0 15,1 0 0-15,4-1 0 0,0 0 0 16,1 0 0-16,1-1 0 16,-2 1 0-16,-4 3 0 15,1-1 0-15,-7 2 0 16,-2 2 0-16,-2-3 0 16,5 2 1-16,-6-1 0 15,5 3-2-15,-1-3 3 16,3-2-3-16,1 1 2 15,1-2-2-15,4 2 2 16,1-4-1-16,6 1 0 16,1-1 0-16,1 0 0 15,0 3-1-15,0-1 0 0,-7 1 1 16,3 2-1 0,0-1 1-16,-2 1 0 0,1 0 0 15,1 1 0-15,2 0 0 16,2-1-1-16,0 1 0 15,-2 2 0-15,1 1 1 16,-3 2 0-16,-2 4-1 16,-1-4 1-16,0 4-1 15,0 3-1-15,3-5 2 16,-2 2 0-16,1 1 0 16,3 0 0-16,2 1 0 15,-3-2 0-15,2 0 0 16,3 3 0-16,-1-2-1 0,3-1 1 15,1-2-1-15,-2 2 0 16,3 0 1-16,-3 1 1 16,1 1-1-16,1 2 0 15,4-1-2-15,1 1 2 16,1 0 0-16,2-3-1 16,2 3 1-16,1-1-2 15,0-4 1-15,0 1 1 16,0-1-3-16,0-2 3 15,3-1 0-15,1 1-1 16,2-1 0-16,0-2 1 16,3 2 0-16,-1-5 0 15,-1 4 0-15,2-2-2 16,1-2 2-16,1 5-1 0,4-3 0 16,-5-2 1-1,4 2 0-15,1-2 0 0,-3 0 0 16,2 0 0-16,2-1-1 15,0 4 2-15,0 2-1 16,7-3 0-16,-4 3 0 16,1-3 0-16,2 0-1 15,2-2 2-15,-5 2-1 16,7 0 0-16,-3-2 0 16,3 1 0-16,2-2 1 15,0 0-1-15,2 0 0 16,0 0 0-16,1 0 2 0,-1-1-2 15,3-2 0 1,1 0 2-16,1 0-2 0,-3 1 0 16,1-1 0-16,3 0 0 15,2-3-2-15,-4 2 2 16,4-2 0-16,0-1 0 16,4 1 0-16,2-2 0 15,1-1 1-15,1-1-2 16,-4 0 1-16,0 0 0 15,0 0 0-15,-4 0 1 16,1 0-1-16,3 0 1 16,-5 0-1-16,1-3 0 15,-2 2-1-15,-2-2 1 16,0 0 1-16,0 3-1 16,1-1 1-16,-6-1-1 0,3 1 1 15,1-2-1-15,-2 3 0 16,2-3 2-16,1 2-2 15,4-5 0-15,-1 3 1 16,7-4-1-16,0 0 0 16,-3-2 0-16,-2-1 0 15,-7 1 0-15,-4 1 0 16,-3 1 0-16,-4-2 0 16,0 3 0-16,0-2 0 15,0 1 0-15,1-2 0 16,2 3-1-16,0-4 2 15,0 0-1-15,3 0 0 0,1 0 2 16,-1-4-4-16,0 1 4 16,0-1-2-16,-5 0 0 15,1 0 0-15,-1 3 1 16,-1-5-1-16,-5 6 0 16,2-3 0-16,-1 1 1 15,-1 1-1-15,-3-3 0 16,2 2 1-16,-3-2 0 15,0 1-1-15,0-2 1 16,-1-1 2-16,-5-2-3 16,-1 4 2-16,0-2 1 15,-2 2 3-15,0 0-4 16,-2-1 2-16,-1-1-2 0,2-1 1 16,-2-3-1-1,0 3-1-15,0-2 2 0,0-1-3 16,0-1 1-16,0-1 0 15,-2 3 3-15,-2 1-3 16,-1-1 1-16,-2 3 0 16,1-2 0-16,-2 0 0 15,1 0-2-15,-3 1 2 16,1-3 2-16,-2 0-3 16,-1-2 0-16,0 0-1 15,-1 1 0-15,-3-2 4 16,0 1-4-16,-1-2 3 0,-4-2-3 15,0 3 1-15,-2-3-1 16,1 2 0-16,0 1 1 16,4 0 0-16,-3 3-1 15,3 3 0-15,0 0 1 16,-1 1-1-16,1 4 3 16,-1-2-3-16,-1 3 0 15,-1-2 0-15,-1 0 0 16,-2 0-1-16,-2 0 1 15,0 4 0-15,0-1-2 16,3 0 4-16,-1 0-1 16,3 2-1-16,-2-2 0 15,3 0 0-15,0 1 0 16,-1-1 2-16,2 2-2 16,-1-2 0-16,-2 2-1 0,-3-2 1 15,-2 0 0-15,-1 0-2 16,-1 0-1-16,-1 3 2 15,1 0 1-15,1 0 0 16,-1 3-1-16,-4 0 1 16,-3 4-2-16,-1 0 2 15,-4 0 0-15,-2 0-2 16,2 0 4-16,-1 0-4 16,2 0 2-16,1 2 0 15,3 2 0-15,1-1 0 16,3 0 0-16,-7 1 0 15,-4-1 0-15,-7 4 0 0,-3 0 0 16,1-1 0-16,-2 0 2 16,7-2-1-16,1 3-1 15,3 0 0-15,-1-1 1 16,-2 2-1-16,5-2 0 16,-2 2 0-16,2-2 0 15,5 1-2-15,2 1 2 16,3 1 0-16,-1 1-2 15,2 0 0-15,7-2 2 16,-3 2-1-16,6-1 1 16,1-2-2-16,2 5 2 15,-1-2-3-15,-3 4 3 16,2 3-2-16,0-1 0 0,0 1 2 16,6 2-1-1,-5 0 1-15,3 1 0 0,-1 1 0 16,2-3-1-16,-1 0 1 15,5-1 0-15,-5-1-2 16,4 1 2-16,-1 0 0 16,1 1 0-16,-2-4 0 15,3 5 0-15,-3-2 0 16,4 1 0-16,-3 0 0 16,1 2 0-16,1 0 0 15,2-2-1-15,0 0 0 16,-2-1 1-16,4 0-1 0,0 0 1 15,-1-4 0 1,3 5-1-16,-2-1 1 0,3 3 0 16,-3 3 0-16,-2-2-1 15,4 7 1-15,-1-3 0 16,1 5-1-16,-1-2 1 16,1 2 0-16,1-2-1 15,0 0 1-15,3-4 0 16,-4-4 0-16,4-3 0 15,0-6-3-15,0 0 1 16,0 2 2-16,0 0 0 16,5 1 0-16,3 2-2 15,1 0 0-15,1 1 1 16,4 3 1-16,-1 3-2 16,2-2 1-16,2 0 0 0,-1-1 0 15,-1-2 1-15,3-1-2 16,-2-1 2-16,2 0-1 15,1 1 1-15,-1-1 0 16,2 0 0-16,-1-2 0 16,1 0-2-16,0-2 1 15,4 1 1-15,0 0 1 16,5-3-1-16,-1 0 0 16,0-3 0-16,4 0 0 15,-3 0 0-15,3 0 1 16,1-2-1-16,-1 1 1 15,4 1 0-15,3-3 0 0,0 2-1 16,0-2 0-16,3 0 1 16,2 1-1-16,-2-4 0 15,-1 2-1-15,0-2 0 16,-2-1 1-16,1 0 1 16,0 0-1-16,4 0-1 15,-1 0 1-15,2 0 0 16,-4-1 1-16,-1-2-1 15,-1 3 0-15,-1-1 0 16,-4-1-1-16,0-1 0 16,-3-1 1-16,-1 1 0 15,-3 0 0-15,2-1 1 16,1 3-1-16,1-4 1 0,2 1-1 16,2-3 0-1,3-1 0-15,-6 0 1 0,4-2-1 16,0 0 1-16,3 1-2 15,0-1 3-15,-1 0-1 16,3 0-1-16,3-4 0 16,0 5 2-16,-2-5-2 15,-1 1 0-15,-2-1 0 16,-4 1 0-16,-3 0 1 16,1 0-2-16,0 2 2 15,6-1-4-15,-4-1 5 16,4-3-5-16,0 2 4 0,3-1-1 15,-3-2 0-15,-3 0-1 16,-2 1 1-16,-3 1 1 16,-2-4-1-16,-9 7 0 15,-2-2 2-15,0 0-2 16,-3-2 0-16,1 0 0 16,-2-3 1-16,1 1-2 15,-2-5 2-15,2 3 0 16,-3-3-1-16,1 4 0 15,0-1 2-15,-7 2-2 16,0-1 1-16,-1 2 0 16,-2-2 0-16,-1 3 3 15,-1-1-3-15,-1 0-1 0,0-3 2 16,0 1-1 0,0-7 0-16,-9-1 1 0,-2 1 1 15,0-1-3-15,-1 3 1 16,0-2 1-16,2 7 0 15,-5-2 1-15,1 1 1 16,1 0-1-16,-2-1-2 16,-1-3 0-16,-2 1 3 15,0-4-3-15,0 4 1 16,2-3-2-16,-5 5 2 16,3 0-1-16,-3 0 1 15,-1 2-2-15,-1 2 2 0,-1 0-2 16,2 5 2-1,0-2 0-15,0 1-2 0,2 0 1 16,0 2-1-16,1-2 0 16,0 3 0-16,-4 0 2 15,2 1-2-15,-1-1 0 16,0 0 1-16,0 0-1 16,3 0 0-16,-3-3 1 15,2 3-1-15,-1-4 1 16,1 4-1-16,-1-1 1 15,-2 0-1-15,-4 0-1 16,1-1 1-16,-3 2 1 16,0 0 0-16,-4-1-1 15,-2-1-2-15,-1 2 2 16,1 0-2-16,0 3 2 0,1-2 0 16,0 1 0-1,0 1-2-15,-4 1 2 0,1 0 0 16,-4 2 0-16,1 0 0 15,0-2 0-15,3 3 0 16,1 1-1-16,-1 0 0 16,2-1 0-16,0 3 1 15,-1-1 0-15,-3 1 0 16,-3 0-1-16,3 0 1 16,2 0 0-16,3 0 0 15,2 0 0-15,2 0-1 16,4 0 1-16,2 0 0 0,-1 1 0 15,-1 4 0-15,4-1-1 16,-5 0 0-16,-2 3 1 16,0 2-1-16,-3 1 1 15,-2-2-1-15,-4 5 1 16,-1-3 0-16,-3 2-1 16,4-2 0-16,2 0 1 15,1 1 0-15,4-1 0 16,-5 2-2-16,4-4 2 15,3 2 0-15,-4 1 0 16,1-1-2-16,3 1 1 16,-3 5-2-16,2-2 3 15,4 0-1-15,-3-1-1 16,7 1-1-16,1-2 3 16,6 0-2-16,-2-1 1 0,4-1 1 15,-2 3-1-15,1 1 0 16,-2-1 1-16,1 3 0 15,1 1-2-15,-2-1 2 16,3 0-1-16,3-1 1 16,-4 1 0-16,2 2 0 15,0-1-1-15,1-3 1 16,-3 3 0-16,2-4-1 16,3-1 1-16,2 1 0 15,-6-2-1-15,3 6 1 16,0-1-1-16,1 1 1 15,-5 1 0-15,4 0 0 0,0-1-1 16,4 2-1-16,0 0 2 16,3 1-1-16,3 3-1 15,-3 1 1-15,3 2 0 16,0 7 0-16,0-2 0 16,0 1 0-16,0-2-2 15,3 3 3-15,4-4 0 16,6 1-2-16,-1-2 2 15,1 0 0-15,1 3-1 16,0-1 1-16,1-1 0 16,-3-2 0-16,2-1-2 15,-2-1 3-15,3-1-2 16,-1 0 0-16,2-1 0 0,1 2 1 16,2-1 1-16,1 0-1 15,-3-1-1-15,4-1 1 16,0 5 0-16,1 0 0 15,2-2 0-15,-3-1 0 16,2 3 0-16,-1-4 0 16,0-4 0-16,-4-2 0 15,2-4 0-15,-8-3 0 16,1-3-2-16,-4-1 2 16,-1-3 2-16,-2 1-2 15,-2-1 0-15,-3-2 0 16,-1-1-2-16,0 0 1 0,0 0 0 15,0 0 0 1,0 0-1-16,0 0-5 0,0 0-2 16,0 0-4-16,0 0-2 15,0 0-3-15,0 0-4 16,0 1-8-16,0 1-20 16,0 3-10-16,3 5-45 15,3 4 17-15</inkml:trace>
  <inkml:trace contextRef="#ctx0" brushRef="#br0" timeOffset="70734.5726">23851 10417 192 0,'0'-7'36'0,"-7"1"-19"16,-1-1 6-16,4 0 1 16,-2 1-3-16,0-1-1 15,3 0 0-15,-1-3 10 16,1 0-2-16,-4-3-14 15,1 2-2-15,-2-1 6 16,2-1-5-16,-3-4 3 16,0 4-9-16,-3-4-2 15,-2 2 3-15,0-2 0 16,-3 3 1-16,-1 1 1 16,2 0-4-16,-5 2 0 0,3-2 0 15,1 4 1 1,1-4-4-16,-2 2 4 0,0-2-2 15,0 0-1-15,-1 3-3 16,0 0 2-16,1-2-2 16,-2 2 3-16,1 0-2 15,-1 0 1-15,0 0-2 16,-2 2-1-16,0-1 4 16,-2-1-2-16,2 3-1 15,3 0 0-15,-5 0 0 16,3 2 1-16,1 0-2 15,1 0 3-15,-2 1-2 0,2-2 0 16,-1 3 1-16,0-1-2 16,3-2 0-16,-1 3 3 15,0 2-2-15,1-2-1 16,-3 0 0-16,2 2-1 16,-1-2 1-16,-1 0 0 15,2 0 1-15,1 3-1 16,2-1 0-16,-3 1-1 15,1-2 1-15,1-2 0 16,1 4-1-16,0-3 1 16,2-1 0-16,-1 4 1 15,2-3 0-15,-1 3-1 16,0-3-1-16,-4 3 1 0,1 0 0 16,1 0 0-16,-3 0 0 15,3 0 0-15,-3 0 0 16,3 0 1-16,-3 0-2 15,0 0 1-15,0 0 0 16,-2 0-1-16,0 0 1 16,1 0 0-16,-2 0 0 15,3 0 1-15,0 0-1 16,0 3 0-16,5 0 0 16,-5 0-1-16,1-2 1 15,0 2 0-15,0 0 1 16,-1 1-1-16,5-1 0 0,-7 1 0 15,4-1 0 1,-4 0 0-16,3 1 0 0,2-1 0 16,-2 0 0-16,1 3 0 15,0-2 0-15,-4 3 0 16,-1 3 0-16,-1 0-1 16,1-1 1-16,-2 1 0 15,1 0 0-15,4-1 1 16,0-2-1-16,1 0 0 15,-2 0 0-15,2 0 0 16,2-1 1-16,-3 1-1 16,3 0 0-16,-1 0 0 15,-1-2 0-15,1 2 1 16,0-4-1-16,0 3 0 16,1-2 1-16,-1 0-1 0,-2-1 2 15,2 3-2-15,-4-3-1 16,4 1 1-16,0-1 0 15,-1 0 0-15,-1 1-1 16,5-1 1-16,-5 1 0 16,4-1 1-16,0 2-2 15,-3 0 0-15,1 2 1 16,0-2 0-16,3-1 0 16,1 2 0-16,2-2-1 15,6-1 1-15,-4-3 0 16,5 3 0-16,-3-2 0 15,1-1 0-15,-2 3 0 0,1 0 0 16,-1 1 0-16,1-1-1 16,-6 0 0-16,0 1 1 15,0-1 0-15,-1 0 0 16,2 0-1-16,-2-2 1 16,1 5 0-16,-1-3-2 15,-1 1 2-15,3-4 0 16,1 4 1-16,-1-2 0 15,1-1-1-15,-2 4-1 16,3-2 1-16,2-1 0 16,-5 0 0-16,4 3 0 15,1-3-1-15,-1 1 1 16,0 3 0-16,-5-2 0 16,3 2-1-16,0-2 1 15,1 3 0-15,3-1 0 0,0-2-1 16,-3 5 1-16,1-5-1 15,2 6-1-15,-1 0 0 16,1-1 2-16,-1 4 0 16,-3 1 0-16,1 3-1 15,1 2 1-15,-1-1 0 16,3 0-2-16,-4-1 2 16,3 3 0-16,1 0-1 15,0-1 0-15,0 5 1 16,2-4-1-16,-1 0 1 0,3-2 0 15,-1-1-2-15,0 0 2 16,3-3-1-16,0 2 0 16,-3-2 1-16,3 5-1 15,0 0 0-15,0-1 1 16,0 1 0-16,0-2-1 16,0-1 0-16,0 4 1 15,3 0-1-15,0 0-1 16,0-1 2-16,-3-2 0 15,4 2-3-15,0-2 3 16,-1-3 0-16,2 1 0 16,-1-3 0-16,1-3-1 15,-1 1 1-15,2 0-1 0,2 3-1 16,-2-3 2 0,3 0-2-16,2 3 1 0,1-1-1 15,5-1-3-15,-4 2 5 16,7 0 0-16,-4-2-1 15,2 2 1-15,-1 0 0 16,0-1 0-16,0-1-1 16,-1-1 1-16,-2-1-2 15,-3-1 2-15,2-2 2 16,-6 0-2-16,2-2 0 16,-2 2 0-16,2-2 0 15,5 2 0-15,-5-2-3 16,3 0 3-16,1 1 0 15,1 2 0-15,-1-1-3 0,2-2 3 16,0 2 0-16,0-5 0 16,-1 5 0-16,0-3 0 15,1 1 0-15,-2-1-1 16,-1 0 1-16,2 1 0 16,-4-1 1-16,2-3 0 15,0 4-1-15,2-1 0 16,3 3 0-16,6-2 0 15,-4 2 0-15,7-2 0 16,-1-1 2-16,-1 1-2 16,-3 1 0-16,-2-1-2 15,0-1 2-15,-4 3-1 16,2-5 1-16,-4 2 0 0,2 1 0 16,-2-2 0-16,0-1 0 15,-2 2-1-15,0-3 1 16,-2 0 0-16,3 3-1 15,-3-2 2-15,1 1-1 16,3-1 0-16,3 2-1 16,0-3 1-16,3 0 0 15,-1 0 0-15,0 3-1 16,2-3 1-16,-3 0 0 16,0 0 0-16,-1 1-1 15,-2-1 1-15,0 2 1 16,-1-2-1-16,-5 1-1 0,0-1 1 15,-1 0 0-15,1 0 0 16,0 0 0-16,2 0 1 16,-1 0-1-16,2 0 0 15,-2 0 0-15,4 3 0 16,-3-3 0-16,-1 0 0 16,1 0 0-16,0 0 0 15,0 0-1-15,-1 0 1 16,-3 0 0-16,2 0 0 15,-2 0 0-15,0 0 0 16,1 0 0-16,0 0 0 16,2 0 0-16,-2 0 0 15,2 0 0-15,0 0 0 16,-1 0 0-16,-1 0 0 16,-1 0 1-16,3 0-1 0,-2 0 0 15,1 0 0-15,0 0-1 16,0 0 1-16,0 0 1 15,-1 0-1-15,1 0 0 16,0 0 1-16,2 0-1 16,-1 0 0-16,0 0-1 15,2 0 1-15,-1 0 0 16,0 0 0-16,2 0 0 16,-2 0 0-16,3 0 1 15,-2 0-1-15,1 0 0 16,1 0 1-16,0 0-1 15,-2 0 1-15,1 0-1 0,0 0 0 16,2 0 0-16,-4-3 0 16,1 3 0-16,0-1 0 15,2-2 1-15,0 0-1 16,-1 3 0-16,0-3 2 16,0 2-2-16,-3-1 0 15,0 2 0-15,-1-1 0 16,1-2 0-16,2 3 0 15,1-3 0-15,-2 0 0 16,5-1 0-16,0 1 1 16,1 0-1-16,3-1 0 15,-5 0 0-15,3 1 0 16,4-2 2-16,-5 1-2 0,7 1 0 16,-6 0-2-16,3-1 2 15,-1 1 0-15,0-1-1 16,0-2 1-16,-3 2 0 15,0-2 0-15,1 3 0 16,-2-1 0-16,-1 1-2 16,2 0 2-16,-5 2 0 15,1-2 0-15,0 0 0 16,2-1 2-16,-4-2-2 16,3 3 0-16,2-4 0 15,2 3 0-15,-1-1 0 16,4-2 0-16,-4 0 0 0,3 1 0 15,-2-1 0-15,2 0-2 16,1 1 2-16,-8-1 2 16,2 1-2-16,-2-1 0 15,-2 4 0-15,1-4 0 16,-2 3 0-16,0-2 0 16,5 0 0-16,-5 1 0 15,1-3 0-15,3-2 0 16,3 0 0-16,-5 0 1 15,1 3 1-15,0-3-2 16,-1 0 0-16,-2 3 0 16,-2 0 1-16,-1-1-1 15,1 1 0-15,1-3 1 0,0 0 0 16,-2 3 0 0,1-3-1-16,-3 3 1 0,1-3-1 15,-1 3 0-15,1-1 1 16,-2-2 0-16,0 0 0 15,6-1-1-15,-6-2 2 16,3 0-2-16,0 0 0 16,0-1 1-16,-2 4-1 15,2 1 1-15,-3-1-1 16,0 0 1-16,5-3 0 16,-5-1-1-16,3 1-1 15,1 1 1-15,-3 2 0 16,1 0 1-16,-2 2 0 15,-2-2-1-15,2 1 0 0,-1-1 1 16,-1-1 2-16,1-1-3 16,-1-4 0-16,1 5 3 15,-2-2-2-15,1 0 0 16,-1 0-1-16,0-1 0 16,0 1 1-16,0 1-1 15,0 1 1-15,0-5 0 16,0 3-1-16,0 2 3 15,0-2-1-15,0 6-1 16,0-3 0-16,0 1 1 16,0-1 0-16,0-3-2 15,0-1 2-15,0-2 1 0,-1 5-3 16,-2-2 2-16,-2 1-2 16,1 2 2-1,-1 0-1-15,1 3 0 0,-1 0 0 16,1-2 0-16,1 2 2 15,-1-3-3-15,-3 0 1 16,0-2 0-16,1-2-1 16,-1 1 0-16,1 2 1 15,1-1-1-15,-1 1 2 16,-2-2-2-16,-2 1 2 16,0-1 0-16,-1-1-2 15,0 1 3-15,0 2-1 16,-2-2-1-16,2 3 0 0,2 0 1 15,-3 1 0 1,2-1 1-16,-1 0-3 0,-2 0 2 16,2 0-1-16,-3-3 0 15,2 3-1-15,-4 0 0 16,0-1 1-16,3 2-1 16,0-1 0-16,-1 1 1 15,2 1-1-15,0-1 0 16,2 2 1-16,-2 1-1 15,1-1 1-15,2 0-1 16,-2 1 0-16,0-2 1 16,-4 0 0-16,3 1-1 15,-2 0 0-15,1 0-1 16,0-2 1-16,0 2 0 0,-4 0 0 16,-1 0 0-16,1 1 0 15,0-1 1-15,-1 1-1 16,-2 2 1-16,1-1-1 15,3 0 0-15,-7 3-1 16,3-2 1-16,0-2 1 16,1 3-1-16,-2-1 0 15,1 0 0-15,-1 1 0 16,2-3 0-16,0 3 0 16,1-1 0-16,-4 1 1 15,0 0-1-15,-1-1-1 0,-3 1 0 16,1 2-1-1,2-1 1-15,0 1 1 0,0 1 0 16,1-3 0-16,2 3 0 16,-2 0 0-16,1 0-2 15,0 0 1-15,-1 0 1 16,1 0 0-16,5 0 1 16,-7-3-1-16,3 3-1 15,0 0 0-15,-1 0 1 16,0-1 1-16,3 1-1 15,1-2 1-15,1 2-1 16,2-1 0-16,2-2 0 16,-2 3-1-16,4 0 0 15,-1-3 1-15,0 3 0 16,0 0 1-16,2 0-1 16,-4 0-1-16,2-1 1 0,-2 1 1 15,-1 0 0-15,1 0-1 16,-5 0 0-16,-1 0 0 15,-2 0 0-15,-3 0 1 16,-2 0-1-16,-2 0 0 16,0 0 0-16,0 0 0 15,-4 0 1-15,4 4-1 16,2 0 0-16,1-1 1 16,3 3-2-16,-1-2 2 15,4-1-2-15,-1 1 2 16,0-1-2-16,5 3 1 0,-5-2-1 15,4-1 1-15,3 1 0 16,-6-1 2-16,3 0-2 16,3 4 0-16,-7-4-1 15,4 2 1-15,3-1 0 16,-6 1-1-16,3 0-2 16,-3-1 3-16,4 2-1 15,2 1 1-15,0-1 0 16,1-2 0-16,-1 3-2 15,3 0 2-15,-5-1 0 16,3 1 0-16,0 0 0 16,-1-1-3-16,0 1 3 0,2 1 0 15,-1-1 1 1,0 0-1-16,-2 0 0 0,-1 3 0 16,-2 3 0-16,-3-3-1 15,1 4 0-15,-1-4 0 16,5-2 1-16,4-1 0 15,-3-3 1-15,3 5-1 16,0-5 0-16,-1 3 0 16,-5 3 0-16,1 3-1 15,0 0 1-15,-3-1 0 16,3 0-2-16,3 0 1 16,-1-2 1-16,2 3 0 15,-2 1-1-15,-5 2 1 16,0 2 1-16,2-6 0 15,4 1-2-15,6-6 1 0,4-4 0 16,0 1 0-16,1-2 1 16,1-1-1-16,-4 5-1 15,0-2 1-15,-5 6-1 16,1 0 1-16,2 0-1 16,-3 2 1-16,4 1 0 15,-3-2 0-15,0 2 0 16,3 0 0-16,0-3-1 15,0 0 1-15,0-1 0 16,-1-2 0-16,4 3-1 16,0-3 1-16,-4 3 0 15,3 3 0-15,1 0 0 16,-2-2-2-16,0 5 2 0,-1 3 0 16,0 1 0-16,3-3 0 15,0 0 0-15,0-4-2 16,-2 2 2-16,1 2 0 15,2 3 0-15,-1 1 0 16,0 1 0-16,2-2 0 16,-2 4 0-16,1-1 0 15,-1 4-1-15,2-5 1 16,1 4 0-16,0-2 0 16,0-1-1-16,0 0 1 15,0 0 0-15,0 1 0 16,0-5-1-16,0 4 1 0,0-3 0 15,1 0-1 1,2-4 1-16,2 1 1 0,-1-1-1 16,1-2-1-16,0-1 0 15,2 2 1-15,-1-4 0 16,1 2 0-16,-1 0-1 16,4-3 1-16,-2 1-2 15,0-1 1-15,2-1 0 16,-3 0-1-16,1-2 1 15,1 3 0-15,3 0 0 16,0 0-1-16,2 3 2 16,2-2-1-16,3 2 1 15,-3 0-1-15,7-1 1 16,-4-1 0-16,1 5 0 0,2-3 0 16,2-2 0-16,-6-1-1 15,6 0 0-15,-5-3 1 16,-1 3 0-16,0-5 0 15,1 2 0-15,1 0 0 16,2-1 0-16,2 1 0 16,-3 3-2-16,3-4 1 15,-1 1 0-15,3 0 1 16,-1 0 0-16,1 0 0 16,-3-1 1-16,4-1-1 15,-3-1 0-15,1 2 0 16,2-2 0-16,-1 0 0 15,4-1 0-15,-5 0 1 0,0 0-1 16,2-2 0-16,-3 2 0 16,0-3 0-16,1 3 0 15,-1-3 0-15,0 3 0 16,-2-2 0-16,4-1-1 16,4 0 0-16,-4 0 1 15,6 0 0-15,1 0 0 16,-2 0 0-16,0 0 0 15,1 0 0-15,-3 0 0 16,3 0-2-16,1 0 2 16,-4 0 1-16,4 0 0 15,0 0-1-15,1 0 0 16,0 0 0-16,2-4 1 16,2-2 0-16,1-1-1 0,0 0-1 15,2 0 1-15,-1-1 3 16,-2-1-2-16,0 0-1 15,-3 0 1-15,-1 2-1 16,2-3 0-16,0 3 1 16,1-3 0-16,2 3-1 15,-4-2 1-15,0 0-2 16,-1 2 2-16,1-3-2 16,-6 3 1-16,3-6-1 15,-2 3 2-15,-4-1-2 16,1-1 1-16,0 2 0 0,0 1 0 15,-1-2 0 1,-1 1 0-16,2 0 0 0,1-3 0 16,0-1 0-16,0-2-1 15,-1-1 1-15,-1 2 1 16,-1-2-1-16,1 0-1 16,-4 0 1-16,0 0 1 15,-4 2-1-15,0-2 0 16,-1 1 1-16,-1-4-1 15,-1 3 2-15,0-2-2 16,-3 2 1-16,-1 0-1 16,-3 0 1-16,0-1-1 0,2-6 0 15,-4 1 2 1,1 0-2-16,-1-1 2 16,-1 2-1-16,-1-2 0 0,1 1-1 15,-2 1 0-15,-2-5 1 16,-1 4-1-16,0-1 0 15,0 2 1-15,0 2 0 16,0-1 0-16,-1-2-1 16,-10-2 0-16,2-3 0 15,-1 2 0-15,-2 0 2 16,5 0-1-16,-6 2 1 16,2 1 0-16,-1 4-1 15,-3-2 0-15,3 2 1 16,-2-1 1-16,0 3 3 15,0-2-4-15,1-1 0 0,-1 0-1 16,-1-1 0-16,2 0-1 16,-5-3 0-16,1 4 1 15,-3 0 0-15,-3-1-1 16,-1 0 0-16,-3-3 2 16,-1 1-2-16,-2 3 0 15,-3-3 1-15,2 3-1 16,0 0 0-16,-1 5 0 15,3 1 3-15,-7-2-2 16,0-1-1-16,-3 3 0 16,0-2 0-16,1 2 0 15,-8 1 0-15,4 0 1 16,0 0-2-16,2 0 2 0,-1 3-2 16,2-1-1-16,-2 1 2 15,0 2-1-15,-1-2 1 16,0 3-1-16,0 0 0 15,-4 1 1-15,5-1 0 16,1 3 1-16,0-2-1 16,1-1-2-16,3 3 1 15,2 1 0-15,-1-3 1 16,2 3 0-16,-4 2 0 16,2-2-2-16,-4 3 2 15,0 0 0-15,-1 0-1 16,2 0 1-16,6 0 0 0,-3 0 0 15,2 0 0 1,2 0 0-16,0 0-1 0,-2 6 1 16,1-2-1-16,0 3 1 15,-4 3-1-15,-3 0 0 16,3 0 1-16,0 3-3 16,5 1 1-16,1-2 1 15,7-2 1-15,-4 6 0 16,6-5-2-16,-6 6-2 15,0-1 3-15,-1 0 1 16,-1 4 0-16,3 0 0 16,-3 0-2-16,3 0-2 0,0-1 3 15,0 1-1 1,3 0 2-16,2 0 0 0,4-4 0 16,0 0-2-16,0 1 1 15,1 3 1-15,1-3 0 16,1 0 1-16,4-2-1 15,-1-1 0-15,3-1-1 16,-3 1 0-16,0 6 1 16,0-2-1-16,2 3 2 15,-4-2-2-15,3-1 0 16,3-2 0-16,-1-3 1 16,1 3 0-16,0 5-2 15,-1 1 2-15,-1 1 0 16,3 4 0-16,-3 3 0 15,2-1 0-15,1 1-1 0,3 0 1 16,-4-3-1-16,3-2 0 16,1 2 1-16,2 0 0 15,-1-1-1-15,1 1 1 16,1-1 0-16,0-2 0 16,0 1 0-16,0-1-1 15,0 2 1-15,0-3 0 16,1 3-1-16,4-2 1 15,2 5-1-15,1-2 1 16,-2 3 0-16,1-1-2 16,5-2 2-16,-2-1 0 15,7-2-1-15,-5 1 1 0,3-1-1 16,3-1 1-16,-2 1-1 16,0-2 0-16,1-2 1 15,1 0-1-15,3 0 0 16,-3-1 1-16,2 1-1 15,4-3 0-15,2 0-1 16,-5-2 0-16,6-1 0 16,-7-4-3-16,-1 0 0 15,0-4 3-15,-3-2 2 16,-4 2-1-16,-1-2 0 16,-3-1 1-16,-2-3 0 15,-1 3 0-15,-2-3-1 16,0 3 1-16,-2-3 0 0,-1 0-2 15,2 0 1 1,-2 0-1-16,0 0-1 0,0 0-4 16,0 0-5-16,0 0 1 15,0 0-2-15,0 0-5 16,0 1-9-16,0 2-42 16,0 0-94-16</inkml:trace>
  <inkml:trace contextRef="#ctx0" brushRef="#br0" timeOffset="72459.2237">20681 3114 86 0,'-18'3'9'0,"2"-3"-3"16,4 0 6-16,3 0 15 16,-2 0-5-16,4 0-15 15,4 0 3-15,3 0-4 16,0 0 4-16,0 0-9 15,0 0-1-15,0 0-5 16,0 0 3-16,0 0-5 16,0 0-15-16,0 0-8 15,0 0 7-15,6 6-48 16</inkml:trace>
  <inkml:trace contextRef="#ctx0" brushRef="#br0" timeOffset="82840.4584">22925 6671 99 0,'-15'-4'12'0,"-1"-2"1"16,2 1-1-16,-1 2-2 16,0 2 3-16,-1-1 7 15,4-1 10-15,1 3 1 16,0-1-2-16,-2-2 3 15,0 2 1-15,1-3-17 16,-1 4-6-16,-5-3 5 0,-3 2-10 16,-2-5 4-1,-3 5-7-15,-6-4 3 0,-2 1-2 16,-5 3 1-16,1-4 1 16,-4 1-1-16,-4 0 4 15,2-2-3-15,0 2 2 16,0 1-1-16,2 0 2 15,1 2-4-15,-3 1 0 16,-2 0-4-16,1 0 0 16,-4 0 2-16,0 7 0 15,-5 1-1-15,-2 4-1 16,-9 1 1-16,3 0-1 16,4 1 2-16,5-1-2 15,15 0 0-15,3-2 1 16,7-1-1-16,0-1 0 0,-4 1 1 15,2 1 1-15,1 0-2 16,-3 0 0-16,2 2 1 16,1 3 0-16,-3 2-1 15,2 3 0-15,1 3 0 16,-1 0-1-16,-2 3 1 16,3-2-1-16,0 1 2 15,-1 1-1-15,0-2 1 16,0 0 0-16,4 2-1 15,-4 1 1-15,4 3-1 16,6-1 0-16,5 0 0 16,-2-1 0-16,7 0-1 0,-1 0 1 15,6-2 0-15,-1 3 0 16,1-2 0-16,3 1 0 16,1 4 0-16,1-4-1 15,0 5 1-15,0-1 0 16,0 3 0-16,0 1 1 15,8-2-2-15,2 1 1 16,-1 1 0-16,1-4 1 16,3 4-1-16,0 1 0 15,0-1 1-15,2 1-3 16,2-3 3-16,-3 1-2 16,3-6 1-16,1 0 0 15,2-3 0-15,-1-4 0 0,1-4 0 16,3 1 0-16,-1-3 0 15,4 3 0-15,0 2-1 16,3-1 2-16,2 1-1 16,2-1 1-16,3 4-1 15,4-1 1-15,-1 0-1 16,3-1 3-16,-4-5-1 16,5-1-2-16,-1 0 2 15,4 0-2-15,1-1 2 16,5-3-1-16,2 3 0 15,0-3 2-15,1 1-3 16,-2-3 0-16,5-1 1 0,4-4-1 16,-1-1 0-16,4-3 1 15,1-2 0-15,-3 0 0 16,-5 0 0-16,-4 0 0 16,-5 0 0-16,-1-2-1 15,0-3 2-15,1 1 0 16,1-2-1-16,0-1 0 15,0 0 0-15,-5-2-1 16,1 2 1-16,-4-3 0 16,1 0 0-16,2 0 0 15,0-2 0-15,-3 1 0 16,0-5-1-16,-8 5-1 16,1-5 1-16,-2 3 0 15,-1-1 1-15,-7 2-1 16,2-4 0-16,0 2 0 0,0-2 0 15,1 2 0-15,0 0-1 16,-2 2 1-16,-4-1 0 16,1 3 0-16,-6 0 0 15,0 0 0-15,-2 3 0 16,-2-3 1-16,3 0-1 16,3-2 0-16,1-2 0 15,3 0 1-15,-2-5-2 16,0 2 0-16,1-2 1 15,2-5 0-15,-5-3 1 0,3 1-1 16,-4 1 0 0,-3 2 0-16,-4 5 3 0,-2 1-3 15,-3-1 2-15,1 1-1 16,-1-4 0-16,4-5 0 16,1-2 0-16,0 0 0 15,2-1 1-15,-1 1-2 16,-2 3 2-16,1 1 0 15,-2-2-1-15,-2 7 1 16,0-2 0-16,-2-1 1 16,-4 1-2-16,1-1 1 15,-2 1 1-15,0-2-2 16,0 0-1-16,0 1 2 16,0-1 1-16,-8-1-2 15,0 0 2-15,-1-1 1 0,0 2-2 16,-5-1 2-16,4 0-1 15,-5-1-3-15,1-1 1 16,-2 1 2-16,1 1 0 16,-4-1-2-16,1-1 0 15,-1 5 0-15,-1-1 2 16,-1 2-2-16,0 0 3 16,2 2-1-16,-2 1-1 15,0 0 5-15,-3-3-7 16,2 3 2-16,-2-1-2 15,-1-2 0-15,-2-1 0 16,0 1 0-16,-1-1 1 0,-2 0 0 16,3 0 0-1,-2 2-1-15,3 1 0 0,-1 0 2 16,2 5-2-16,-2 0 0 16,0-1 0-16,-1 6 0 15,-4-2 0-15,1 0 0 16,-3 1 0-16,-4 4 0 15,2-2 0-15,0 0 0 16,7 3-2-16,-3-2 1 16,7 2 1-16,-2-2-1 15,2 5 1-15,1-2 0 16,1 0-1-16,1 0 1 0,-2 3 0 16,-1 0 0-16,-2 0 0 15,-7-1 0 1,0-2 0-16,-7 0 0 0,-1-1-2 15,2 1 2-15,1 0 1 16,3 0-1-16,5 2 0 16,0-2-2-16,2 1 2 15,4 1 0-15,0-2 0 16,4 3 1-16,-3 0 0 16,0 0-2-16,-6 0 1 15,-4 0-1-15,-3 0 0 16,-6 0 0-16,1 7 0 15,1 2 1-15,1-2-4 16,4 0 4-16,0 2 0 16,1-2 1-16,-1 0 2 0,-2 0-3 15,1 0 0-15,2 1-3 16,0 0 2-16,1 4 1 16,-1-1-1-16,0 3 0 15,-5 2 1-15,-2 2-3 16,-2 2 3-16,-2 1-1 15,4 2-1-15,-1-1 1 16,6-1 1-16,1-2 1 16,5-1-1-16,-1-2 1 15,9-2-1-15,-3 1 0 16,7 1 0-16,-2 1-1 16,6 1 0-16,-5 5-2 0,4 6 2 15,0 5-1-15,-1 7-1 16,4-3 3-16,4 3 0 15,-1-3-2-15,0-2 1 16,3-3 1-16,0 0 0 16,1 1-2-16,0-2 2 15,3 8 0-15,0 3 0 16,0 0 0-16,0 2 0 16,3-1 0-16,0-4-1 15,0-1 1-15,0 0-1 16,3-5-1-16,6 3 1 15,0-5 0-15,4-2 1 16,1-3-4-16,-1 1 2 0,0-4 2 16,2 0-1-1,2-2 0-15,2 5 1 0,1-1 0 16,-1-3-1-16,2 1 0 16,-2 2 0-16,2 1 1 15,0-1 0-15,0 0-1 16,0 0 0-16,2-3-1 15,0 0 2-15,-1-2 0 16,1-1-2-16,0 0 2 16,1-2 0-16,-1 0 1 15,4-2-1-15,-1 1-3 16,4-2 3-16,2-1 0 16,-3 0 0-16,4-1-1 0,2 0 1 15,1 0 0 1,3-2-1-16,0-1 1 0,3-2 0 15,0-4 0-15,-3 2-1 16,0-2 1-16,0-1-2 16,-3-3 1-16,2 4 1 15,1-2 1-15,0-2-1 16,1 1-1-16,0-1 1 16,1 0 0-16,2 0-2 15,-2 0 2-15,1 0 0 16,3 0-1-16,-2 0 1 15,2-7 0-15,-2 1 0 0,-1-2-4 16,0 0 4 0,-3 1-1-16,0 1 1 0,-4-2 0 15,2-1-1-15,-2 2 1 16,-2 0-1-16,1-2 1 16,0-1 0-16,-1 2 1 15,3-1-1-15,-2 1 0 16,-2 0 0-16,-1-2-1 15,-3 4-1-15,-4-1 0 16,-5 3 1-16,-3-2-6 16,-3 5-5-16,-3-5 0 15,-2 3-18-15,-4-5-55 16,-4-8-171-16</inkml:trace>
  <inkml:trace contextRef="#ctx0" brushRef="#br0" timeOffset="85361.0424">20811 3141 16 0,'-9'-4'3'15,"1"-2"0"-15,-2 2 1 16,1-2 1-16,-1 2 0 16,-3 0 8-16,4-2 5 15,-2 0 1-15,2-1-5 16,-6 0-2-16,0 1-4 15,-1 1-5-15,-6-1-1 16,2 0-2-16,-9 2-4 0,-2 1 3 16,-3-1-6-1,-5 0 3-15,-1 0 4 0,-1 1 0 16,-1 0-2-16,-2 3-16 16,-7 0-32-16</inkml:trace>
  <inkml:trace contextRef="#ctx0" brushRef="#br0" timeOffset="90850.841">21132 7084 5 0,'-11'4'9'16,"-2"-2"3"-16,-2 1 7 15,0 1-4-15,6-4-5 16,0 0 6-16,1 0 6 16,3 0 4-16,2 0-9 15,0 0 2-15,3 2 0 16,0-2-9-16,-4 4 0 15,0 6-8-15,-4 6-1 16,1 4 2-16,-2 1-2 0,2 4-1 16,1-1 2-16,-6 3 0 15,3 2-1-15,1 7 1 16,1 2 0-16,0 6 1 16,0 3 0-16,4 3 1 15,3 6-4-15,0 0 6 16,0-3-4-16,3-5-1 15,14-4 3-15,2-3-4 16,7-3 3-16,2 0 1 16,3-3-2-16,4 1 5 15,1-3-7-15,0 0 3 16,2-3-2-16,-2-3 1 0,1-4-2 16,4 0 4-16,2-3-3 15,5-4 0-15,-2 1 4 16,-1-4 1-16,1 1-2 15,2-2-3-15,5-1 8 16,8-1-4-16,7-1-2 16,3 0 3-16,1-2-5 15,1 1 1-15,3-2-1 16,-1 4-1-16,-4-4 0 16,-5-2 0-16,-5 2 1 15,-3-3-1-15,-6-3 0 16,2 1 0-16,0-1 2 15,-6 0-2-15,4 0 0 16,-2 0 1-16,0 0-1 16,-4 0 0-16,0 0 0 0,3 0 0 15,-1 10 1-15,6-3 2 16,-2 0 4-16,-3-7-4 16,0 0 0-16,-4 0 2 15,1-7 15-15,3-6-12 16,0-2-6-16,0 2-1 15,-3 1-1-15,0 1 0 16,-1-2 2-16,0 2 3 16,-7-7-2-16,-2 1-3 15,-3-3 3-15,-1 0 0 16,-6-2-3-16,4-2 1 16,-2-3 0-16,2-1 1 0,-4 1-2 15,-4 0 0-15,-2 2 0 16,-1-3 0-16,-3-2 0 15,4-5 3-15,-1-3-1 16,2-6-1-16,0-7-1 16,3 2 0-16,-5-1 3 15,0 4 1-15,-5 6-1 16,-5 5 5-16,-5 1-2 16,-1 1-3-16,-3 0-2 15,0 2 4-15,0 2 4 16,0 0 1-16,-9 5 0 15,-2-2 5-15,0 5-11 16,-1-1-1-16,3-1 2 0,2 3-5 16,1 3 1-1,-2 4 0-15,4 4-1 0,1 3 0 16,0 2 0-16,1 1 0 16,2 2 0-16,0 1 0 15,0 0 0-15,0 0-1 16,0-3 1-16,0 3 0 15,0 0 0-15,0 0 1 16,0 0-1-16,0 0 0 16,0 0-1-16,0 0 4 15,0 0-3-15,0 0 0 16,0 0 0-16,0 0 2 0,0 0 0 16,0 0-1-1,0 0-1-15,0 0 0 0,0 0-1 16,0 0 1-16,0 0-2 15,0 0 1-15,0 0-2 16,0 0 1-16,0 0-2 16,0 0-4-16,0 0-9 15,-3-3-9-15,-1-4-21 16,-8 3-101-16,2-5 39 16</inkml:trace>
  <inkml:trace contextRef="#ctx0" brushRef="#br0" timeOffset="97540.2804">19106 7023 96 0,'0'-10'16'15,"0"0"-7"-15,0 2 7 16,-7 1 17-16,1-3-1 16,2 6-5-16,-2-5-2 15,-1 1 2-15,4-2-5 16,-6 0-2-16,-2-2-1 15,-2 0 4-15,-2-2-13 16,-5-2 4-16,-2 2-1 0,-1-2-4 16,-3 2 6-16,0 0-6 15,3 2 0-15,-4 1-5 16,6-1 2-16,-8 1-3 16,6-2-1-16,-6 0 1 15,6 3-1-15,-6-1 3 16,2 1 0-16,2 2-3 15,-4-2-1-15,3 3-1 16,-1 1 0-16,1-1 0 16,0 0 1-16,-1 3-1 15,3-2 0-15,-3 0 0 16,2 1 0-16,-1 1 0 0,3-1 0 16,-6 4 0-1,2 0 0-15,-1 1 0 0,-5 0 0 16,0 0 0-16,1 0 0 15,-1 0 0-15,-3 0-1 16,0 0 0-16,-5 2 1 16,-1 4 0-16,3-2-2 15,0 3 2-15,1-1 0 16,3 1-1-16,4 2 1 16,-2-1 0-16,3-1 0 15,2 2 0-15,0-1-3 16,0 2 3-16,3-2 0 15,-5-1 0-15,2 2-1 16,1-2 1-16,0 1 0 16,2-2 0-16,0 4-1 0,2 0 1 15,-4 0 1-15,2 0-1 16,-4 4-1-16,3-2 1 16,0 4 1-16,-1-2-1 15,2 0 0-15,1-1 0 16,2-3 0-16,-3-1 0 15,2 3 1-15,-3-1-1 16,0 3 0-16,-3-1 3 16,1 0-3-16,3 2 0 15,0-4 0-15,5 5 0 16,1-3 0-16,2 1 0 16,1 0 1-16,-3 2-1 0,5-3 0 15,-1 0 1-15,1 4-1 16,2-4 1-16,2 4-1 15,0-2 1-15,-4-1-1 16,4 0-1-16,-1 2 1 16,4 0 1-16,-2 1-1 15,-2 2 0-15,2 1 0 16,-1 1 1-16,0 2 0 16,-2 1-1-16,-2 0 0 15,4 1 0-15,1-2 0 16,0 2 0-16,0-4 0 15,3 2 0-15,0 0 0 16,3-3 0-16,0 2 0 16,0-1 0-16,-1 6-1 15,1 1 1-15,-3 3 1 0,3 2-1 16,0-4 0-16,3-5 0 16,0-2 0-16,0-6 1 15,0-2-1-15,0-4 0 16,0 0 1-16,0 0-1 15,0 0 0-15,0 0 0 16,0 0 0-16,0 0 0 16,0 2 0-16,6 2 0 15,0 2 0-15,4 4 0 16,2 0 0-16,3-1 2 0,-3-1-1 16,-2 1-1-16,3-5 0 15,0 2 0-15,3-3 0 16,-7 0 1-16,5 1-1 15,-1-1 1-15,-3-3-1 16,5 3-1-16,-1-3 1 16,2-1 0-16,2 3 0 15,3-3 0-15,-3 4 1 16,6 0 0-16,-4-3 0 16,3 3-1-16,-4-2 0 15,4 0 0-15,-1-1-1 16,1 1 3-16,2-1-2 15,2-1 0-15,-7-1 1 16,6 1-2-16,-8-2 3 16,6 0-2-16,-4 0 1 0,2 1 0 15,0 1-1-15,0-4 2 16,2 2-1-16,-6 0-1 16,3-1 1-16,-5-2-1 15,4 2 1-15,-1 0 0 16,-1-2 0-16,3 2-1 15,-5-2 0-15,7 2-1 16,-4-1 1-16,4 1 0 16,-3-2 1-16,6 0 1 15,-4-3-2-15,1 4 0 16,0-4 2-16,3 2-2 16,-4-2 1-16,1 2-1 0,-3-2 2 15,6 1-2-15,-3-2 1 16,6 0-1-16,-4 0 2 15,4 0 0-15,1 0-2 16,2 0 1-16,0 0 1 16,5-2-1-16,-8-2-1 15,1 1 1-15,2-4-1 16,-8 5 1-16,3-5-1 16,-5 4-1-16,2-1 1 15,-2 1 0-15,4-1-1 16,-3-2 1-16,6 5 0 15,1-2 0-15,-2-3-1 16,2 5 1-16,0-5 0 0,-1 3 0 16,0 0 0-16,-3-1 0 15,2 0 0-15,2-2 1 16,-5 0-1-16,5-1 0 16,-4 0-1-16,1-2 1 15,2 2 0-15,-3-6 1 16,3 3-1-16,-1-1 0 15,2-2 0-15,0 0 1 16,-2 0-1-16,2 0 0 16,-1 0 0-16,-4 0 0 15,2-1 0-15,-4 1 0 16,3-1 3-16,-4-1-2 0,7-1-1 16,1-2 0-16,-2-1 2 15,5-2-2-15,0 2 1 16,-2-1 1-16,0 1 0 15,1 2-2-15,-4 0 1 16,2-2-1-16,-4-1 0 16,1 3 0-16,-1-6 1 15,-1 7-1-15,-2-4 4 16,-1-3-4-16,-1 2 2 16,2-2-2-16,-1 0 1 15,-2-3 1-15,2 3-2 16,-3 1 2-16,-5 2-1 15,-2 0-1-15,-2 3 1 16,-3-2 4-16,-1-2-3 16,-3-2 0-16,0-3-1 0,-3 0 1 15,0-1 1-15,0 1-2 16,0 0-1-16,0-1 2 16,0 0-1-16,0 1-2 15,-5 0 1-15,2-1 0 16,2 3 0-16,-5 0 0 15,2 2 1-15,-4 2-1 16,2-2 2-16,-3 3 0 16,-3-1-2-16,2-4 1 15,-8 3-1-15,3-2 1 16,-4 0 1-16,-1 0-1 16,1-3-1-16,-5 5 3 0,3 0 1 15,-6-3-4-15,2 1 2 16,-4 2-2-16,-1-1 3 15,1 2-2-15,-3 0 2 16,1 0-2-16,3 5-1 16,1-2 1-16,5 0 0 15,0 6-1-15,5-2 1 16,-6 0-1-16,4 1 1 16,-4 1-2-16,0-1 1 15,0 2-1-15,-2 0 1 16,-4 3 0-16,3 0-2 15,-6 4 2-15,1-1 0 16,0 0-1-16,-2 0 1 0,0-2-1 16,-2 0 1-1,3 2 0-15,-5 0 0 0,1 0-1 16,0 1-1-16,-1 0 2 16,-2-1-3-16,-4 4 6 15,1 0-6-15,-4 0 3 16,-2 0 0-16,2 0 0 15,1 0 0-15,-1 0 0 16,1 0 3-16,-7 4-3 16,1 2-3-16,-5 1 3 15,1 0-1-15,2-2 1 16,5 4-1-16,2-1 0 0,5 2 0 16,4 0 1-1,2 0-2-15,2 3 1 0,-2-3 1 16,6 0 0-16,-1-3 0 15,0 2-1-15,6-2 1 16,-3 0-1-16,5 2 0 16,-1-2 1-16,7 0 0 15,-2 0 0-15,4-1 0 16,3-2 0-16,-1 2 0 16,1-3 0-16,2 0 0 15,3-1 0-15,2 0 0 16,1-2 0-16,-3 4 2 15,-1-3-2-15,4 1 0 16,-2-1 0-16,-1 0 0 16,1-1 0-16,-1 0 0 0,2 5 0 15,-3-4 1-15,4 0-1 16,-3 2-1-16,-1-3 1 16,1 0 0-16,-1 3 0 15,1-2 0-15,-1 2 2 16,4-3-1-16,-3 0-1 15,-1 3 0-15,0-2 0 16,1 2 0-16,2-1 0 16,-2-1 0-16,-1 2 0 15,-2 1 0-15,3-1 1 16,-5 0-1-16,-1 1 0 16,5-1 0-16,-2 0 0 0,2 0 0 15,-1 1 2-15,0-1-2 16,1 0 0-16,-3 0 0 15,1-2 1-15,-1 5-1 16,0-4 0-16,1 0 0 16,2 2 0-16,-2 0 0 15,2-2 0-15,-3 3 0 16,1-2 1-16,2-2-1 16,-3 6 3-16,1-1-3 15,-2 1 0-15,-2 2-4 16,4 1 4-16,-7 1 1 15,2 3-1-15,1-1 0 16,-2 2-2-16,2-1 2 0,-1 6 0 16,2 0 1-16,2 2-1 15,-3-1 0-15,3 1 0 16,0-1-1-16,4 3 1 16,-5 1 0-16,1 1-1 15,2 2 1-15,1-6 2 16,1-2-2-16,0-3 0 15,2-4-1-15,1 2 1 16,3-2 0-16,0-2 0 16,0 5 0-16,0-3 0 15,0 4-1-15,0 1 1 16,0 4-2-16,7 4 2 0,2 2 0 16,1 3-1-1,2-1 1-15,2 1 0 0,2 1 0 16,-1-1 0-16,6 2-1 15,-3-4 1-15,6 1 0 16,-4 0 0-16,2-5-1 16,-2-2 1-16,3-2 0 15,-1-1-1-15,0-1 1 16,5 4 0-16,2-3-1 16,-1 0-1-16,2-2 2 15,3 0 0-15,-2-4-1 16,2 3 1-16,3-4-1 15,4 0 1-15,-1-4 1 16,6 1-1-16,0 1 0 0,4-1 0 16,3 2 0-16,0-4 1 15,-7 2-1-15,4-4 0 16,-4 4 0-16,4-3 1 16,-1-2-1-16,4-1 1 15,1-1 0-15,2-3-1 16,4 0 0-16,-5 0 0 15,-1 0 0-15,4-3 0 16,3-4 0-16,-2-2 0 16,-4 2-1-16,1-2 1 15,-5 1 0-15,-5 1 0 16,-2-2 0-16,-7-1-1 16,-1 3 2-16,-6-3 0 0,1 0-1 15,-1 3 0-15,-1-2 0 16,-1-1 0-16,-2 0 1 15,2 1 0-15,-3-1 0 16,0-1 0-16,-4 1-1 16,2-3 0-16,-3 2 1 15,5-1-1-15,-3-4 2 16,6-1-2-16,-4 1 0 16,3 0 1-16,-3 4 0 15,-1 0-1-15,-2-1 4 16,0 3-4-16,-7 0 0 15,2 3-1-15,2-2 1 0,-5-2 0 16,4 1 2 0,-2 1-2-16,-3-4-1 0,1 2 1 15,0-1 0-15,-1-2 0 16,1 1 0-16,-4 1 0 16,3-2 0-16,0 3 0 15,-5-1 0-15,1 4 0 16,-7-1 0-16,3 8 0 15,-2-2 1-15,1 1-1 16,-2 1 0-16,0 1-1 16,0 0 1-16,0 0-1 15,0 0-2-15,0 0 2 16,0 0 1-16,0 0-1 0,0 0-1 16,0 0-4-1,0 0 0-15,0 0-13 0,0 0-5 16,0 0-6-16,0 0-11 15,0 0-36-15,0 0-69 16</inkml:trace>
  <inkml:trace contextRef="#ctx0" brushRef="#br0" timeOffset="101673.4422">23932 7404 43 0,'-8'0'33'0,"-1"0"-14"15,-1 0-1-15,1-6 5 16,0-1 0-16,0 0 1 15,3 1 13-15,0-2-4 16,-1-4 11-16,-1-1-19 16,2-1-9-16,-3-2 1 15,2-1 5-15,-5-3-14 16,0-1-1-16,-3-1 4 16,0-4-4-16,-4 1 8 0,-1-3-9 15,-5 2 4 1,-3-1 2-16,-4 3-5 0,-1 3-3 15,-2 1 5-15,-3 2-4 16,0 2-4-16,-1 4 3 16,1 1 1-16,-1-2 0 15,1 3-1-15,2 3-3 16,3-2 5-16,4 1-2 16,-4 2-1-16,3 2-3 15,2-2 3-15,-1 3-3 16,2-1 0-16,-2 0 0 15,-3 1 0-15,1 1 0 0,0-1 0 16,-1 0 1-16,-1-1-1 16,1 0 0-16,-1-1-1 15,0 1 1-15,1 0 0 16,1-2 1-16,-2 5-1 16,2-4 0-16,-2 1 1 15,2 4-1-15,1-3 1 16,2 2 0-16,1 1 2 15,2-2-3-15,-1 2 1 16,4-1 0-16,-5 1 0 16,0-3-1-16,0 3 2 15,-1 0-2-15,0-1 2 16,-4 1-2-16,1 0 1 0,0 0-1 16,-7 0 0-1,4 0 0-15,-1 1 1 0,6 5-1 16,-4-2 3-16,6-1-2 15,0 0 0-15,3 0-1 16,1-2 3-16,1 3-3 16,0 1 0-16,0-4 0 15,2 5 1-15,1-3-1 16,0-2 0-16,4 5 0 16,-6-2 0-16,3-1 2 15,-3 1-1-15,2-1-1 16,4 3 0-16,-6 0-2 0,3 0 2 15,0 1 0 1,0 0 0-16,3-1-1 0,-1 1 1 16,2 0-1-16,2-1 2 15,1 1-2-15,-3 0 1 16,1-3 0-16,4 4 0 16,-3-2 0-16,1-1 0 15,1 4 1-15,-1-4-1 16,0 4 0-16,1-2-1 15,0 0 1-15,-3 2 0 16,4-5 1-16,-2 3-1 16,-1-1 0-16,3-1-1 15,2 0 1-15,0 0 0 16,-3-1 0-16,3 0-1 16,-1-1 1-16,0 6 1 0,-1-2-1 15,0 1 0-15,-3 2 0 16,0 2 0-16,0-1 0 15,-1 4-2-15,-1-1 2 16,2 0 0-16,2-2 0 16,4-2 0-16,-5-2-1 15,5-2 3-15,2 0-3 16,-1-2 1-16,1 2 0 16,-1-2 0-16,1 1 0 15,0-1 0-15,1 3 0 16,-4 0-1-16,3-1 1 15,-2 4-1-15,1-3 2 0,-2 3-1 16,1 0 0-16,2-1 0 16,-2-2 0-16,-1 0 1 15,4-3-1-15,-1-1 1 16,3 1-1-16,-1-1-1 16,-1-1 1-16,2 1 1 15,-2 0-1-15,1-2 0 16,1 1 0-16,-2-1 0 15,1 5 0-15,-1-3 0 16,2 1 0-16,-1-1 0 16,-1 1 0-16,-2 2-1 15,2-2 2-15,0 5-2 16,-4-2 1-16,3 0 0 0,-1 0 1 16,-2 2-1-1,1-2 0-15,0 3-1 0,2 0 1 16,-2 0 1-16,-3 4-1 15,4-2 0-15,-1-2-1 16,2 1 1-16,1-3 1 16,0 2-1-16,0-2 0 15,0 1 1-15,-1-2-1 16,1 0 0-16,0 2 0 16,-1-2 0-16,3 0 0 15,-2-1 0-15,1-2 0 16,1 3 0-16,-1-3 0 0,1 0 0 15,1 0-1 1,-2-1 1-16,1 1 0 0,-1 3 1 16,1-1-1-16,1-2 0 15,-3-1 0-15,3 1 0 16,0-2 0-16,0-1 0 16,0 1 0-16,0-1 0 15,0 2-1-15,0-2 2 16,0 2-2-16,0 0 1 15,0 1 0-15,0 2 0 16,0-2 0-16,0 2 0 16,0 1 0-16,0-2 0 15,0 2 0-15,0-1 0 16,0-2 0-16,0 2 0 16,0-5 0-16,0 5 0 0,0-5 1 15,0 2-1-15,0 0 0 16,0 0 0-16,0-2 0 15,0 2 0-15,0 0-1 16,0 4 1-16,0-1 0 16,0-2 0-16,0 2 0 15,0-2 0-15,0 0 0 16,0 0-1-16,0 0 2 16,0-1-1-16,0 0 0 15,0 1-1-15,0 0 1 0,3 2 1 16,0 0-1-1,0 2 0-15,-2 1-1 0,2-2 2 16,0 3-1-16,-1 0 0 16,3 0 0-16,-2 1 0 15,4-2 0-15,-4 3 0 16,0-1 0-16,3-1 0 16,-2 0 0-16,2 0-1 15,0-1 1-15,2-1 0 16,-2 0 0-16,-3-1-1 15,3 0 1-15,0 3 0 16,1-1 0-16,-1-1 1 16,0 1-1-16,2-2 0 15,-5 0 0-15,5 0 0 16,-2 0 0-16,2-1 0 0,-2 0 0 16,2 1 0-1,2-1-2-15,-4 0 2 0,1-1 1 16,2 1-1-16,-2 1 0 15,2 3 0-15,5 0-1 16,-4 2 1-16,4-1 2 16,4 1-1-16,-3 2-1 15,4-1 0-15,2 3 0 16,-3-2 0-16,3-1-1 16,-2-1 1-16,1-1 1 15,-1 2-1-15,3-2 0 16,-2 2 0-16,5-1 1 0,0-1-1 15,4 1 0 1,-3 2 0-16,3-1 1 0,2-3-1 16,0 3 1-16,1-3 0 15,1-2 0-15,-1 1 0 16,1-2-1-16,-1 0 0 16,-1 0 0-16,0-2-1 15,2 1 1-15,1-2-1 16,1 2 0-16,4-2 2 15,4 0-2-15,2-1 2 16,2 0-1-16,1 1 0 16,0-1-2-16,-3-3 2 15,1 0 1-15,-4 0-1 16,1 0 0-16,-3 0 1 16,1 0-1-16,2-1 1 0,-3-2-1 15,2-3 0-15,1 5-1 16,0-2 1-16,-1 0 0 15,1 3 0-15,-2 0 0 16,2 0 0-16,-1-1 0 16,0-2 0-16,4 0 1 15,-7-3 0-15,1-1-1 16,0-3 0-16,-3 4 0 16,2-7 0-16,-1 3 0 15,2-3 0-15,1 2 0 16,3-2-1-16,-1 0 0 15,-3 4 1-15,1-3 0 0,-4 0 0 16,-3-1 0-16,-3 3 0 16,-4 0 0-16,-6-1 0 15,0 2 1-15,-3-1 0 16,-1 1 0-16,-1-1 0 16,2-3-1-16,0-1 4 15,0 1-3-15,3-1-1 16,-5 1 1-16,0 1-1 15,2-2 2-15,-1 1-1 16,-3 0-1-16,0 2 1 16,-1 1 2-16,-2 0-2 15,-4 2-1-15,1-2 5 16,-1-1-3-16,-1-2 0 0,0-3-1 16,2-1 1-16,0-2-1 15,-3-1 0-15,2-3 0 16,1-1 0-16,1 2-2 15,-2-3 2-15,1 0-1 16,-1 1 0-16,4 3 1 16,-7 3-1-16,1-2 0 15,-1 0 1-15,-1 2 1 16,-3-4-2-16,0-5 4 16,0-2-4-16,0 0 2 15,0-1-2-15,-3-3 1 16,-3 3-1-16,0-3 1 0,-3 6 1 15,-1-2 0 1,1 3-1-16,-3-1-1 0,1 1 0 16,1 2 2-16,-2-2-2 15,-1 2 0-15,-1 1 0 16,1-2 2-16,-3 1-2 16,0 0 0-16,-3-1 0 15,1-2 0-15,-1 4 0 16,1 1-1-16,0 2 0 15,3 3 1-15,0 3 0 16,5 0 0-16,-4 3 0 16,2-3 0-16,3 4 0 15,-1 0-2-15,2 4 1 16,-1-1 1-16,1-1-3 16,0-1 2-16,-1 3-2 0,-3-2-3 15,2 0 0-15,-1-1-5 16,-2 1-7-16,-4 7-10 15,-6 1-20-15,-9 8-65 16,-13 14-117-16</inkml:trace>
  <inkml:trace contextRef="#ctx0" brushRef="#br0" timeOffset="103764.9239">23915 10624 64 0,'0'-10'23'0,"-7"-3"-4"16,0-3 14-16,0-4 14 15,1 0-8-15,2 10 0 16,-3-3-8-16,1-1 7 15,-2-2-19-15,1-3-1 16,-7 1-7-16,2-2 5 16,-2-5-3-16,-3 2-6 15,-4-7 1-15,-3 3 1 16,-4 1 2-16,-2-4-4 16,-3 3 5-16,-2 1-6 0,-3 0 0 15,-1 3-1-15,-4 4-1 16,1-1 1-16,2 3 2 15,-2-3-4-15,7 6-1 16,-4-3 1-16,4 2 3 16,4-2-2-16,0 4-1 15,-4-4-1-15,-2 4 1 16,3 1-2-16,-3 1-1 16,-2 1 4-16,3 0-4 15,-1 1 1-15,9 1 0 16,2-1-1-16,0 2 1 15,3 0 2-15,-1 1-2 0,3-1 0 16,1 3 0-16,-2-1 0 16,3-2 0-16,-5 4-1 15,-3-1 0-15,-1 1 0 16,-4 0 0-16,-2 2 0 16,0-2 0-16,-2 0 0 15,1 0 0-15,1 0 1 16,3-1-2-16,1 1 3 15,5 2-2-15,-5-1 0 16,3-2 1-16,2 4-1 16,-1-3 0-16,3 3 0 15,-3-1 1-15,1-1-1 16,-2 2 0-16,-2 0 0 0,0 0 0 16,0 0 0-16,-1 0 1 15,2 0 0-15,1 0-1 16,-2 0 0-16,0 0 4 15,-4 3-4-15,1 4 1 16,-1-1-1-16,-3 4 0 16,1-3 2-16,3 3-1 15,-4 2-1-15,7-2 0 16,3 0 1-16,0-3-1 16,6 0 0-16,0 3 0 15,1-3 1-15,0 2 0 16,-1 2-2-16,1-1 0 0,0 1 0 15,0 0 1 1,1 5 0-16,0-2-1 0,1 3 2 16,-6 2-2-16,1-1 1 15,-2 1-2-15,2 3 2 16,0-1 0-16,2 1 0 16,-3 1 0-16,4 1 0 15,-1-4 0-15,3 2 0 16,5-5 0-16,-4 0 0 15,5-4 1-15,2 0-1 16,1-3 0-16,3-3-1 16,-1-1 2-16,-1 1-2 15,1 2 2-15,0-2-1 16,2-3 0-16,-2 5 0 16,2-5 0-16,1 6 0 0,0 0 0 15,-3 0 0-15,3 2-1 16,-5 2 1-16,2-1 1 15,2 4-1-15,-1 0 0 16,1-1 0-16,-2 3 0 16,3 1 2-16,-4-3-2 15,0-1-1-15,3-2 1 16,-1 1 0-16,1 2 0 16,1 0 0-16,-1 0 0 15,4-1 0-15,-2-2-1 16,2 1 1-16,0-1-1 15,0 6 1-15,0 3 0 0,0-2 0 16,0 7 0-16,3-4 0 16,4 3 0-16,-2-1 0 15,-2 0-1-15,0 1 1 16,2 2 0-16,1 1 0 16,2 0 0-16,1-1 0 15,0 1-1-15,5 4 1 16,-1-2 0-16,3 5 0 15,6 0 0-15,-2-2 0 16,6-1-2-16,2-2 2 16,0-5 0-16,4 0-1 15,-1-2 0-15,0-1 1 16,4-1-1-16,-1 0 1 16,-1-7 0-16,0 1-2 15,0-4 2-15,-4 1 0 0,3-4-2 16,1 0 2-16,-2 0-2 15,2-5 2-15,0 2 1 16,-8 0-1-16,-1-4-1 16,-9 3 1-16,-1-2 1 15,-1-1-1-15,0 1-1 16,2-1 0-16,6 3 2 16,-1-2-2-16,5 2 1 15,4-2-1-15,0 2 0 16,4-5 1-16,-2 5 0 0,-1-5-1 15,0 1-1 1,-2-2-3-16,-4 0 4 0,-1 0-1 16,-4 1 0-16,-2-1-1 15,-5 0 1-15,2 0-1 16,-10 3-1-16,-1-3-1 16,-1 0-2-16,-1 0-7 15,4 0-25-15,5 0-46 16,0 0-57-16</inkml:trace>
  <inkml:trace contextRef="#ctx0" brushRef="#br0" timeOffset="121798.1219">14893 16850 0 0,'-17'27'5'0,"2"0"0"16,1-8-3-16,7 1-2 15,-2-10-1-15,2 3-3 16,1-3-3-16</inkml:trace>
  <inkml:trace contextRef="#ctx0" brushRef="#br0" timeOffset="125231.9972">14370 16909 54 0,'0'-1'14'16,"0"1"-8"-16,0 0-1 15,0 0 10-15,0 0 5 16,0 0 2-16,0 0-9 16,0 0-4-16,0 0-1 15,0 0-3-15,0 0 7 0,0 0-4 16,0 0 9-1,0 0-2-15,0 5-1 0,0 12-1 16,0 9 1-16,0 4-8 16,0 3-4-16,0 1 1 15,0 1 3-15,0-1 0 16,3-4-2-16,0-5-3 16,0-3 2-16,0 3-3 15,0-8 0-15,1-4 0 16,-1-8-1-16,5-1-5 15,-5-4-2-15,0 0 5 16,3 0 3-16,0 0 3 16,1 0-1-16,5 0 3 15,2 0-2-15,5 0 8 0,5 0-6 16,4-4 1-16,11 1-2 16,0-5-2-16,7 4 6 15,2-6-7-15,-2 0 3 16,2 3 0-16,1-3 2 15,-1 1 0-15,-1 2 1 16,1 3 6-16,1-3-5 16,0 4-2-16,1-2 1 15,4 1 1-15,-2 1-1 16,2-4 2-16,7 4-2 16,6-4-3-16,3 1 2 15,2-1-3-15,-5 3 1 16,0-2-2-16,0 3 0 0,2 3-1 15,1 0 1 1,-1 0 0-16,0 0-2 0,2 0 1 16,-3-4 2-16,4-2-2 15,1-1 2-15,2-3-3 16,10-2 6-16,3-2-3 16,9-1 1-16,3 3-2 15,-1-4 0-15,0 2-2 16,1-3 0-16,2 5 0 15,-1-4 3-15,-4 2-3 16,-3 1 0-16,-3-1 0 16,-3 1 1-16,3-2 0 0,-4 1-1 15,1 4 1 1,1-3 0-16,-1 3-1 0,-3 3 2 16,-4 3-3-16,4-2 1 15,0 2 0-15,-2 1-2 16,-5 0 2-16,-2-1-1 15,-5 4 1-15,3 0 1 16,-3 0 1-16,2 0 0 16,8 0 5-16,3 0-5 15,4-2-1-15,6-1 0 16,3-1 1-16,-2 1 0 16,2-2-2-16,-3 4 0 15,-3 1-2-15,0 0 0 16,-4 0 3-16,-2 0-1 0,-5 6 0 15,3-1 1-15,0 0 1 16,5 1-2-16,6 0 3 16,0-2-3-16,1 2 1 15,1-2-1-15,-7 2 0 16,1 1 0-16,-1-3 0 16,-2 2 0-16,-4 1 0 15,-1-2 1-15,-1 3 0 16,-2 2-1-16,0-1 0 15,-2 1 4-15,3 0-2 16,2-3-1-16,0-2 0 16,-2 3 2-16,-1-7-2 15,-3 0 1-15,-4 4-2 0,0-5 0 16,-10 0 0-16,-5 3 0 16,-9-3 0-16,-4 1 0 15,-6 0 0-15,-5 1-1 16,-4-2 1-16,-5 0 1 15,-7 0-1-15,-2 0 0 16,-12 0 0-16,0 0 1 16,-3 0 1-16,0 0 0 15,0 0 1-15,0 0 3 16,0 0-1-16,0 0-2 16,0 0-3-16,0-2 0 15,1-10 0-15,1-18 0 0,4-8 0 16,1-9-1-16,0 4 1 15,-2 0 0-15,-2 3-1 16,0-9 1-16,2-1-1 16,-2-2 1-16,0 0-3 15,-3 8 3-15,0 4 0 16,0 1 0-16,0 2-1 16,0 4 1-16,-6 3 0 15,-4 0 3-15,3 4-3 16,-2 5 0-16,3 9 0 15,2 2 0-15,-2 1 0 16,3 5 0-16,-1-2 0 16,0 5-2-16,1-2 2 0,2 3 0 15,1 0 2 1,0 0-2-16,0 0 0 0,0 0 0 16,0 0-2-16,0 0 0 15,0 0-1-15,0 0 1 16,0 0 2-16,0 0-2 15,0 0 1-15,0 0 1 16,0 0-3-16,0 0 1 16,0 0 0-16,0 0 0 15,0 0 0-15,0 0 0 16,0 17-1-16,0 11 3 16,6 13 4-16,3 3-4 15,-6 4 2-15,-2-4-1 16,2-5 0-16,0-5-1 15,-1-6 0-15,1 2 1 0,-2 0-1 16,4 3 0-16,0 2 0 16,1 4 0-16,0-1 0 15,1-4 0-15,-1-2 0 16,2-2 0-16,0 0 1 16,-2-1-1-16,0-2 0 15,-3-3 1-15,1-2-1 16,1-5 0-16,-5-4 1 15,3 0-1-15,-3-3 1 16,0-3-1-16,0 3 0 16,0-3 0-16,0-2 2 15,0-1-2-15,0-4 0 0,0 3 2 16,0-3-2-16,0 0 0 16,0 0 0-16,0 0 1 15,0 0-1-15,0 0-1 16,0 0 1-16,0 0 0 15,0 0-1-15,0 0 0 16,0 0-1-16,0 3 1 16,0-3 1-16,0 1 0 15,0 2 1-15,0-3 1 16,0 0-2-16,0 0 1 16,0 0 0-16,0 0-1 15,0 0 1-15,0 0 0 0,0 0-1 16,0 0 1-16,0 0 0 15,-3 0 1 1,-9 0-2-16,0 0-2 0,-4 0 1 16,-1 0 1-16,1 0 1 15,-2 0-1-15,-2 0 0 16,-2 0 0-16,2 0 0 16,-3-4 0-16,-3-2 0 15,1 2 2-15,-3-1-2 16,0 1 0-16,-3-2 0 15,-3 2 0-15,-2-5 0 16,-6 5-2-16,-5-3 2 16,-3 1-1-16,-5 2-1 15,-1-2 2-15,-2 4 2 16,-5 1-1-16,-3 0 1 0,-4 1-2 16,1 0 1-16,1 0-1 15,4 0 0-15,0 0-1 16,-1 0 1-16,1 0 0 15,0 0 0-15,0 0 0 16,3 4 1-16,-1 2-1 16,4-4 0-16,2 3 0 15,1-1 1-15,0-1-1 16,5 0 0-16,-1 0 0 16,5-2 1-16,-2 2 1 15,3 0-1-15,1 0 0 16,0 1-1-16,-2-4 1 15,3 0-1-15,3 0-1 0,0 3 1 16,2-3 0-16,2 0 0 16,-1 3-1-16,3-3 1 15,-6 4 0-15,1-1 0 16,0 1-1-16,3 1 1 16,0-1 0-16,5 2 0 15,-2-3 0-15,6 1 0 16,-1-1 1-16,-2-1-1 15,-2 3-1-15,0-1 1 16,-4 2 0-16,3-3 0 16,4 1 0-16,3-1 1 15,4 1-1-15,-4-1 0 0,6 0 1 16,-2 0-1-16,2-3 0 16,4 1-1-16,2 0 2 15,5 1-2-15,3-2 1 16,-1 0 0-16,-1 0 0 15,3 0 0-15,1 0-1 16,-2 0 1-16,0 0 0 16,0 0 1-16,2 0 0 15,-5 0-1-15,-2 0 0 16,1 0-1-16,1-2 2 16,0 2-1-16,2-1 0 15,-1 1 1-15,2-1-1 16,3 1 0-16,0 0 2 0,1 0-1 15,2 0-1-15,0 0 0 16,0 0 0-16,-1 0 0 16,-2 0 0-16,2 0 0 15,-2 0-1-15,1-3 1 16,1 3 1-16,1 0-1 16,0 0 0-16,0 0 1 15,0 0-1-15,0 0 0 16,0 0 0-16,0 0 0 15,0 0 0-15,0 0 0 16,0 0-1-16,0 0 1 16,0 0 0-16,0 0 0 0,0-3 0 15,0 3 0 1,0 0 0-16,0 0 0 0,0 0 0 16,0 0 1-16,0 0-1 15,0 0-1-15,0 0 1 16,0 0-1-16,0 0-1 15,0 0-3-15,0 0 0 16,0 0 2-16,0 0-2 16,0 0 1-16,0 0-5 15,0 0-5-15,0 0-12 16,0 0-32-16,1 0-52 16,4 0-86-16</inkml:trace>
  <inkml:trace contextRef="#ctx0" brushRef="#br0" timeOffset="130428.8474">4680 8207 120 0,'-3'-3'49'16,"3"-1"-22"-16,-6 1 10 15,3 3 11-15,-1 0-2 16,2-1-12-16,1 1-7 15,1 0 2-15,0 0-8 16,0 0-7-16,0 0-3 16,0-2-9-16,0 2-1 0,0 0-1 15,0 0 0 1,0 0 0-16,0 0-3 0,0 0-1 16,0 0-1-16,0 0-1 15,0 0-4-15,3 0-1 16,10 0 3-16,2 2-11 15,4 2-4-15,2 3-8 16,-3-1-53-16,0-2-23 16</inkml:trace>
  <inkml:trace contextRef="#ctx0" brushRef="#br0" timeOffset="130834.5704">5633 7964 166 0,'0'0'0'0,"2"0"-3"15,-1 0 3-15,4 0 8 16,1 0-1-16,1 0 3 15,2 0-3-15,0 1-6 16,3 4-1-16,-3-4-1 16,3 0 0-16,4 2-7 15,1 1-7-15,2 2-28 16</inkml:trace>
  <inkml:trace contextRef="#ctx0" brushRef="#br0" timeOffset="131170.543">6430 8025 136 0,'6'4'14'0,"0"2"-13"16,3 1 4-16,6 2 4 0,-3 0 10 16,4-1-5-16,1-1-5 15,-1 2 1-15,3-3-4 16,-5 2-4-16,2-1-2 15,-1 2-7-15,-1-2-22 16,2-2-64-16</inkml:trace>
  <inkml:trace contextRef="#ctx0" brushRef="#br0" timeOffset="131479.2541">7000 7994 114 0,'7'0'5'16,"2"0"-5"-16,-1 0 6 15,1 0 2-15,4 0 8 16,-1 1-6-16,0 3 0 16,0-1-1-16,0 3-5 15,6-2-3-15,-3 2-1 0,4-2-4 16,-1 3-15-16,-3-1-49 16</inkml:trace>
  <inkml:trace contextRef="#ctx0" brushRef="#br0" timeOffset="132109.5207">7858 8078 260 0,'0'3'0'0,"3"0"-20"16,0-2 20-16,0 2 0 16,-3 0 2-16,4-3 0 15,-1 3 3-15,0-2-3 16,0 1 3-16,3-1 0 16,-1 1-1-16,1-1 0 15,1 2 1-15,2-2-2 16,0 1 0-16,-6-1-2 15,0 1 0-15,1-1 0 16,-1-1-1-16,0 3 2 16,-1-3 0-16,1 0-2 0,-3 0 3 15,0 0-1-15,0 0 3 16,0 0-5-16,0 0 4 16,0 0-3-16,0 0 1 15,0 0 0-15,0 0 0 16,0 0 0-16,0 0 0 15,0 0-1-15,0 0 1 16,0 0-1-16,0 0-1 16,0 0 0-16,0 0 0 15,0 0 0-15,0 0 0 16,0 0 0-16,0 0 0 16,0 0-1-16,0 0-1 0,0 0 2 15,0 0 0 1,0 0-2-16,0 0 0 0,0 0 1 15,0 0-2-15,0 0-8 16,0 0-7-16,0 0-15 16,0 0-15-16,0 0 8 15,0 0 18-15,0 0 6 16,0 0-2-16,0 0-12 16,0 0-25-16</inkml:trace>
  <inkml:trace contextRef="#ctx0" brushRef="#br0" timeOffset="135610.3112">6718 9986 73 0,'-15'0'26'0,"-3"0"7"16,-1 0-3-16,-1 0-7 15,1 0-12-15,1 1 5 16,-6 2-8-16,5 3-3 15,-1-3 8-15,1-2 3 16,-2 2-1-16,0-3 3 16,0 0 4-16,-4 0-6 15,0 0-2-15,-8 0-3 16,-3 0-4-16,-6 0-3 16,-7 0-2-16,-3 7-2 0,1-1 0 15,-1-3 1 1,7-2 5-16,-1-1 4 0,1 0 2 15,-1 3-8-15,-5 3 0 16,2 2-3-16,-5 2 0 16,2 7-2-16,-2 1 2 15,-4 2-1-15,-3 4 0 16,-8-1 2-16,4 3 1 16,-1 1-2-16,12 3-1 15,8-4 1-15,7 0 1 16,6 1-2-16,2-2 0 15,1 2 1-15,3 4 0 16,-1 1-1-16,4 5 4 16,6-1-4-16,2 0 0 15,8 0 0-15,2-6 0 0,6 6-6 16,0 1 5-16,11 5 1 16,11 2 0-16,11-1 0 15,9 3 0-15,7-3-1 16,9 4 1-16,15-5 3 15,9 1 2-15,12-10-4 16,3 0 2-16,8-9-3 16,-1-5 1-16,2-6 0 15,0-3 1-15,-9-10-2 16,-3 0 1-16,-10-4 2 16,-1-19-1-16,-7-2 2 15,-6-12-2-15,-1-6 1 0,-2-10 2 16,-4 0-3-1,-2-7 3-15,-12-2-3 0,-13 2 0 16,-12-8-1-16,-12-1 5 16,-9-2-1-16,-3 2 3 15,-12 4-8-15,-18-1 4 16,-9 2-3-16,-10 8 1 16,-6 4-2-16,1 8 1 15,0 8 0-15,2 10 0 16,4 5 0-16,-1 5-1 15,7 6-1-15,2 6 0 16,3-2 1-16,7 6-5 16,6-3 1-16,9 3-4 15,6 0-4-15,9 3-15 16,0 14-37-16,3 10-4 0,20 3-40 16,8-1-58-16</inkml:trace>
  <inkml:trace contextRef="#ctx0" brushRef="#br0" timeOffset="136488.9419">7955 10109 166 0,'-15'-7'48'16,"-6"-2"-20"-16,-1-1 18 15,-4-1-7-15,-1 1-20 0,-4-2-5 16,-5 2 3-16,2-1 7 16,0 2-3-16,-2 2-2 15,-3 4-3-15,-7 3-9 16,1 0-1-16,-10 0-3 15,0 10-1-15,-8 10 1 16,-1 5-3-16,-5 3 0 16,-1 5 0-16,-6 5-2 15,3 0 2-15,4 2 3 16,5-2-2-16,9-1-1 16,4-4 0-16,3 4 3 15,13 2-3-15,5 4-2 0,10 3 2 16,7 8-1-16,10 1 0 15,3-1 0-15,10 1-1 16,20-5 0-16,15 7-2 16,10-2 4-16,11 1-3 15,7-3 2-15,9-10 0 16,12-3-1-16,3-10-1 16,12-11 2-16,-3-5 1 15,4-8 0-15,1-6 3 16,2 0-3-16,0-17 0 15,-5-12 0-15,-8-7 2 16,-12-8-2-16,-12-8-2 16,-12-7 2-16,-12-7 2 0,-10-11 1 15,-12-2-2-15,-12-4 0 16,-14 0 6-16,-4 1-5 16,-16 7 1-16,-20 5 2 15,-13 1-4-15,-2 8-1 16,-9 6 6-16,-1 11 10 15,3 9-12-15,-3 8 3 16,4 10-6-16,-1 4-1 16,6 8-3-16,1 3-1 15,12 2-2-15,5 0-12 16,13 7-10-16,8 9-13 16,10 5-36-16,3 2-94 0</inkml:trace>
  <inkml:trace contextRef="#ctx0" brushRef="#br0" timeOffset="137375.4688">10169 9967 248 0,'-42'-26'47'0,"12"2"-16"16,-1-3-10-16,-5 8 3 16,-10 0-19-16,-5 5 4 15,-7 4-6-15,-12 10 0 16,-5 0 2-16,-8 10-1 16,-5 10 3-16,-3 7 5 15,-3 2-11-15,0 7 5 0,3 0-3 16,4 7-3-16,8 4 1 15,4 6-1-15,1 6-1 16,8 4-5-16,5-3 6 16,12 2-3-16,13 0-1 15,8 2 1-15,11 2 3 16,11-3-3-16,6-1 2 16,9-5-5-16,24-1 3 15,12 3 0-15,13 4 0 16,12 0 3-16,7 3-1 15,16-1-1-15,9-4-4 16,8-12-2-16,5-10 1 16,10-10 6-16,-1-8 1 15,3-1-2-15,3-4 0 0,-5-5-38 16,-10-5 40-16,-9-6 3 16,1 0-3-16,-2-10 4 15,2-16-2-15,-7-11-2 16,-6-9 0-16,-9-10-6 15,-7-8 6-15,-7-5 4 16,-8-6-1-16,-9 2 0 16,-11 4 8-16,-12-1 4 15,-4 0 4-15,-12-8-8 16,-11 2 4-16,-4-3-3 16,0 6-7-16,-10-1 0 0,-12-1-4 15,-11-1-1 1,-6 6 5-16,-7 2-3 0,-8 12-2 15,-4 9 10-15,-2 13 4 16,5 6-1-16,0 7-8 16,-3 4-5-16,-5 7-1 15,2 4-4-15,0 3-1 16,7 3-6-16,8 0-11 16,10 6-48-16,12 7-50 15,6 1-86-15</inkml:trace>
  <inkml:trace contextRef="#ctx0" brushRef="#br0" timeOffset="138259.2449">12951 9924 181 0,'0'-24'17'16,"-4"-1"-13"-16,-20-8-3 0,-6 9 11 16,-7 9-6-16,-11 5-2 15,-7 9 4 1,-16 1 1-16,-7 7 3 0,-13 18 3 16,-9 9 0-16,-5 5 2 15,-8 8-6-15,4-1 0 16,9 1 12-16,7-1 2 15,16 0 0-15,4 0-1 16,15 1-5-16,13 2-11 16,15 1-2-16,14 5-3 15,13 5-3-15,3 15 0 16,19 6-1-16,26 5-1 16,14 5-2-16,19 0 0 0,7-2-9 15,12-2 0 1,10-13 3-16,10-12 6 0,7-15 0 15,1-14 3-15,-1-16-3 16,0-11-5-16,4-6 7 16,3-17 2-16,-4-19-1 15,-9-10-57-15,-12-13 44 16,-15-11 14-16,-18-6 4 16,-13 0 3-16,-17 3 19 15,-19-2 0-15,-13 4-8 16,-11-6-9-16,-7-1 1 15,-33 3-2-15,-18 5-5 16,-20 8-3-16,-16 5 8 16,-13 8-2-16,-5 13 9 0,1 10-7 15,13 9-6-15,19 7-2 16,22 10-2-16,14 0-6 16,18 0-25-16,9 23-21 15,16 6-41-15,0 5-31 16</inkml:trace>
  <inkml:trace contextRef="#ctx0" brushRef="#br0" timeOffset="139106.939">14679 10020 339 0,'-88'-37'40'16,"33"2"-28"-16,1 1-10 0,1 5-1 15,0 5 1-15,-5 4 1 16,0 7 1-16,-4 6 5 16,6 7 6-16,-2 0-8 15,4 4 0-15,-10 22 0 16,0 8-7-16,-5 11 1 15,-1 8-1-15,2 7 0 16,9 6 1-16,7 3-1 16,10 7 3-16,6 7-3 15,8 9 1-15,7 4-1 16,9 6 0-16,8-2 0 16,4-8-5-16,10-2 5 0,17-8-2 15,18-9 1 1,10-8 1-16,10-8 0 0,16-8 0 15,13-6 0-15,7-7 0 16,16-9 1-16,9-10 2 16,10-10-1-16,8-7-2 15,-1 0-6-15,-4-17 6 16,-6-7-12-16,-3-8 7 16,-7-5 5-16,-14-6 0 15,-7-6 0-15,-11-2 2 16,-10-4 4-16,-10-4 0 15,-19 0-1-15,-10-5 7 0,-17-8 7 16,-7-7-3 0,-9-11-13-16,-9-6-3 15,0-3-8-15,-18 10-8 0,-12 16 1 16,-10 11 15-16,-7 12 3 16,-6 14 2-16,-5 3-2 15,-2 4 5-15,2 5-2 16,-3 4-4-16,-1 6 5 15,1 2-2-15,6 5-5 16,6 4 0-16,7 2-5 16,5-2-2-16,9 3-10 15,8 0 2-15,1-2-2 16,13 0-26-16,-1-3-49 16,4-5-123-16</inkml:trace>
  <inkml:trace contextRef="#ctx0" brushRef="#br0" timeOffset="141252.8638">5299 11794 247 0,'-19'-7'103'0,"-4"1"-68"16,4 2-1-16,7 4-4 15,9 0-2-15,-3 0-7 0,3 0-14 16,0 0 0-16,3 0 1 16,-3 0 2-16,3 0-5 15,0 0-5-15,0 0 0 16,0 23-1-16,0 20 1 16,0 22 2-16,0 12 0 15,0 3-1-15,0-1-1 16,0 0 1-16,8-6-1 15,2-4 0-15,-1-9 0 16,0-11-1-16,1-12 1 16,-1-8 0-16,-4-12-2 15,1-4 1-15,-3-6-11 16,0-4 1-16,1-3-1 0,-4 0-8 16,0 0-6-1,0 0-29-15,-4-10-40 0</inkml:trace>
  <inkml:trace contextRef="#ctx0" brushRef="#br0" timeOffset="141686.7052">5117 11440 309 0,'0'0'8'0,"5"0"-7"16,11 0-1-16,9 7 8 16,11 0-1-16,9 0 1 15,10-4-2-15,8 2-3 16,1-1 1-16,-3-1 2 16,-1 3-3-16,-8-2-3 15,-4 6 0-15,-5 3 0 16,-7 1 2-16,-8 9-2 15,-11 9 3-15,-13 9-2 16,-4 15 13-16,-24 9-6 16,-16 2 10-16,-11-1-2 15,-1-7-7-15,-9-2-2 16,1-1 0-16,2-10-2 16,7-3-4-16,8-13-1 0,15-11 4 15,11-9-2-15,11-7 0 16,6-3-2-16,0 0-5 15,0 0-8-15,0 0-24 16,18-17-11-16,9-8-9 16,6-8-106-16</inkml:trace>
  <inkml:trace contextRef="#ctx0" brushRef="#br0" timeOffset="142436.2509">6193 11365 287 0,'-21'15'15'16,"3"5"-5"-16,-3 10 15 15,-1 4-12-15,4 5 0 16,0 8-6-16,6 8 6 16,3 5-4-16,5 10 3 15,4-1 0-15,0 3-6 16,0-6-1-16,10 3-1 0,2-2-1 16,4-1-1-1,-2-4-2-15,8-3 0 0,-1-8 0 16,3-5 0-16,0-6 0 15,-5-7 1-15,1-7-1 16,-4-6 0-16,-7-7 1 16,0-6-1-16,-5-4-1 15,-4-3 1-15,0 0 1 16,0 0 0-16,0 0 3 16,0 0-2-16,0 0 2 15,0 0-1-15,0 0-1 16,0 0 0-16,0 0-1 0,0 0-1 15,0 0 1 1,0 0 0-16,0 0-1 0,0 0 1 16,0 0-1-16,0 0 3 15,0 0-2-15,0 0 2 16,0 0-1-16,0 0-2 16,0 0 4-16,0 0-3 15,0 0-1-15,0 0 0 16,0 0 0-16,0 0 0 15,0 0 1-15,0 0-1 16,0 0 0-16,0 0-1 16,0 0 1-16,0 0 1 15,0 0-1-15,0 0-1 16,0 0 1-16,0 0 0 16,0 0 0-16,0 0 0 0,0 0 0 15,0 0-1-15,0 0-2 16,0 0 1-16,0 0-3 15,0 0-6-15,0 0-16 16,0 0-13-16,0 3-33 16,3-3-116-16</inkml:trace>
  <inkml:trace contextRef="#ctx0" brushRef="#br0" timeOffset="143982.302">6560 11721 202 0,'-8'-3'70'15,"5"3"-62"-15,3 0 7 0,0 0 21 16,0 10-8 0,0 16-14-16,0 14 1 0,-3 6-4 15,-1 7 2-15,1-1-2 16,-3 1-5-16,3 7-1 15,-3 3-4-15,-3 2-1 16,-3 6-1-16,-3-2-1 16,2-7-5-16,2-10-14 15,2-18-11-15,2-21 1 16,7-13-13-16,0-7-33 16,0-33-51-16</inkml:trace>
  <inkml:trace contextRef="#ctx0" brushRef="#br0" timeOffset="144357.3526">6524 11843 88 0,'0'-10'93'0,"-6"10"-33"15,6 0-7-15,-3 0-10 16,3 0-21-16,0 3-20 16,0 17 1-16,15 14 4 15,10 11 11-15,8 6-11 16,6 1-2-16,4 1 2 15,2 3-3-15,-6-10 2 16,-3-2-1-16,-1-12-5 16,-5-9 0-16,-6-9 2 15,-6-5-1-15,-3-8 0 16,0-1 2-16,-6-1 2 0,1-22 3 16,-4-14 6-1,0-18-1-15,-6-18-4 0,0-10-4 16,0-5-5-16,-9 5 1 15,-1 14-1-15,4 15 0 16,0 19 3-16,1 15-3 16,2 9-1-16,3 8-2 15,0 3-5-15,0 0-29 16,0 0-72-16,14 0-5 16,8 14-58-16</inkml:trace>
  <inkml:trace contextRef="#ctx0" brushRef="#br0" timeOffset="144680.26">7201 11919 109 0,'0'26'81'0,"0"8"-40"16,2 12 3-16,4 4 0 16,6-1-18-16,4-4-8 15,2-11-17-15,6-7-1 16,0-10 3-16,4-14-3 15,-1-3 2-15,3-13 10 16,1-21 1-16,-7-9-4 16,-3-10 5-16,-9 0-8 15,-12 0 1-15,0 7 2 16,-18 3 5-16,-15 11-11 16,-9 5 3-16,-7 10-5 0,-3 11 5 15,4 6-2-15,-1 0-4 16,10 13-5-16,8 0-5 15,13 0-22-15,15-3-19 16,3-3-40-16,13-3-57 16</inkml:trace>
  <inkml:trace contextRef="#ctx0" brushRef="#br0" timeOffset="144994.8179">7595 11754 305 0,'0'13'10'16,"0"14"-7"-16,0 12 19 15,3 7-5-15,9 4 1 16,-1 3-6-16,5 0-5 15,-1 2 3-15,3-1-4 16,-2-2 2-16,-1-5-3 16,-4-8-3-16,-1-6-2 15,-7-16-3-15,-3-10 0 16,0-7-5-16,0-4 0 0,0-32-47 16,-6-16-118-16,-1-19 43 15</inkml:trace>
  <inkml:trace contextRef="#ctx0" brushRef="#br0" timeOffset="145265.3942">7637 11747 69 0,'-9'-17'129'16,"2"12"-80"-16,7 1-11 15,0-2-3-15,0 6-30 16,16-4-3-16,14 1 15 16,9 3 9-16,5 0-5 15,1 7 0-15,1 15-11 16,-10 5-3-16,-6 9 2 15,-15 3-3-15,-5 5 4 16,-7 5-1-16,-3 1 1 0,0 6-2 16,-7 0-3-16,-5 0-2 15,0-6 0-15,-1-4-3 16,-1-16-2-16,4-10-1 16,10-11-11-16,0-9-23 15,0-23-28-15,24-22-31 16,1-21-27-16</inkml:trace>
  <inkml:trace contextRef="#ctx0" brushRef="#br0" timeOffset="145511.7786">8120 11730 222 0,'0'33'50'16,"-10"11"-34"-16,-5 12 12 0,-1 3-4 15,5 4-1-15,5-3-2 16,6-4 2-16,0 0-3 15,6-4-7-15,15-11-6 16,7-6-5-16,8-11-2 16,12-7 1-16,4-11-1 15,5-6 0-15,-2 0-1 16,-4-23 0-16,-8 0 1 16,-7-6-1-16,-11-1-6 15,-10-4-20-15,-13 1-25 16,-2-6-95-16</inkml:trace>
  <inkml:trace contextRef="#ctx0" brushRef="#br0" timeOffset="145722.1361">8131 11744 311 0,'-3'-4'1'0,"3"-1"6"16,0-2-7-16,12-6 18 15,10-4-1-15,14 0-2 16,3 1-9-16,4 5-4 16,-1 3-2-16,-9 6-5 15,-5 2-21-15,-13 0-22 16,-9 7-66-16,-6 17-42 0</inkml:trace>
  <inkml:trace contextRef="#ctx0" brushRef="#br0" timeOffset="145903.138">8140 11985 121 0,'-6'1'196'0,"6"-1"-189"16,0 0-5-16,0 0-2 15,16 0 19-15,14 0 7 16,9-10 0-16,9-7-13 16,7-3-10-16,0-1-3 15,-6-1-4-15,-7 2-19 16,-3-3-37-16,-9 6-72 15,-5-3-45-15</inkml:trace>
  <inkml:trace contextRef="#ctx0" brushRef="#br0" timeOffset="146576.3616">8805 11400 265 0,'0'0'50'0,"0"0"-26"16,0 0 9-16,0 0 4 15,0 0-9-15,0 0-13 16,0 0-1-16,0 0-1 15,0 0-2-15,0 4-3 0,0 12-4 16,0 14-3-16,3 13 7 16,2 17-3-16,1 16 5 15,7 10-5-15,2 13 1 16,6 6-2-16,-2 10 3 16,-3-2-2-16,1 2 1 15,-5-2-4-15,0-11-2 16,-3-12 6-16,-3-8 1 15,0-13 2-15,-6-12-4 16,3-11-1-16,-3-13 2 16,0-14-3-16,0-9 1 15,0-6-1-15,0-4-2 16,3 0 0-16,-3 0 0 0,0 0 1 16,0 0-2-16,0 0-1 15,0 0 1-15,0 0-3 16,0 0-2-16,0 0 0 15,0 0-2-15,0-1-7 16,0-7-3-16,0-2-18 16,0-7-10-16,0 0-52 15,0-3-170-15</inkml:trace>
  <inkml:trace contextRef="#ctx0" brushRef="#br0" timeOffset="148436.6579">9442 11774 10 0,'-4'0'14'0,"1"0"-3"16,3 0-11-16,0 0-2 16,0 0-18-16</inkml:trace>
  <inkml:trace contextRef="#ctx0" brushRef="#br0" timeOffset="149300.1333">9442 11774 96 0,'-43'13'47'0,"43"-13"-31"15,0 0 7-15,0 0 15 16,0 0-5-16,0 0-9 0,0 0 5 15,0 0-11 1,0 0-8-16,0 0-5 0,0 0 2 16,0 0-1-16,0 0 1 15,0 0 1-15,0 0 0 16,0 0 0-16,0 0-3 16,0 0 3-16,0 0-2 15,0 0 0-15,-3 0-1 16,3 0 0-16,0 0-1 15,0 0-3-15,0 0 1 16,0 0-1-16,0 0-1 16,0 0 0-16,0 0 1 15,0 0 1-15,0 0-2 16,0 0 1-16,0 0 1 16,0 0 0-16,0 10-1 0,0 14 1 15,0 8 0-15,0 5-1 16,0 2 0-16,6 8 1 15,0 1 0-15,3 3 0 16,-6-2 0-16,3 0 2 16,-3-5 0-16,3-4-1 15,-3-11-1-15,4-3-2 16,-4-12 0-16,0-4 0 16,-3-5-2-16,3-2 2 15,-3-3-2-15,0 0 0 16,0 0 0-16,0 0 0 15,0 0-4-15,0-3-6 0,0-19-57 16,-6-12-126-16</inkml:trace>
  <inkml:trace contextRef="#ctx0" brushRef="#br0" timeOffset="149652.6564">9399 11648 192 0,'9'20'18'16,"9"6"3"-16,1-2 6 15,-2-5 3-15,2-3-13 16,3-2-3-16,4-4-2 0,1-3-1 16,-2 0 7-1,-1-1 0-15,-6-2 1 0,-2 5-3 16,-2-3 0-16,-4 4-8 15,-7 4 3-15,-3 5-4 16,0 5 5-16,0 9 2 16,-16 3-7-16,-7 3-4 15,-5 1 2-15,-2 0-2 16,-3-7-2-16,8-3-1 16,1-4-1-16,5-10-3 15,10-3-5-15,4-9-14 16,5-4-37-16,0 0-20 0,5-20-139 15</inkml:trace>
  <inkml:trace contextRef="#ctx0" brushRef="#br0" timeOffset="150043.2339">9763 11850 210 0,'6'3'10'16,"4"13"45"-16,1 5-8 15,1 7-17-15,1 3 1 16,1 5-17-16,-5 3-1 16,4 1 3-16,-4 0-10 15,0-3 1-15,-3-5 0 16,-3-9-3-16,-3-6-1 16,0-7 1-16,0-6-2 0,0-1-1 15,0-3 4-15,0 0 3 16,-9-7-4-16,0-23-4 15,-3-12-3-15,2-12-8 16,10-2 10-16,0 6-2 16,0 8 3-16,7 9 0 15,2 7 0-15,0 9 0 16,-1 3 0-16,2 5 0 16,-4 5-1-16,3-2 0 15,1 6 0-15,0-4 1 16,7 4-9-16,-2 0-4 15,-2 0-28-15,4 0-55 0,-5 0-115 16</inkml:trace>
  <inkml:trace contextRef="#ctx0" brushRef="#br0" timeOffset="150770.7273">10373 11886 272 0,'0'0'44'16,"-3"0"-20"-16,-7-6 1 15,-8-5-12-15,0-5-6 16,-3 2-6-16,-3 1 1 0,2 3 7 16,4 4 7-1,3 3 11-15,-1 3-11 0,0 4-13 16,-1 21-3-16,2 9 0 15,0 6 0-15,6-1 0 16,6 1 0-16,3-8 0 16,0-2 1-16,6-6-1 15,9-5 0-15,3-6-3 16,1-6 1-16,2-4 2 16,0-3 2-16,6 0-2 15,-5-20-4-15,5-5 4 16,-6-3 4-16,-6-1-2 15,-3 3-2-15,-5 6 6 16,-4 7-2-16,-3 9-4 0,0 1 6 16,0 3-3-16,0 0-3 15,0 0 0-15,0 0 2 16,0 0-2-16,0 0-2 16,0 0-2-16,0 0-3 15,0 0 2-15,0 0 2 16,0 0 3-16,0 0 0 15,0 0 1-15,0 0 3 16,0 0-2-16,0 0 5 16,0 0-3-16,0 0-1 15,0 0 2-15,0 0-2 16,0 0 0-16,0 0 1 16,0 0-1-16,0 0-2 0,0 0 4 15,0 0-1-15,0 0 0 16,0 0-1-16,0 0-3 15,0 0 1-15,0 0 0 16,0 0-1-16,0 0 0 16,0 0-1-16,0 0 0 15,0 0 1-15,0 0-3 16,0 0-1-16,0 0-1 16,0 0-2-16,0 0-8 15,0 0-20-15,3 0-15 16,0-7-82-16,3-3-82 15</inkml:trace>
  <inkml:trace contextRef="#ctx0" brushRef="#br0" timeOffset="151924.9164">10036 11935 106 0,'0'-6'59'0,"0"2"-16"16,0-2 24-16,0-1-8 15,0-2-12-15,0-1-19 16,-6 0-3-16,-7-3-11 16,-1 3 1-16,1 0-4 15,1 3 3-15,-5 4-7 16,4 3 1-16,-2 0-6 16,-3 6-2-16,2 11 0 15,1 6-3-15,2 3 1 16,8 4 1-16,2 7 0 15,3-1 0-15,0 7 1 0,18-4 0 16,4 1 1-16,4-6-2 16,2-6 1-16,2-7 0 15,0-4 0-15,-2-4 0 16,2-10 3-16,0-3-3 16,-5 0 4-16,2-7-3 15,-2-16 5-15,-5-11-3 16,2-11 3-16,2-9-5 15,-6-5 0-15,-5 4-1 16,-6 1-1-16,-7 8-2 16,0 10 2-16,0 12 1 15,0 12 1-15,0 8-1 0,-4 1 3 16,1 3-3 0,0 0-1-16,0 14-4 0,-1 14-2 15,1 6 7-15,3 1-1 16,0-1 1-16,7-4 0 15,5-1 1-15,6-6-1 16,0-9 0-16,3-1 0 16,1-9 2-16,4-4-1 15,2 0-1-15,2-7 1 16,-3-10 2-16,1 1-1 16,-4-1-1-16,-6 4 1 15,3 0-2-15,-5 0 0 16,2 0 0-16,-3 3 0 15,0 0-2-15,-2-1-1 0,-1 1 3 16,-1 3 0-16,2 2-1 16,-7 2-1-16,0 2 0 15,0 1 0-15,3 0-1 16,-3 0 1-16,3 11 0 16,4 1 1-16,-3 5 1 15,3 3 0-15,0 0 0 16,-1 2 0-16,1 5 1 15,4 0 0-15,-5 0-1 16,4-2 1-16,2 2 1 16,-6-4-2-16,1-4 0 15,1-2 0-15,-5-4 2 0,-3-3-4 16,1-6 5-16,-7-4-4 16,3 0 2-1,-3 0 1-15,0 0 2 0,0-1 3 16,-3-19-7-16,-13-15-3 15,-5-12 3-15,9-6-1 16,3-5 1-16,6 8-3 16,3 7 1-16,0 3 2 15,12 6-1-15,4 2 1 16,4 6 0-16,-1 5-1 16,-5 8 1-16,-1 4-5 15,-1 4 2-15,-3 0-2 16,3 2-1-16,-3 3-8 0,3 0-19 15,1 0-33 1,-2 0-62-16,2 0-122 0</inkml:trace>
  <inkml:trace contextRef="#ctx0" brushRef="#br0" timeOffset="153171.4218">11167 11936 92 0,'9'6'129'15,"0"-2"-128"-15,7 2 26 16,4 1 2-16,5-7-1 15,2 0 14-15,1-3-5 16,2-14-13-16,-6-4-7 16,-3-4-3-16,-5-5-9 15,-5-3-3-15,-5-3 4 16,-6-1-2-16,0 5-2 0,-6 5 2 16,-14 10-3-1,-5 4 4-15,-5 9-4 0,0 4 4 16,2 0-1-16,1 21-4 15,5 12 0-15,5 3 0 16,4 1 1-16,10 2-1 16,3 1 1-16,0 0-2 15,10-8 1-15,10-5 0 16,2-7 1-16,8-8-1 16,-4-8-3-16,6-4 3 15,-2 0 0-15,1-19 0 16,-1-11 0-16,0-1-2 0,-5-1-7 15,-8 9 5 1,-8 9 4-16,-5 11 0 0,-4 3 0 16,3 0-3-16,-3 7 3 15,0 22 0-15,3 7 3 16,3 4-1-16,0-7 0 16,1-6-2-16,7-8 0 15,-2-8-1-15,1-11 0 16,1 0-2-16,2-4 3 15,2-16 1-15,0-6-1 16,-3 0 0-16,-2 6 2 16,-7 7-2-16,-3 6-1 0,2 7-3 15,1 0 2 1,4 23-1-16,2 6 3 16,-2 8 3-16,7-3-3 0,-2-5 0 15,6-9 0-15,-2-7 0 16,-1-6-1-16,3-7 0 15,1 0 1-15,1-10 0 16,-1-14 2-16,-1-9-2 16,1-10 4-16,-5-6-2 15,-5-7-2-15,-5-7 0 16,-4-3-1-16,-3 2-4 16,0 9 2-16,0 16 3 15,-10 16 0-15,7 12 1 16,-3 8 3-16,3 3 3 15,-4 6-7-15,0 18-5 0,4 12 5 16,-1 14-2-16,4 6 5 16,0 10-2-16,11 4-1 15,8 5 3-15,6-5 0 16,5-8-3-16,3-15 0 16,1-15 0-16,3-18-1 15,-4-8-3-15,-3-6-4 16,-3-16-4-16,-3-17-14 15,-5-10-14-15,-10 0-40 16,-9-3-62-16</inkml:trace>
  <inkml:trace contextRef="#ctx0" brushRef="#br0" timeOffset="153374.117">11837 11849 257 0,'0'11'21'0,"0"2"-14"16,21 3-7-16,7-2 9 16,5-1 3-16,6-7 8 15,7-2 0-15,2-4-6 16,1 0-14-16,0-10-7 16,-7-10-13-16,-6-7-28 15,-8-2-74-15</inkml:trace>
  <inkml:trace contextRef="#ctx0" brushRef="#br0" timeOffset="153612.4292">12298 11728 221 0,'-6'0'49'15,"3"0"-4"-15,-3 15-23 16,6 9-13-16,-3 9 0 16,3 3-1-16,0 1-2 15,0 2 1-15,0-2 0 16,9 3-1-16,10-1 1 15,4 4 10-15,6-3 6 16,10 0-13-16,-3-5-6 16,6-11-2-16,1-4-4 0,-4-7 0 15,3-9-5 1,1-4-5-16,2 0-17 0,-4-17-76 16,1-17-8-16</inkml:trace>
  <inkml:trace contextRef="#ctx0" brushRef="#br0" timeOffset="153882.889">12756 11735 280 0,'-3'25'2'0,"-3"12"-2"15,3 2 5-15,0 8-2 0,0-1 1 16,3 1 8-16,0-2 2 16,0-1 4-16,-5-2-7 15,1-5-6-15,-1-5-5 16,1-8-2-16,-2-8-5 16,0-9-13-16,-1-7-14 15,1-3-63-15,-4-17-66 16</inkml:trace>
  <inkml:trace contextRef="#ctx0" brushRef="#br0" timeOffset="154218.2739">12701 11840 130 0,'7'0'19'0,"-1"0"-2"0,3 19 31 16,6 12-6-16,-3 8-9 15,7 11-5-15,1-1-11 16,5-2 3-16,2-1-3 15,-1-6-3-15,3-5-3 16,-2-4 0-16,-3-8 0 16,0-11-9-16,-2-5 1 15,-6-7-1-15,7-4 2 16,-4-25-4-16,1-17 7 16,-1-13-7-16,-4-7 4 15,-6-1-3-15,-3 5 2 16,-6 5-1-16,0 4 0 0,0 11-1 15,0 8 2 1,-6 12-3-16,0 2 0 0,-2 10 0 16,2 3-9-16,2 4-29 15,4 3-33-15,0 0-41 16,0 3-25-16</inkml:trace>
  <inkml:trace contextRef="#ctx0" brushRef="#br0" timeOffset="154578.7093">13247 11908 183 0,'0'11'132'16,"3"9"-131"-16,3 10 7 0,1 6-2 16,-1 7 12-16,3-4-12 15,6-2-6-15,3-7 1 16,9-5 5-16,1-11 5 15,2-8-10-15,-2-6 4 16,2-9 3-16,0-20 0 16,-5-11 0-16,-5-6-3 15,-4-4-4-15,-13 1 2 16,-3-1-3-16,0 7 0 16,-16 0 0-16,-6 13 0 15,-4 7 5-15,-1 10 4 16,-1 10 4-16,1 3-2 15,1 0-11-15,7 13-2 0,0 7-9 16,8-3-12-16,8-2-15 16,3-1-42-16,0-1-45 15,14 0-23-15</inkml:trace>
  <inkml:trace contextRef="#ctx0" brushRef="#br0" timeOffset="154856.9288">13717 11787 330 0,'4'7'0'0,"-4"18"0"15,0 9 8-15,0 9 0 16,0-3-2-16,0 3-3 15,3-4 2-15,3-2-2 16,0-1 4-16,3-6 0 16,0-4-4-16,0-7-3 15,-6-5 0-15,3-8-5 16,-6-3-23-16,0-3-36 16,0-6-21-16</inkml:trace>
  <inkml:trace contextRef="#ctx0" brushRef="#br0" timeOffset="155202.0493">13730 11688 198 0,'6'0'7'0,"4"0"9"15,7 3 1-15,1 11 6 16,3 6-6-16,-2 2 2 15,5 8 8-15,-6 4-1 16,1 1-13-16,1 2-6 16,-4 2 0-16,1-5 8 15,-1 1-8-15,-10-5-1 16,0-6 14-16,-6 2-11 0,0-7-4 16,0-2-1-16,-6 3 1 15,-6-3-1-15,-8 0-1 16,4-5-3-16,-3 1 0 15,-2-3-2-15,3-6-8 16,1-1-16-16,7-3-10 16,1 0-4-16,5 0-48 15,4-4-79-15</inkml:trace>
  <inkml:trace contextRef="#ctx0" brushRef="#br0" timeOffset="155554.8236">14103 11754 220 0,'0'13'38'0,"0"20"-36"16,0 10 2-16,0 4 2 15,-3 2-1-15,3-2 2 16,0-2 9-16,0-4 3 16,3-6 8-16,7 2 1 15,10-5-1-15,5-2 4 0,8 1-12 16,3-8-9-16,3-7-6 16,-4-10-4-16,2-6-4 15,-2-3-3-15,-5-16 0 16,-8-8-8-16,-2-6-18 15,-11-3 5-15,-6-7 3 16,-3-6-39-16,-3-8-137 16</inkml:trace>
  <inkml:trace contextRef="#ctx0" brushRef="#br0" timeOffset="155718.8393">14181 11784 368 0,'0'0'0'16,"19"-3"0"-16,8-4 1 0,6-3-1 16,-5 6-1-16,-1 1-4 15,-2 0-17-15,-5 3-51 16,-1 0-110-16</inkml:trace>
  <inkml:trace contextRef="#ctx0" brushRef="#br0" timeOffset="155915.2377">14198 12005 386 0,'0'0'0'0,"13"0"-1"0,12 0 1 16,5 0 1-16,1 0-1 15,2-4-3-15,0-6-7 16,-5 1 1-16,-4-1-22 15,-7 3-48-15,-4-3-39 16</inkml:trace>
  <inkml:trace contextRef="#ctx0" brushRef="#br0" timeOffset="156424.4067">12747 11791 208 0,'-9'6'13'0,"3"4"-11"16,6 9-2-16,0 14 8 16,0 11 15-16,0 12 13 15,12 10 12-15,6 6-5 16,6 2-16-16,-2-5-8 16,5-4-9-16,1-8-6 15,8-4-2-15,3-8-2 16,10-5-2-16,5-10-3 15,1-3-15-15,8-11-25 16,1-6-49-16,6-10-42 0</inkml:trace>
  <inkml:trace contextRef="#ctx0" brushRef="#br0" timeOffset="156927.3272">14730 11694 125 0,'13'24'47'0,"-1"11"-8"0,6 3 12 16,-3 0-18-16,1 2-2 16,1 1 7-16,-4 1-11 15,0 7 3-15,1 5-6 16,-11 2-9-16,-3 9-8 16,0 2-4-16,-12-1-3 15,-9 0 0-15,-8-4-2 16,0-8-2-16,-4-15-6 15,1-12-8-15,3-11-22 16,5-16-61-16,5-13-126 16</inkml:trace>
  <inkml:trace contextRef="#ctx0" brushRef="#br0" timeOffset="157308.5065">14979 11735 182 0,'18'12'21'16,"1"4"18"-16,3 5-16 15,1 5-5-15,-1 4 10 16,-2 6 14-16,-1 7-10 0,-1 4-5 15,-3 5-2 1,-1 5-5-16,-1 2-2 0,-4 3-7 16,-6 2-2-16,-3 5-3 15,0 4-3-15,-3 6 2 16,-17-3-4-16,-2-7-1 16,-7-6 1-16,0-11-1 15,2-9 1-15,-3-9-1 16,5-5-1-16,0-12-7 15,8-10-9-15,-3-5-22 16,10-2-5-16,5 0-55 16,4-12-79-16</inkml:trace>
  <inkml:trace contextRef="#ctx0" brushRef="#br0" timeOffset="166002.5748">7722 11090 94 0,'-3'0'31'15,"-4"0"-18"-15,4 0 4 16,3 0 14-16,0 0-1 16,0 0-5-16,0 0 3 0,0 0 7 15,0 0-13 1,-2 0 6-16,2 0-9 0,0 0-11 16,0 0-6-16,0 0-2 15,0 0 0-15,0 0 1 16,0 0 0-16,0 0 0 15,0 0-1-15,-1 0 1 16,1 0 0-16,-2 0 2 16,-1 0 0-16,0 0-3 15,0 3 0-15,0-2-1 16,0-1 1-16,3 0 0 16,0 0-2-16,0 3-1 15,0-3 1-15,0 0 2 16,0 0-2-16,0 0 1 0,0 0-1 15,0 0 0-15,0 0 2 16,0 0 0-16,0 0 0 16,0 0 0-16,0 0 0 15,0 0 0-15,0 0 1 16,0 0-1-16,0 0 0 16,0 0-1-16,0 0 1 15,0 0-4-15,0 0-6 16,0 0-1-16,0 0-1 15,0 0 3-15,0 0 2 16,0 0 4-16,0 0-2 16,0 0 3-16,0 0-4 15,0 0-14-15,0 0-13 0,0 0-14 16,0 0 15-16,0-3 9 16,0-1 0-16,0 1-3 15,0 0-45-15</inkml:trace>
  <inkml:trace contextRef="#ctx0" brushRef="#br0" timeOffset="167472.993">23929 4636 123 0,'-8'0'0'15,"5"-1"-53"-15,3-13 13 0,26-5 38 16,26-17-26-16</inkml:trace>
  <inkml:trace contextRef="#ctx0" brushRef="#br0" timeOffset="168267.212">24283 4419 1 0,'0'0'2'0,"0"0"0"15,0 0-2-15,0 0-1 0,0-1-3 16,0 1 4-16,0 0 0 16,0 0 0-16,0 0 0 15,0 0 0-15,0 0 0 16,0 0 0-16</inkml:trace>
  <inkml:trace contextRef="#ctx0" brushRef="#br0" timeOffset="172789.214">5627 11100 1 0,'0'0'22'0,"0"0"2"0,0 0-3 15,0 0-8-15,0 0-1 16,0 0-3-16,0 0-2 16,0 0-3-16,0 0 1 15,0 0-3-15,0 0 2 16,0 0-4-16,0 0 2 16,0 0-2-16,0 0 0 15,0 0 0-15,0 0 4 16,0 0-2-16,0 0 5 15,0 0 5-15,0 0-4 16,0 0 4-16,0 0-2 16,0 0-3-16,0 0-4 15,0 0-2-15,0 0-1 0,0 0-4 16,0 0-1-16,0 0-1 16,0 0-3-16,0 0-2 15,0 0 0-15,0 0 1 16,0 0-2-16,0 0-12 15,0 0-9-15,0 4-4 16</inkml:trace>
  <inkml:trace contextRef="#ctx0" brushRef="#br0" timeOffset="178900.6526">12559 10202 48 0,'-12'-10'25'0,"0"-1"-13"16,-3-6 9-16,-11-1 6 16,-3-2-3-16,-1 3-2 15,-6 1 11-15,-4-1-14 16,-1 6 4-16,0 2 7 16,-2-1-13-16,-2 1-7 0,-1 5-5 15,-2 1-3 1,-1 3 7-16,-5 0-6 0,6 0 1 15,0 0 0-15,3 7 3 16,1 2-2-16,-1 1 2 16,-3-1-4-16,3 2 4 15,-2 8-2-15,7-1-1 16,1 4-3-16,6-1-1 16,0 4 1-16,5 2 1 15,-2 2 1-15,0 4 0 16,2 1-3-16,4-1 3 15,-1 0-1-15,8 2-2 16,-2 2 0-16,7 0 0 16,0-1 0-16,9 1 0 15,0 0 0-15,3-5 0 0,0 1 1 16,0-1-1-16,0-1-1 16,7 2-1-16,10 0 4 15,2 7-1-15,7-1-1 16,6 4 0-16,10-1 1 15,4-2 0-15,10-2 1 16,11-3-1-16,9-1 1 16,6-5-1-16,3-2 1 15,0-4-2-15,0-3 0 16,-1-3 0-16,-2-2 0 16,2-1 0-16,-4-1 3 15,-1-3-1-15,-6 0 1 0,3-4 5 16,-4-5-3-16,2-1 1 15,-2 0 0-15,1-14-1 16,6-3-1-16,-7-3-3 16,-5-3 1-16,-6 1-1 15,-4-8 0-15,-5-1 2 16,0-7-1-16,-7-2 0 16,0-6 0-16,-2-1 2 15,-7 1-3-15,-5-1 1 16,-4 1 0-16,-8 1-1 15,-5-2 0-15,-8 1 5 16,-6-4-4-16,0-2 2 16,-3 1 3-16,-14-4-6 15,-2 4-1-15,-4 3 1 16,4 5 1-16,-1-1 2 0,3-1-3 16,-4 1 2-16,-3-1-3 15,-4 2 1-15,-2 0 1 16,-9 0-2-16,-1 4 4 15,-8-1-4-15,-4 3 3 16,-3 8 0-16,-11 2-1 16,-1 7-1-16,3 3 1 15,-2 5 2-15,5 5-4 16,-4 7 1-16,-3 0-2 16,-5 0 2-16,0 12-1 0,-6 5 1 15,2 3-1 1,2 4 1-16,0 1-1 0,0 6 1 15,10-2-1-15,4 2 3 16,1 0-3-16,6 0 1 16,2 1 0-16,0 2-2 15,7 2 1-15,2 3 0 16,7 2-1-16,5 1 1 16,4 5-3-16,6-2 2 15,0 3 1-15,6 3-2 16,-2 2 0-16,7 4 2 15,-3-1 0-15,7-3-5 16,0-1 5-16,3-6 0 16,0 1-1-16,3-4 1 15,0 3 1-15,0-10-1 0,9 1-1 16,6-1-1-16,6-6 2 16,7 0 1-16,8 0-1 15,13-5 0-15,12 2 1 16,8-4-1-16,1-2 1 15,6-2-1-15,2-6-2 16,2-3 2-16,5-3-1 16,2-4 1-16,1-3 0 15,-6 0 1-15,0 0-1 16,-6-3 0-16,0-10 0 16,-5-4 1-16,0 0 0 15,2-5-1-15,0-2 0 0,-1-6 4 16,-1-6-4-16,-11-10 0 15,-6-6 1-15,-5-6-1 16,-7-4 0-16,-8 0 2 16,-4 4-1-16,-14 0 1 15,-11-1 1-15,-5 3 4 16,0-1-6-16,-21 4 2 16,-8 6 2-16,-3 2-4 15,-7 5 4-15,-6 1 1 16,-10-4-2-16,-10 0-1 15,-4 0-3-15,-3 3 1 16,2 4-1-16,2 5 0 16,6 6 1-16,-7 5-1 0,4 6 3 15,-5 4-3-15,-2 3 0 16,0 5 3-16,4 2-2 16,-7 0 0-16,1 16 0 15,-1 8-1-15,-1 5 0 16,6 4 0-16,2 10 0 15,3 0 0-15,1 13 0 16,7 1 0-16,8 5-3 16,12 5 3-16,10 2 0 15,12 3-3-15,6-6 2 16,9 0 0-16,0-6-2 16,15-1 1-16,14 4-1 0,13 0 3 15,13 3 0 1,13-7 2-16,11-2-2 0,1-11-3 15,11-4 3-15,6-9-2 16,5-9 1-16,-2-8 1 16,0-9 1-16,1-7-1 15,-4 0 1-15,1-23 0 16,6-7 3-16,-7-6-2 16,1-4 0-16,-7-6-1 15,-10-4-1-15,-6-3 0 16,-4-7 0-16,-10-6 0 15,-6-3 1-15,-12-3 1 16,-11-1-2-16,-13 0 2 16,-15 1-2-16,-4 6 2 15,-14 3-1-15,-22-4 0 0,-14-1-1 16,-12-2 0-16,-17-2 0 16,-14 6-1-16,-5 6 1 15,-9 11 1-15,4 9 1 16,-1 17-2-16,5 13 0 15,2 10 5-15,0 0-5 16,0 13 0-16,9 7 1 16,6 7-1-16,9-1 1 15,10 3-1-15,14-2 0 16,14-4-5-16,16 0 2 16,16-3-9-16,3 0-10 15,22 3-1-15,31-3-6 0,17-13-16 16,24-7-38-16,13-27-115 15</inkml:trace>
  <inkml:trace contextRef="#ctx0" brushRef="#br0" timeOffset="179209.6851">16784 7535 0 0,'-19'17'16'0,"0"0"-8"16,2 0-6-16,2 3-2 15,-2-2 0-15,2 0-3 16</inkml:trace>
  <inkml:trace contextRef="#ctx0" brushRef="#br0" timeOffset="179847.0439">16768 7645 35 0,'17'-14'27'15,"0"-2"-6"-15,-2 3 14 16,-6 0-12-16,-5 6-8 15,-4 1 7-15,0 2 28 16,0-2-10-16,-3-1-11 16,-10 7 7-16,-3 0-12 15,-10 0-11-15,-4 23-11 0,-1 6-1 16,1 8 1-16,8-2 1 16,8-1-3-16,11-7 0 15,3-4-2-15,0-7 1 16,17-4-1-16,6-7 2 15,9-2 2-15,0-3 0 16,6-6 5-16,1-14 3 16,-3-6 3-16,-10-1-7 15,-3 2 2-15,-13 1-4 16,-7 4 1-16,-3 4 4 16,-4 5-7-16,-17 4 3 15,-16 7-5-15,-5 1-5 0,-7 22 5 16,-2 10 2-16,12 0-2 15,6 0 0-15,20-6-2 16,13-8 1-16,0-3-1 16,13-8-1-16,20-6 3 15,9-2 2-15,6-9 0 16,8-17 2-16,-4-4-3 16,-8-3 1-16,-11 7-2 15,-17 6 1-15,-12 6 0 16,-4 5 5-16,-7 5-2 15,-21 4-4-15,-8 0-3 16,-10 16-3-16,4 6 6 16,0 2-3-16,10-1-5 0,12-3-5 15,11-2-31 1,9-3-50-16,0 2-89 0</inkml:trace>
  <inkml:trace contextRef="#ctx0" brushRef="#br0" timeOffset="181436.7177">15953 10535 76 0,'7'-13'18'0,"0"-1"-7"16,-3-5 16-16,-4-1 6 16,0 0 4-16,0 0 4 15,0-4-8-15,-8-1 7 0,-5-2-3 16,-6 0-5-16,-11-2 0 15,-9-4-13-15,-8 1 2 16,-6-2-5-16,-8-2-1 16,-8 3-1-16,-5 3-7 15,-7 3 0-15,2 5 1 16,6 2-3-16,-6 7-3 16,-5 6 0-16,-8 6-2 15,-8 1 0-15,-9 1 0 16,-6 12 0-16,-1 7 1 15,-2 4 0-15,2 2 1 16,2 3-1-16,7 3 1 16,7 2-1-16,12 0 0 0,13 2-1 15,2 3 0 1,9 1 0-16,6 7 3 0,7 2-3 16,8 7 1-16,7 7 3 15,14-1-4-15,8-2-1 16,11-4-2-16,3-7 3 15,7 4-4-15,25 0 4 16,11 1-1-16,8 1 1 16,11-3 3-16,10-8-2 15,-4-2 2-15,9-8-1 16,5-4 4-16,9-8 2 16,6-8-2-16,3-7 2 0,8-4 0 15,5-3 0 1,0 0-3-16,5-14 0 0,-2-9-1 15,2-2 0-15,-8-9 2 16,10-8-6-16,-3-5 5 16,0-9-4-16,-4-3-1 15,-8-2 1-15,-14-1-2 16,-14-3 1-16,-9-4 0 16,-13-6 0-16,-12-3 0 15,-17 5-1-15,-16 1 1 16,-10 4 0-16,0 0 1 15,-29-1-2-15,-15 6 2 0,-14 1 0 16,-17 5-1 0,-13 7 0-16,-15 7 2 15,-13 10-2-15,-5 4 4 0,-3 5-1 16,2 7-3-16,2 9-2 16,7 6 2-16,-5 2-1 15,-5 7 0-15,6 17 0 16,-7 9-1-16,-2 6 2 15,9 5 0-15,11-2 2 16,12 5-1-16,15-2-2 16,13 5 1-16,11 3-4 15,10 8 2-15,10 7-2 16,12 5 1-16,7 12 2 16,16 1-3-16,0-3 2 15,10 0 1-15,15-7-5 0,10-1 4 16,11-6-1-1,9-5 0-15,11-5 1 0,8-9 0 16,16-8 2-16,9-8 1 16,11-5-1-16,3-6-1 15,4-6-1-15,0-3 2 16,3-4-1-16,1-7 0 16,-1-3 1-16,6-13 0 15,4-21 4-15,7-15-2 16,2-14 3-16,1-10-4 15,-7-10 0-15,-14-3-1 16,-14-3-1-16,-22 1 1 16,-17 1-2-16,-20-2 2 0,-15 3-1 15,-11 1 1-15,-13 5 0 16,-7 5-1-16,-10 9 1 16,-20 13-2-16,-8 10 2 15,-7 12 0-15,-4 8-6 16,-1 8-3-16,3 5-10 15,7 7-2-15,9 3-8 16,11 0-17-16,13 6-64 16,7 6-185-16</inkml:trace>
  <inkml:trace contextRef="#ctx0" brushRef="#br0" timeOffset="182972.1949">16469 10459 177 0,'0'3'21'15,"5"0"-18"-15,7 1-3 16,7 0 9-16,8-1 1 16,6 0 8-16,7 1 13 15,14-1-3-15,7-3 5 0,7 0-4 16,13-10-7-16,7-11-1 15,10-8 0-15,12-4-7 16,6-7-5-16,8-5-3 16,1-5 0-16,5-6 1 15,11-2 8-15,12-7-2 16,2-7-3-16,4-5-10 16,-6-8 1-16,-7-5-2 15,-7-12 0-15,-8-11 1 16,-15-1 0-16,-8 4 2 15,-14 11 1-15,-13 19 4 16,-13 9-1-16,-7 6 2 0,-6 4 0 16,-7 4-4-1,3-1-3-15,-3 1-1 0,-2 5-2 16,-1-1-1-16,1 6 2 16,-1 2 1-16,4 1 0 15,-1 5 1-15,-2-1-1 16,-1 3 0-16,1 5 0 15,-1-5 0-15,4 1 1 16,6-5 0-16,4-3-2 16,2 0 1-16,2 2-2 15,-2-2-2-15,-4 7 4 16,-1 4 4-16,-10 0-4 16,-5 5 4-16,-5 1-4 0,-1 0 0 15,-1-2 0 1,-6 2 0-16,1-3 0 0,-2 5-1 15,-2 1 1-15,-1 4 0 16,-11 9 1-16,-1 2-1 16,-8 6 0-16,-2 3 1 15,-2 0-1-15,0 0 2 16,0 0-2-16,0 0-1 16,0 0 1-16,0 0 3 15,0 0-3-15,0 0 4 16,0 0 0-16,-13 0 0 15,-12 0-4-15,-14 9-2 16,-13 4 2-16,-10 4 0 16,-9-1 0-16,-9 1 0 0,1 0 1 15,5-1-1-15,1 0 1 16,6-2-2-16,2 0 0 16,6 1 1-16,4-1 1 15,10 3-1-15,6 0 1 16,6-3-1-16,11-3 0 15,7-1-2-15,7 0 0 16,5 0-1-16,3 0-3 16,0 7 1-16,23 3 1 15,5 2 1-15,14 5-5 16,11-1 6-16,12 0 2 16,2 1 5-16,5 0-1 15,-3 2-4-15,-1 1 4 0,-9-1-2 16,-2-3 2-16,-5-2 0 15,-3-1-4-15,-4-5 1 16,-6-4 0-16,-5-5-1 16,-6-4 0-16,-5-2 2 15,-7-3-1-15,-3 0 0 16,-6 0 5-16,-6 0 5 16,2-15-1-16,3-12 2 15,0-16-9-15,-1-13 1 16,-5-4-3-16,0-10 0 15,0-6-1-15,0-2-1 16,0 2 0-16,6 10 0 0,6 16 1 16,-3 11 1-16,0 16-1 15,-2 6 0 1,-4 10-1-16,-2 5 0 0,-1 0 1 16,0 2 0-16,0 0-6 15,0 0 2-15,0 0-2 16,0 0 0-16,2 0 5 15,-2 0-4-15,0 0 1 16,1 0-3-16,1 0-8 16,6 0-5-16,2 0 1 15,0-1-9-15,5-3-34 16,-1 1-54-16,-5-4-98 16</inkml:trace>
  <inkml:trace contextRef="#ctx0" brushRef="#br0" timeOffset="187202.9643">23605 6863 81 0,'-10'-7'20'16,"-5"-3"24"-16,-3-4-16 15,-1 0-12-15,2-4 17 16,4 5-10-16,1 2 4 15,0-3 3-15,-5-1-1 16,2 0-11-16,-2-3 5 16,-6 1-10-16,-3-3-2 15,-7-1-2-15,-5-3 5 16,-4 0-6-16,-7 1 4 16,-3 1-5-16,-11-2 5 15,-4 1 3-15,2-1-7 0,-3 2-2 16,6 1-4-16,0 1 4 15,0 4-2-15,-1 3-3 16,-1 5 1-16,-2 2-2 16,-1 4 2-16,-3 2-2 15,1 0 0-15,-1 8-1 16,-4 12 1-16,2 5 0 16,3 4 0-16,1 1 0 15,1 3 0-15,3-3-1 16,3 3 2-16,1-1-2 15,9 0 1-15,3 0-3 16,8 2 2-16,3 1 0 0,0 1 1 16,-1 2-2-16,5-3 2 15,0-2 0-15,4-1 0 16,3-5 0-16,4-1 0 16,4-1 0-16,4-3 0 15,1 5-4-15,6 1 4 16,1 8-3-16,-2 2 3 15,5 4 0-15,2 3-2 16,1 0 2-16,0-2 0 16,0 0 1-16,1 3-1 15,13-1-1-15,-2 6 1 16,4 1 0-16,4-2 0 16,5 0-1-16,6-5 1 15,4-2 0-15,4-6-1 16,3-1 1-16,7-2 0 0,9-2 0 15,3 2 1-15,12-2 1 16,4 2-1-16,5-4 0 16,5-5-1-16,4 1 0 15,6-5-1-15,4-2 1 16,3-3 0-16,-3-5 0 16,-3-1 1-16,-2-3-1 15,-1-5 1-15,8-2-1 16,3 0 3-16,6-9-3 15,1-9 2-15,2-7-2 16,0-8-2-16,-3-3 1 16,-5-7 1-16,-8-3 1 0,-10-1-1 15,-10-2 0-15,-12-2 0 16,-8-4 0-16,-8-2 2 16,-7-1 0-16,-8-2-1 15,-6-2-1-15,-6-2 1 16,-15 2-2-16,-9 0 3 15,0 4-1-15,-23 3 2 16,-9 9 0-16,-9 6-1 16,-5 7-2-16,0 8 0 15,0 7 0-15,2 4 1 16,5 5-2-16,5 2 1 16,9 1 0-16,2 2-1 15,11 1 1-15,5 2-1 0,6 0 1 16,-1-1-3-1,2-1-1-15,0 3-5 0,0 0-3 16,0 0-7-16,0-1-11 16,0-5-20-16,0-3-46 15,0-4-31-15</inkml:trace>
  <inkml:trace contextRef="#ctx0" brushRef="#br0" timeOffset="187832.539">20136 3923 128 0,'-1'-10'9'15,"-5"3"-1"-15,-1 3 5 16,0-1 20-16,3 1-13 15,-1 0-9-15,2 1 4 16,3 2-9-16,0-2-6 16,0-2-12-16,0 0-21 15,5-1-13-15,12 0-26 16</inkml:trace>
  <inkml:trace contextRef="#ctx0" brushRef="#br0" timeOffset="188457.2468">24430 3916 4 0,'0'0'13'0,"0"0"-8"16,0 1-3-16,0 2-2 15,-4 0 0-15,-1-3-1 16,2 2 1-16,-1 0-1 16,2-1-1-16,1 1 2 15,-4-2 4-15,4 1-4 16,-2 0 1-16,1-1-1 15,-1 2 0-15,0-1-1 16,0 2-1-16,0 0-9 16,0-2 3-16,2 0 5 0,1-1 3 15,0 0 0-15</inkml:trace>
  <inkml:trace contextRef="#ctx0" brushRef="#br0" timeOffset="188756.4532">24430 3916 11 0,'-46'27'12'15,"46"-27"0"-15,0 0-8 16,0 0-2-16,0 0-2 16,3 0-2-16,-2 0 1 15,-1 0-2-15,0 0 1 16,0 0 2-16,0 0 2 16,0 0 1-16,0 0 3 15,0 0-3-15,2 0 1 0,-2-2 5 16,1-1-5-16,1 0-4 15,4-1-1-15,-3 1 0 16,0 2-5-16,-2 1 4 16,-1 0-2-16,0 0-3 15,0 0-14-15,0 0 5 16,0 0 10-16,0 0 6 16,0 0 0-16,0 0 0 15,0 0 0-15,0 0 0 16</inkml:trace>
  <inkml:trace contextRef="#ctx0" brushRef="#br0" timeOffset="192542.8248">8413 8389 119 0,'13'0'31'0,"-13"0"-21"16,0 0 9-16,0 0 6 15,-4-4-8-15,-11-2 13 16,1-1 6-16,-5 0-12 15,3 0 7-15,5 1-10 16,-1-1-12-16,2 0 0 16,4 0 6-16,0-2 1 15,0 2-6-15,-3 0 4 16,3 0-6-16,-3-2 5 16,-3-1-1-16,0-2-5 0,-3-2-4 15,-4 0 5 1,-2-2-6-16,-3-3 1 0,-6 2 5 15,-7-3-6-15,-5 3 7 16,-10-1-4-16,-9 0 1 16,-3-2-3-16,-2 1-2 15,-4 1 9-15,1 0-8 16,-5 1 3-16,-1 1 0 16,2 2 0-16,0 1-3 15,-2 2 4-15,-1 1 2 16,-6 1-2-16,0 0 3 15,-3 1-4-15,-6-1 1 16,0 2 3-16,-3-3-2 16,0 3-2-16,0 0-1 0,6 1-3 15,0 3 0-15,0 3 6 16,4 0-5-16,1 0-2 16,1 0 2-16,7 0-1 15,2 0 2-15,0-1 0 16,6-5 1-16,1 2-2 15,-1 1-2-15,-6 1 0 16,3 2 1-16,4 0-2 16,8 0 1-16,6 0-1 15,1 0 1-15,-1 2-2 16,-2 5 1-16,-4 0 0 16,0 3-2-16,-2 3 1 15,0 3-2-15,-1 2 1 0,1 2-1 16,-1 1 0-16,0 0 3 15,0 2-1-15,4-1 0 16,-4-1 0-16,6 3 2 16,0-2 0-16,-5-1 0 15,-1-2-2-15,0 7 1 16,7-3 1-16,8-3 0 16,7 0-3-16,9 0 3 15,3 0-2-15,-1 0-4 16,1 2 4-16,-1-2-2 15,-2-3 4-15,0 4 0 16,-1-3-3-16,-2-1 3 0,3 7 0 16,2-1-4-1,2 2 2-15,4 2 0 0,-5 3-3 16,5 3 2-16,-1 3 2 16,7 1-1-16,2 3 1 15,4-4-1-15,4-7 2 16,0-5-4-16,6-5 0 15,0-5-1-15,0-1 5 16,0 3-2-16,0 0 0 16,0-2 0-16,0 0 0 15,6-1-9-15,10 0 8 16,1-4-2-16,2 4 0 16,4-3 3-16,-1 0 2 0,-1 0 0 15,1-3 1 1,-4 3-2-16,0 0 1 0,3 0 0 15,3 1 0-15,1 0 2 16,5 0-1-16,3-1-1 16,6 0 1-16,4-1 1 15,8-2-1-15,13-3-1 16,9-4 0-16,6 0 2 16,3 0-2-16,-6 0 3 15,2 0-3-15,-8-4-4 16,6-2 4-16,-6 2 0 15,-1-2 0-15,-5 5 1 0,0-1-1 16,-4 2 2 0,1 0-2-16,-1 0 0 0,-2 0 0 15,3 0 1-15,0 0 0 16,8 0 1-16,5-4-2 16,4-3 0-16,4 0 1 15,-7-2-1-15,-4 5-1 16,-7-2 1-16,-1 6 0 15,1 0-1-15,2 0 1 16,1 0-1-16,3 0 2 16,0 0-2-16,-1 0 1 15,-2 0 0-15,-1 0 1 16,-1 0 0-16,-1 0-1 16,-1 0 1-16,1 0 0 15,3 0-1-15,-1 0 0 0,-5 0 0 16,-1 0-1-16,-5 0 1 15,3 0 0-15,-4 3 0 16,6 3-2-16,-2-2 2 16,3 3-1-16,-3-4 2 15,2 1-2-15,-5-1 1 16,-4-3 0-16,1 3 1 16,0-3-1-16,3 4 0 15,1-1 1-15,-4 3-1 16,3-2 1-16,0 3-1 15,3-1 1-15,2 0 0 16,1-2 0-16,-1-2-1 0,-3 1 1 16,-8-3-1-16,-1 0-1 15,1 0 1-15,3 0 0 16,-1-5 0-16,4-2-1 16,0-3 0-16,2-3 1 15,-2-1 1-15,-7-5-1 16,1 3 0-16,-7-1 0 15,-6 0 1-15,-2-2-1 16,-4 2 2-16,0-2-1 16,-2-1 0-16,-1 0 2 15,-2-1-3-15,-1 2 2 16,-6 0 0-16,-3-2-2 16,0-5 2-16,1-3 0 0,-2-2-1 15,2-1 1-15,-4 6 0 16,-6 2-1-16,1 1 2 15,-5 6-1-15,-2 2 1 16,0-2-2-16,0 0 5 16,-6 0-4-16,-9-3 2 15,-4-2-1-15,-1-1-1 16,-2-4 0-16,-2 0 0 16,-1-2 0-16,-1-2-2 15,-4 1 0-15,2-1 0 16,-5 1 1-16,3 2 1 15,-4 3 0-15,-3 1-2 16,4 1 1-16,-3 3-1 16,2 1 1-16,1 5 0 0,0-2 3 15,2 3-2-15,1-1-2 16,3 1 0-16,-1 2 0 16,-2 2 0-16,2-1 0 15,-2 1 0-15,3 2-2 16,-4 1 2-16,1 1-1 15,0 2 1-15,-1 0 0 16,-2 0 0-16,3-1 1 16,6 1 0-16,0 0-1 15,2 2 1-15,4-2-1 16,0 0 0-16,5 0 0 16,-1 2 0-16,2 0 2 15,-1-1-2-15,1 1-2 0,-3-1 1 16,3 0 1-1,0 2-1-15,2-2 1 0,2 1 0 16,-1 0 0-16,6-1 0 16,-1 2 0-16,1-1 0 15,3 1-1-15,0-3 1 16,0 3-3-16,0 0 0 16,0 0 2-16,0 0-5 15,-3 0-3-15,3 0-9 16,0 0-10-16,0 0-12 15,0 17-36-15,-3 2-51 16,-14 0-147-16</inkml:trace>
  <inkml:trace contextRef="#ctx0" brushRef="#br0" timeOffset="193640.1242">6361 10231 184 0,'-58'-9'58'0,"-13"2"1"16,-10 4-34-16,24 3 12 15,-7 0-3-15,-3 0 8 16,-15 0-32-16,-6 0 3 16,-6 6 4-16,-12 7 5 15,-9 6-8-15,-6 8 1 16,-4 6-11-16,4 7 1 16,8 6 1-16,7 7-2 15,10 6 0-15,16 5-2 16,17-5 0-16,18 0-2 15,23-3-2-15,16 4-1 16,6 12-4-16,25 4 4 0,14 5 1 16,9-6-1-1,13-9 0-15,9-10 2 0,6-9-2 16,14-12 1-16,10-11 2 16,19-11 0-16,18-13 2 15,11 0-2-15,9-14-1 16,-5-16 0-16,-12-5-1 15,-13-8-1-15,-17-7 2 16,-13-7 1-16,-12-8 1 16,-10-11-1-16,-8 0 1 15,-7-3 3-15,-8 0-1 16,-10-4 1-16,-20 1 0 16,-16 3 0-16,-6 2-1 0,-31 7 2 15,-21 5-3 1,-14 6-1-16,-15 9 0 0,-7 12 8 15,-9 10-7-15,-7 15 2 16,-2 9 1-16,-1 4-4 16,5 10 0-16,8 14-1 15,15 1-5-15,18 2-2 16,22 0-9-16,24 0-13 16,15-5-12-16,26-2-20 15,35-3-22-15,21-8-2 16,12-9-156-16</inkml:trace>
  <inkml:trace contextRef="#ctx0" brushRef="#br0" timeOffset="194276.8046">7410 10043 237 0,'-71'-6'51'16,"-1"6"-15"-16,3 0-8 15,-2 3 0-15,-1 22-8 0,-1 9-7 16,-3 16-7-16,12 9 0 15,1 4-2-15,11 9 4 16,13 11-2-16,17 3-4 16,19 6-2-16,10 0-5 15,35-2-5-15,16-1 9 16,17-3 1-16,13-4 0 16,9-15 0-16,10-8 3 15,4-16 0-15,-1-7-2 16,-1-15-1-16,0-8 2 15,7-13 0-15,2 0-1 16,4-20 6-16,2-13 0 0,-4-10-3 16,-7-17 3-16,-9-12 5 15,-10-8 0-15,-19-3-1 16,-23-2-3-16,-19-1-2 16,-18-3 2-16,-15-1 0 15,-12 2 0-15,-27 5-4 16,-19 7-2-16,-21 3-2 15,-21 3-1-15,-15 14 1 16,-19 14 5-16,-6 12 4 16,4 17-6-16,3 13 1 15,12 0-4-15,17 19-6 16,16 5 3-16,16-2-4 0,23-1-2 16,22-1-14-16,12 3-7 15,15 2-20-15,11 2-17 16,20 1-72-16,15-5-22 15</inkml:trace>
  <inkml:trace contextRef="#ctx0" brushRef="#br0" timeOffset="195324.0463">9445 10069 62 0,'-61'0'49'0,"-5"10"-7"16,-8 16 0-16,-1 4 0 15,4-7-1-15,5 7-20 16,2 4 3-16,3 5-6 16,-2 4-4-16,2 0 3 15,-5 10-6-15,2 3 2 16,6 9-1-16,6 1-7 15,10-2 3-15,12-8-7 16,11 1 0-16,13-2-1 0,6 1 0 16,3 1 2-1,19-1-2-15,11-4 0 0,6-2-2 16,13-4 2-16,6-3 3 16,11-7-2-16,8-2 1 15,11-4-1-15,9-2 5 16,17-7-5-16,8 2 3 15,12-6 1-15,2-5-4 16,-3-5 0-16,1-7 0 16,-7 0 3-16,-5-7-2 15,-4-15 3-15,3-5 0 16,7-8 3-16,2-13-2 0,6-11-2 16,1-13 1-16,-4-8-4 15,-9-6 2-15,-14 0-2 16,-16 0 1-16,-19 3 0 15,-17 8 1-15,-15 6-1 16,-16 6 4-16,-9 7-2 16,-15 0 1-16,-3 3-1 15,-9-4-2-15,-21-5-1 16,-13 0-2-16,-5-5 2 16,-10 4 0-16,-7 0 0 15,0 0 1-15,-8 4-1 16,3 10 3-16,-5 6 0 15,-2 10 0-15,5 6 1 0,-7 8 0 16,6 5-4 0,-6 4 2-16,1 1-3 0,1 6 0 15,5 0 0-15,5-1-3 16,4 4 3-16,2-3-2 16,9 2 0-16,4-2 2 15,2-3-8-15,7 2 2 16,6 1-5-16,5 2 1 15,1-5-2-15,5 3-6 16,5 0-7-16,-2-1-14 16,7 1-17-16,3 3-56 15,9 0-85-15</inkml:trace>
  <inkml:trace contextRef="#ctx0" brushRef="#br0" timeOffset="196473.129">13510 10092 87 0,'-11'-17'31'15,"-7"-5"2"-15,-12-5-3 16,-10-2-3-16,1 10 2 16,-8 1-1-16,-9-1-4 15,-5 5 2-15,-8 1-14 16,-5 9 8-16,-4 4-4 15,-4 0-8-15,-2 4-4 16,4 13-3-16,-11 6 4 16,-6 6 0-16,-9 1 0 0,0 4-3 15,-4 2 4-15,-1 3 3 16,4 0 1-16,-5 5-2 16,3 1 1-16,6 2-5 15,8-1 1-15,14 5-1 16,14 1 3-16,7 3-5 15,11-1-1-15,11 2 0 16,15-6-1-16,8 3 0 16,15 2-2-16,0 9 2 15,6 4 0-15,19-1-1 16,5 1 1-16,6-4 0 16,6-8-2-16,-2-2 2 0,4-5 0 15,9-7 1-15,4-5-1 16,11 0 1-16,13-8 0 15,4-6 0-15,9 0-1 16,9-9 0-16,4-2 0 16,5-2 0-16,-2-6 0 15,1-4 0-15,-5 0 1 16,-2-14 0-16,-1-15 1 16,5-8-1-16,-1-12 0 15,-1-8 1-15,0-5 2 16,-12-7 0-16,-3 0-2 15,-14-5 0-15,-5-2 3 16,-18 0 0-16,-14 0-5 0,-18-6 5 16,-8 0 0-16,-14-1-3 15,-9-3-1-15,-25 4-1 16,-14 9 2-16,-14 3-2 16,-9 8 1-16,-11 13 0 15,-6 9 2-15,-5 14 1 16,1 6-3-16,-2 13 0 15,4 4-1-15,13 3-3 16,10 0-5-16,16 0-2 16,11 10-7-16,19 0-5 15,15-2-20-15,6 2-32 16,27 1-60-16,19 2 51 16</inkml:trace>
  <inkml:trace contextRef="#ctx0" brushRef="#br0" timeOffset="197358.9502">15434 9789 172 0,'-55'-14'37'0,"13"1"-18"15,0 0 10-15,-10 0-10 16,-6 2-3-16,-10 3 14 16,-3-1-5-16,-5 4 8 15,-9 5-8-15,-6 0 2 16,-6 3-10-16,-6 19-8 16,0 9-3-16,-5 6-3 15,7 9-2-15,4 2-1 0,9 3-1 16,6 7 0-16,9 5 1 15,0 8 0-15,6 4 2 16,7 7-2-16,13-5 0 16,15 1 0-16,8 2 0 15,15-1 0-15,9 4 0 16,0-3 1-16,18-4-2 16,18-1-1-16,13-5-1 15,7-8 0-15,15-5 1 16,4-5 1-16,8-11-2 15,11-2 3-15,9-9 0 16,6-7 2-16,4-8-2 0,5-5 1 16,3-6-1-16,-2-1 2 15,4-3-1-15,-7 0-1 16,-4 0-1-16,-6-3 1 16,-4-10 0-16,-5-3-3 15,-9-4 1-15,-5-3 0 16,-13-7 2-16,-10-3 0 15,-7-7-2-15,-1-6 4 16,-4-10 0-16,-3-7 3 16,-5-3 1-16,2-9-1 15,-9-11 0-15,-4-7 3 16,-4-3-6-16,-17 4-1 0,-8 6 4 16,0 13-3-16,-14 9 2 15,-12 6 1-15,-3 10 4 16,-10 9-3-16,-3 3-3 15,-7 10-1-15,1 3-2 16,-1 6-2-16,0 3-3 16,10 1 0-16,3 1-4 15,9-1-9-15,5 2-13 16,7-1-27-16,5-2-42 16,5-3-58-16</inkml:trace>
  <inkml:trace contextRef="#ctx0" brushRef="#br0" timeOffset="223559.3067">3868 9056 310 0,'-16'13'12'0,"-11"-3"-8"15,-3 0 0-15,2 0 13 16,5 5 3-16,13-4-3 16,4-8 3-16,6 0 8 15,0-3-7-15,0 0-6 16,0 0-2-16,0 0-4 15,0 0-8-15,0 3-1 0,0 1 1 16,0 13 0-16,-3 16 2 16,-13 19-2-16,-4 17 3 15,-5 8-3-15,6 2 0 16,-1 7 0-16,2 3 2 16,-4 10-2-16,2 7-1 15,-2 10 3-15,3 2-2 16,2 4 1-16,4 1-2 15,4 5 1-15,6-1 1 16,3-3-2-16,0-1 0 16,9-5-1-16,4-5 1 15,2-8 0-15,3-18 2 16,3-18-2-16,0-9-2 0,4-14 2 16,2 2 0-16,0 0 1 15,7 0 0-15,5 6-1 16,0 5 0-16,7-3 0 15,-1-3 2-15,4-10-2 16,0-7-3-16,2-7 2 16,4-5 0-16,2-7 1 15,-5-4-1-15,-1-3 1 16,-2-3 0-16,-4 0-1 16,4-4 1-16,3-3 0 15,5 0 0-15,3 0 0 16,-2-7 0-16,0-9 0 0,-9-1 0 15,-4 0 0 1,-6 3 1-16,-6-4 0 0,-6 4-1 16,-5 4-1-16,0 0 1 15,-5 0-1-15,-1 3 1 16,-2 1 0-16,-4-1 0 16,-4 4 0-16,-3 3 0 15,-3-2-3-15,0 2 1 16,0 0-3-16,0 0-3 15,0 0-8-15,0 0-13 16,0-5-5-16,0-4-33 16,-9-4-196-16</inkml:trace>
  <inkml:trace contextRef="#ctx0" brushRef="#br0" timeOffset="224376.7184">4440 11642 341 0,'-6'0'28'15,"4"0"-19"-15,2 0-2 16,0-3 1-16,0-7-2 15,11-7-5-15,17-6 6 0,8-6-3 16,7 2-2-16,2-3 7 16,1 6-5-16,2-1 1 15,-2 1 2-15,-4 1 1 16,-3 6-2-16,-2 2-2 16,-3 4-4-16,-1-2 2 15,-3 3-1-15,1 3 2 16,-1 0-2-16,-5-2 0 15,-5 6-1-15,-1-1 0 16,-8 4 1-16,-5 0-1 16,-3 0 0-16,-3 0 1 15,0 0 0-15,0 0 2 16,0 0 2-16,0 0 0 0,0 0-1 16,0 0-1-16,0 0-3 15,0 7 3-15,0 9-2 16,0 5 1-16,0-1 1 15,0 2-2-15,-3 4 0 16,0 1-1-16,0 6 1 16,1 7 0-16,1 6 0 15,-1 7-1-15,2 13 1 16,0 6-1-16,0 4 0 16,-4 4-1-16,-1-5 1 15,-2-2 0-15,1-7-5 16,-6-7 5-16,-1-8 1 0,-1-9-1 15,2-9 2 1,-4-9-1-16,5-5-1 0,-2-6 1 16,1-6 2-16,6-3 3 15,-3-4 1-15,-3 0 4 16,0 0-5-16,-10-1-2 16,-8-18-2-16,-3-4-2 15,-6-10 2-15,-4-8-1 16,-5-11-1-16,-4-7 3 15,0-4 2-15,-2 3-4 16,8 1 8-16,4 9-6 16,6 4-1-16,4 0 0 15,3 7-2-15,2 2-3 16,8 8-3-16,1 2-2 0,6 7-9 16,6 6-24-16,3 1-34 15,3 1-100-15</inkml:trace>
  <inkml:trace contextRef="#ctx0" brushRef="#br0" timeOffset="251613.2276">28397 1928 109 0,'12'0'31'15,"2"0"-28"-15,-5 0 3 16,1 0 14-16,0 0-12 16,-2 0-6-16,-4-1 1 15,5-2 0-15,0 2 0 16,2-2-3-16,5-1-5 16,1 0-21-16,0 1-18 0</inkml:trace>
  <inkml:trace contextRef="#ctx0" brushRef="#br0" timeOffset="252371.5545">28672 1765 106 0,'-2'0'52'0,"1"0"-15"16,-1 0 36-16,-1 0-17 16,-5 0-5-16,-5 0-1 15,-7 0-29-15,-9 0-5 16,2 0 1-16,-4 1-4 0,-3 8 4 16,1 1-4-16,-3 4-4 15,-3 4-2-15,-1 6-1 16,-6 6 3-16,-2 5-4 15,-4 6-2-15,4 4 2 16,5 5-2-16,8 3-3 16,10 3 0-16,11 1-3 15,14-1 2-15,0 1-3 16,23-1 4-16,19 1-3 16,10-1 6-16,12-5-3 15,8-8 1-15,5-13-1 16,11-14-1-16,9-16 1 15,8 0 3-15,4-31-2 16,-2-13 3-16,-5-8 1 16,-8-5 0-16,-8 0 4 0,-10-2-3 15,-9-2 0-15,-13-4-6 16,-12-7 6-16,-20-3-5 16,-15 2 0-16,-7 2 0 15,-22 6 5-15,-18 9-6 16,-11 6 4-16,-7 10-1 15,-5 8 0-15,-4 8-3 16,-3 9-1-16,0 5 1 16,0 7-3-16,4 3 0 15,5 0-5-15,9 9-5 16,10 5-9-16,8 7-5 16,7 10-13-16,5 3-32 0,8 4-83 15</inkml:trace>
  <inkml:trace contextRef="#ctx0" brushRef="#br0" timeOffset="252798.163">28345 3014 320 0,'0'3'15'15,"0"0"2"-15,-3 0 50 16,-3-1-27-16,-3 4-12 15,-10 4-15-15,-10 8-6 16,-8 10-3-16,-12 10 0 16,-5 13 1-16,-6 8-4 15,-1 12 1-15,0 4 3 16,0 3-5-16,3-4 2 0,6-6 1 16,10-10-1-1,12-12-1-15,8-13-2 0,8-12 1 16,4-10-1-16,4-5-9 15,-2-6-22-15,1 0-71 16,-2-19-277-16</inkml:trace>
  <inkml:trace contextRef="#ctx0" brushRef="#br0" timeOffset="253126.7184">27647 3398 51 0,'0'8'295'16,"0"20"-291"-16,-18 16 9 0,-10 18 17 16,-10 13-5-16,-2 8-5 15,1-4-8-15,6-10-2 16,12-13-1-16,5-12 3 16,5-8-2-16,7-8 2 15,2-8-3-15,2-6-6 16,0-3 2-16,14-2 0 15,11-6 5-15,11-3-2 16,8-5 1-16,9-17-4 16,4-5-1-16,-1-4-3 15,1-2 1-15,-6 1-2 16,-3 1 0-16,-8 4-7 16,-9 2-12-16,-4 2-12 0,-3 5-29 15,-9 2-85-15</inkml:trace>
  <inkml:trace contextRef="#ctx0" brushRef="#br0" timeOffset="253855.7045">27375 4170 140 0,'-19'-6'194'16,"-8"5"-180"-16,-7 1 27 15,-11 0-1-15,-9 1-19 16,-5 15 4-16,0 4-3 0,1 7-7 16,-3 9-3-1,2 6 1-15,1 6-8 0,5 6-1 16,12 5 0-16,8 3 0 15,11 4-4-15,5 6 1 16,7 3 2-16,7-2-3 16,3-1 1-16,2-5-1 15,20-10 3-15,10 0-3 16,9-5 0-16,13-3 3 16,9-4-2-16,9-13 0 15,6-14 3-15,8-15-3 16,6-6 3-16,8-32-2 0,1-16-2 15,-2-11 5 1,-8-8 1-16,-12-8-3 0,-10-9-1 16,-14-4 1-16,-15-5 0 15,-12 0-3-15,-14 2 0 16,-14 6 0-16,0 8 1 16,-21 9 3-16,-13 13-4 15,-11 8 2-15,-7 8 6 16,-4 12 0-16,-6 6-2 15,-7 6-4-15,1 10-2 16,0 6-2-16,9 2 0 16,5 0-2-16,14 10-5 15,8 8-11-15,9 1-7 0,9 7-12 16,10 2-32 0,4 3-82-16</inkml:trace>
  <inkml:trace contextRef="#ctx0" brushRef="#br0" timeOffset="254536.3599">27881 4613 241 0,'-14'3'37'15,"13"-3"-11"-15,1 0 24 16,0 0-19-16,0 1-8 16,0-1-1-16,12 0-3 15,13 3 5-15,13 0-6 16,9 2-2-16,13-1-1 16,12 3 2-16,10-1-3 15,7-2 1-15,5 0-3 16,3-2 3-16,0-2-8 0,-4 0 0 15,-7 0-6-15,-10 0 2 16,-8 0-2-16,-3 0 0 16,-8-2 2-16,-3 2-2 15,-4 0-1-15,-6 0 1 16,-8 0-1-16,-5 0 0 16,-4 0 0-16,-8 0-3 15,-7 0-5-15,-3-1-14 16,-9-3-9-16,0-6-13 15,0-3-88-15,-4-3-234 16</inkml:trace>
  <inkml:trace contextRef="#ctx0" brushRef="#br0" timeOffset="254943.0308">29055 4399 68 0,'-6'0'326'15,"5"0"-326"-15,1 6 0 16,0 3 2-16,4 5 18 16,20 4 2-16,7 2-3 15,10 1 0-15,0 0-6 16,3 1-2-16,-1-2-4 15,-3 3-2-15,-1 0 3 0,-5-2 0 16,-7-2-8-16,-8 0 2 16,-6-1 2-16,-9 2-2 15,-4 3 1-15,-1 5 2 16,-29 7 2-16,-17 7 0 16,-11 2-3-16,-4 1-4 15,2-5 0-15,2-4-1 16,4-3 1-16,8-7-2 15,7-8-7-15,9-6-6 16,8-5-16-16,10-5-19 16,12-2-43-16,3-7-144 15</inkml:trace>
  <inkml:trace contextRef="#ctx0" brushRef="#br0" timeOffset="255504.9138">29763 4449 132 0,'0'-4'221'0,"0"4"-219"16,0 0 29-16,0 0 6 15,0 0-12-15,-17 12-13 0,-8 15-6 16,-4 9 1-16,2 8 3 16,2 9-2-16,5 8 8 15,1 8-6-15,6 2-1 16,1 2 1-16,9-5-6 16,3-8 1-16,0-8-1 15,16-8-2-15,8-5 1 16,6-8 4-16,4-9-2 15,8-12-1-15,10-10-1 16,6-3-1-16,6-24 0 16,1-10-1-16,-4-8 0 15,-5-4 5-15,-5-11-5 16,-5-10 3-16,-7-12 1 16,-9-3-5-16,-8 2-1 0,-9 6 1 15,-9 5 0-15,-4 8 0 16,0 9 1-16,-18 13 2 15,-6 8 1-15,-6 8 5 16,-4 6 2-16,-7 5 3 16,-3 7-14-16,-6 5 0 15,0 3-5-15,-4 0-1 16,4 8 0-16,2 10-7 16,3 5-13-16,8 4-12 15,6 0-30-15,5 2-81 16</inkml:trace>
  <inkml:trace contextRef="#ctx0" brushRef="#br0" timeOffset="256510.5116">27085 5286 153 0,'-11'4'16'16,"9"-1"7"-16,2-3 36 15,0 1-8-15,0-1-9 16,0 0-6-16,0 2-6 15,-1-2-8-15,1 3-7 0,-2 4-5 16,-2 5-4-16,-1 8 5 16,-2 10 1-16,0 6-6 15,-1 11 5-15,-1 8 3 16,0 10-1-16,2 10-4 16,4 5 0-16,3 9 0 15,0 4-2-15,0-4-5 16,7-4 1-16,3-9-1 15,-2-10 0-15,-2-6 1 16,-3-8-1-16,-1-9 3 16,-2-9-3-16,0-11-2 15,0-10 0-15,0-6-2 16,0-4-1-16,0-2 0 0,0-1-6 16,0 0-6-1,-2 0-10-15,-16-8-62 0,-10-5-112 16</inkml:trace>
  <inkml:trace contextRef="#ctx0" brushRef="#br0" timeOffset="256863.1757">26783 6244 177 0,'4'0'131'16,"1"0"-122"-16,5 3 2 0,5 14 32 15,-1 12-6 1,0 9-1-16,0 8-10 0,2 3-6 16,-4-3-5-16,3-6 0 15,-1-5-10-15,-1-8 3 16,4-9-4-16,-2-6-2 16,4-8-1-16,0-4 3 15,4 0 5-15,5-11-1 16,3-19 5-16,6-11-4 15,1-4-3-15,-2-3-1 16,-2 7-3-16,-4 5-2 16,-6 6-2-16,-6 7-4 15,0 8-9-15,-5 8-16 16,0 7-13-16,-2 0-24 16,-3 25-24-16,-3 15-37 0</inkml:trace>
  <inkml:trace contextRef="#ctx0" brushRef="#br0" timeOffset="257432.3966">27416 6686 71 0,'-13'-12'227'0,"-3"2"-202"15,0 2 54-15,-8-2-33 0,-6 2-13 16,-7-2-9-1,-9 7-7-15,-5 3-3 0,-8 0-6 16,-6 6 2-16,-7 15-3 16,-5 7 2-16,-2 10-4 15,4 10 0-15,4 7 1 16,12 6-2-16,5 1-3 16,8-2 2-16,12 3 1 15,13-3-4-15,12-3-2 16,9-3 1-16,9-7 0 15,24 0-1-15,12-5 2 16,10-2 3-16,12-5-2 16,10-5 0-16,7-9 0 15,7-11 0-15,2-10 0 16,-2-7 0-16,3-26-1 0,-3-10 0 16,0-13-1-1,-6-6 2-15,-9-5 0 0,-6-8-1 16,-12 0 2-16,-13-3 2 15,-15 1-3-15,-17 2-2 16,-11 3 2-16,-2 11 0 16,-14 12 0-16,-14 12 1 15,-6 9 5-15,-5 8-2 16,-7 6 1-16,-1 4-6 16,-2 6 0-16,3 2 0 15,0 2-2-15,5 0-4 16,5 0-2-16,6 2-9 15,7 5-9-15,5 0-10 16,7 0-21-16,8 0-70 0,3-5-187 16</inkml:trace>
  <inkml:trace contextRef="#ctx0" brushRef="#br0" timeOffset="258272.8239">29886 5249 215 0,'-6'0'46'0,"0"1"-45"15,3 15 15-15,-6 15 19 16,1 4-2-16,-3 11 5 16,2 5-6-16,0 5-3 15,5 0-5-15,2 7-1 16,1 1-8-16,1 3 0 16,-2 3-2-16,1 6 1 15,-5 9 1-15,-2 1-2 16,-2-3-2-16,-1-7-5 0,1-2-4 15,0-5 1 1,3-1 0-16,6 1-3 0,1-8 0 16,0-8 3-16,0-11-7 15,0-8 8-15,3-4-8 16,0-5 4-16,0-8-5 16,-3-4-17-16,0-9-15 15,0-4-10-15,-5 0-4 16,-13-18-86-16,-2-12-148 15</inkml:trace>
  <inkml:trace contextRef="#ctx0" brushRef="#br0" timeOffset="258646.4866">29476 6324 291 0,'0'0'8'15,"0"10"-4"-15,9 17 43 16,0 11-5-16,0 12-8 16,0 6-7-16,2 4-10 15,-1 2 2-15,2-6 2 16,2-5-7-16,3-6-1 16,2-9-1-16,2-8-5 15,0-12 1-15,4-7-1 16,5-9 5-16,8-5 0 15,8-22-6-15,7-12 4 16,4-8-7-16,0-9-1 0,0 0 1 16,-7-1-3-16,-6 7 0 15,-12 5-1-15,-6 12 1 16,-13 10-5-16,-6 6-9 16,-3 10-10-16,-4 4-5 15,0 3-12-15,-5 14-44 16,-16 18-52-16,-4 11-80 15</inkml:trace>
  <inkml:trace contextRef="#ctx0" brushRef="#br0" timeOffset="259195.1542">30019 6927 170 0,'-21'-3'141'0,"-1"3"-128"16,-8 0 56-16,-7 0-23 16,-10 0-25-16,-8 0 2 15,-5 8-2-15,-5 8-2 16,-8 11-3-16,-2 7-1 16,-8 10-2-16,3 9-5 15,6 5 0-15,8 7-1 16,14-2-2-16,12 2-2 0,10-1 3 15,15 4-2 1,10-2 1-16,5-1 0 0,9-4-4 16,21-8 0-16,8-6 0 15,12-12 0-15,16-7-1 16,10-9 0-16,11-12-12 16,2-7 8-16,1-13 4 15,2-17-2-15,2-11 0 16,-1-8-2-16,-4-9 2 15,-7-10 2-15,-9-11 0 16,-7-13 2-16,-8-8-1 16,-13-4-2-16,-12 7-2 15,-15 15 0-15,-14 20 3 16,-4 15 2-16,-17 13 1 16,-18 5-1-16,-11 3 7 0,-11 6-7 15,-1 3 2-15,1 6 4 16,8 3-5-16,7 5-3 15,8-1-5-15,6 1-4 16,8 2-13-16,4-2-24 16,7-3-29-16,7-4-162 15</inkml:trace>
  <inkml:trace contextRef="#ctx0" brushRef="#br0" timeOffset="260373.7302">26249 1761 241 0,'-27'0'61'16,"-6"0"-60"-16,-9 4 18 16,-8 17 9-16,-10 16-2 15,20-3-5-15,4 5-6 16,4 3-2-16,7 1-8 16,10 2 3-16,5 0-1 15,10 5-4-15,0 0 5 16,12 3-4-16,20 0 0 15,10-3 2-15,13-8-2 16,8-12 0-16,4-13 3 16,4-13 3-16,3-4 4 15,2-23-3-15,2-15-3 16,-2-11 0-16,-5-6 2 0,-7-6-4 16,-11-2 4-1,-12-2-3-15,-12-7-3 0,-16-1-1 16,-11 7-3-16,-2 12 0 15,-14 8 10-15,-16 14-4 16,-9 5-6-16,-8 4 0 16,-4 9-1-16,0 7-1 15,5 7-8-15,3 0-5 16,3 17-11-16,1 10-9 16,2 8-25-16,-1 7-55 15,7 8-106-15</inkml:trace>
  <inkml:trace contextRef="#ctx0" brushRef="#br0" timeOffset="260980.3774">26210 2606 64 0,'0'0'271'0,"0"0"-268"16,0 0 8-16,0 0 21 0,0 0-11 15,0 0-13-15,0 1 0 16,5 19-7-16,1 11 1 15,7 14 9-15,2 6 3 16,4 1-5-16,0 2 4 16,0 1 6-16,-2 3-7 15,-2 0-1-15,2 0-3 16,-4 1-3-16,0 3-3 16,0 4-1-16,-3 5 3 15,0-1 0-15,-1 1-2 16,0-3 0-16,3 1 0 15,-1 0 3-15,2-1-5 0,5-2 1 16,3-5 1-16,2-7 2 16,3-2-2-16,0-7-2 15,-3-6 3-15,-3-5 1 16,-7-7-4-16,-1-7 3 16,-2-5-3-16,-2-2 0 15,0-3 0-15,-4-3 1 16,1 0-1-16,-1-3 0 15,-4-1 0-15,1-2 0 16,1 2-1-16,-1-3 1 16,-1 0-2-16,0 0-3 15,0 0-2-15,0 0-8 16,0 0-20-16,0 0-27 0,-6 0-93 16</inkml:trace>
  <inkml:trace contextRef="#ctx0" brushRef="#br0" timeOffset="261385.1503">26356 3941 345 0,'-4'0'78'15,"4"0"-72"-15,0 0 0 16,0 4 5-16,0 12 1 15,10 11 8-15,9 9-6 16,6 11-2-16,4 2-2 0,4 4 4 16,6-9-4-16,-2-2 0 15,1-9-2-15,0-9 0 16,-2-8 0-16,-5-7 0 16,-3-8 0-16,-5-1-4 15,-2-1 0-15,-3-18-1 16,0-8 4-16,-2-8-3 15,-4-13 2-15,-4-13-4 16,-4-5 0-16,-4 2-2 16,0 6 1-16,0 7 1 15,0 2-2-15,0 2-3 16,0-2 2-16,6 4-2 16,3 0-9-16,2 2-16 0,2 1-22 15,0 7-29-15,0 3-143 16</inkml:trace>
  <inkml:trace contextRef="#ctx0" brushRef="#br0" timeOffset="262066.8937">26458 1666 86 0,'0'0'85'0,"0"0"-77"16,0 0 36-16,0 0 15 15,-2 6-23-15,-2 2-20 16,-4 8 4-16,-4 7-1 0,2 3 0 15,-2 5-7 1,-1 3-3-16,-1 4 1 0,-2 3-1 16,1 4 3-16,-5 3-2 15,1 3-2-15,-1-2-2 16,1-3-1-16,6-5-1 16,1-11-3-16,4-7 0 15,5-8 0-15,2-8-1 16,1-6-3-16,0-1 1 15,0 0-4-15,0 0-6 16,0-14-18-16,1-15-47 16,8-11-102-16,5-10 41 15</inkml:trace>
  <inkml:trace contextRef="#ctx0" brushRef="#br0" timeOffset="262315.4813">26386 1728 196 0,'0'0'18'16,"0"0"-12"-16,0 11-3 16,0 16 41-16,3 10-16 15,5 4 4-15,6 3-14 16,1 1-11-16,5 0 12 16,-1-1-9-16,1-3 3 15,-1-5-5-15,-3-6-7 16,-2-4 1-16,-4-8-2 15,-4-7-1-15,-1-4-1 0,-5-4-9 16,0-2-16-16,-8-1-50 16,-16 0-191-16</inkml:trace>
  <inkml:trace contextRef="#ctx0" brushRef="#br0" timeOffset="262486.9836">26243 2091 191 0,'0'-3'29'16,"0"2"-8"-16,9-4-21 16,9 1 16-16,5-1-4 15,4-2-1-15,5 0-6 16,2 0-5-16,2 1-7 0,3 0-13 16,2 5-78-1</inkml:trace>
  <inkml:trace contextRef="#ctx0" brushRef="#br0" timeOffset="263141.6727">28546 1973 271 0,'-14'-5'3'0,"9"5"5"16,5 0 15-16,-3 21-12 15,2 13 8-15,1 12 10 0,0 4-10 16,0 4-5-16,0 0 5 16,0-1-9-16,1-3-2 15,5-6-5-15,1-4-2 16,-1-8-1-16,0-7-2 16,-3-13-4-16,0-6-12 15,-1-6-25-15,-1-3-44 16,3-17-33-16</inkml:trace>
  <inkml:trace contextRef="#ctx0" brushRef="#br0" timeOffset="263591.5366">28491 2062 181 0,'-3'-10'159'16,"3"4"-154"-16,0-1-5 15,8 0 4-15,17 0 1 16,9-1 6-16,14 3 10 15,2 5 5-15,0 0-2 16,-5 0-12-16,-8 11-3 16,-9 2-3-16,-13 1-3 15,-7 3-3-15,-8 4 0 16,0 4 4-16,-24 5 5 16,-16 4-4-16,-8-2 1 15,0-3-6-15,6-7 0 16,11-6 0-16,12-8-1 0,10-2-3 15,9-2-5-15,0 2-26 16,9 2-34-16,16 4 66 16,9 2 3-16,4 0-12 15,0 0 4-15,-3 0 8 16,-6 0 3-16,-3 0 5 16,-7 2 1-16,-5-4 1 15,-8 2 3-15,-6-1 3 16,0 6 6-16,-15 8 6 15,-21 2-1-15,-10 1-13 16,-8-3-10-16,-1-9-4 16,3-6 0-16,5-3-4 15,6-4-30-15,5 0-83 16,5-4-129-16</inkml:trace>
  <inkml:trace contextRef="#ctx0" brushRef="#br0" timeOffset="264422.4696">27499 4607 285 0,'3'-11'39'16,"-3"2"-4"-16,0 5 27 16,-3 3-23-16,-21-1-23 15,-7 2-9-15,-8 0 3 16,-12 2-2-16,-7 13 3 15,-6 5-3-15,-2 5-3 16,2 5 7-16,6 1-6 16,9 1-1-16,10-2-4 15,16-4 2-15,15-3-2 16,8 1-2-16,6-2-2 16,25 0 3-16,17-4 2 0,11-5-1 15,10-7 0-15,7-6-2 16,2 0-3-16,1-5-10 15,-3-10-16-15,-5 1-53 16,-5-4-139-16</inkml:trace>
  <inkml:trace contextRef="#ctx0" brushRef="#br0" timeOffset="265366.169">29846 4742 146 0,'0'-4'42'0,"0"0"-14"16,0 1 26-16,-2 3-4 15,1 0-7-15,-1 0-9 16,-1 0-4-16,0 0-11 16,0 0-3-16,2 0-4 15,1 0-5-15,-2 0-5 16,-2 7-2-16,0 14 1 16,-2 12 4-16,0 3-1 15,2 1 2-15,1 0-3 16,2-6-2-16,-1 0 1 15,-2-2 2-15,0-2-3 0,-1-2-1 16,1-9 1-16,1-3-1 16,1-8 0-16,1-3-1 15,1-2-2-15,0 0 1 16,-2 0-7-16,1 0-20 16,-1-17-107-16,1-5-156 15</inkml:trace>
  <inkml:trace contextRef="#ctx0" brushRef="#br0" timeOffset="265682.2022">29777 4683 241 0,'0'-1'17'16,"0"-2"-6"-1,6 2-5-15,6-2 9 0,8 3 13 16,2 0 6-16,3 0-5 15,1 4-13-15,-1 15-1 16,0-1-4-16,-1 3-4 16,-3 0-3-16,-4 0-1 15,-4 0 3-15,-6-3-1 16,-4 1 1-16,-3 1 2 16,0-2 0-16,0 3 5 15,-19 3-6-15,-8 0 0 16,-2-2-3-16,-1-6-4 0,4-2 0 15,-2-1-5 1,-1-2-13-16,-2-1-39 0,3 2-88 16</inkml:trace>
  <inkml:trace contextRef="#ctx0" brushRef="#br0" timeOffset="266617.9513">27059 6885 305 0,'-7'0'27'16,"1"0"-24"-16,4 0 9 0,-1 0 5 16,-6 4 5-16,-4 14 4 15,-10 10-4-15,-5 9-3 16,-4 8-7-16,1 5-4 16,4-1-2-16,7-1-2 15,6-6-1-15,5-3-2 16,9-10-1-16,0-5-1 15,15-3 1-15,12-7 1 16,6-2 0-16,4-5 2 16,8-7-2-16,3 0 0 15,-1 0-1-15,0-10-1 16,-4-7-5-16,-5 0-18 16,-6-6-31-16,-9-1-61 0,-10-2-104 15</inkml:trace>
  <inkml:trace contextRef="#ctx0" brushRef="#br0" timeOffset="266807.0934">27105 6842 308 0,'0'0'0'0,"6"0"-7"16,20 0 7-16,5 0 0 15,5 3 0-15,1-2-2 0,-8 2-22 16,-10 4-34-16,-16 3-29 16</inkml:trace>
  <inkml:trace contextRef="#ctx0" brushRef="#br0" timeOffset="266994.5527">26881 7140 209 0,'0'0'13'0,"9"4"-13"16,17-2 21-16,5-2 0 15,9 0-14-15,9-10-7 16,10-9-4-16,11-2-26 0,12-1-15 16,9 5-15-1,6 4-44-15</inkml:trace>
  <inkml:trace contextRef="#ctx0" brushRef="#br0" timeOffset="267548.8038">29260 7318 401 0,'-2'-9'15'15,"2"5"-15"-15,0-2 3 16,25-1 3-16,13-3 8 16,11-4 2-16,9 2-7 15,5-5-4-15,-2 4-4 16,-3-4-1-16,-4 4-6 15,-11 2-8-15,-12 3-35 0,-13 5-62 16,-13 3-47-16</inkml:trace>
  <inkml:trace contextRef="#ctx0" brushRef="#br0" timeOffset="267736.6658">29364 7440 256 0,'0'3'8'0,"0"-3"0"16,16 0 28-16,17 0 19 16,9-5-13-16,6-9-20 15,1 3-15-15,-7-4-4 0,-8 1-3 16,-10 3-7-16,-7-2-32 16,-9 2-88-16</inkml:trace>
  <inkml:trace contextRef="#ctx0" brushRef="#br0" timeOffset="267933.7837">29416 7301 281 0,'0'0'10'16,"0"7"-7"-16,0 17 26 15,0 11 11-15,0 12-7 16,0 8-3-16,0 5-12 0,0 4-18 15,0-2-1 1,-3-6-17-16,-6-6-77 0,5-11-133 16</inkml:trace>
  <inkml:trace contextRef="#ctx0" brushRef="#br0" timeOffset="270910.3886">25037 8488 280 0,'5'5'60'0,"-4"-5"-40"16,-1 0 22-16,0 0 1 16,0 0-12-16,0 2-5 15,0-2-7-15,0 1-5 16,0-1-1-16,0 1-6 0,0 2 0 16,2 11-5-16,-1 9 0 15,2 16 4-15,-1 14-1 16,-1 9-2-16,-1 5 1 15,3 1-3-15,-3-3 0 16,2-6-1-16,-1-6 0 16,4-4 1-16,-1-7-1 15,2-8-1-15,0-5 0 16,3-12-5-16,-5-3 3 16,-1-8-6-16,-1 0-5 15,-1-3-6-15,-1-3-5 16,0 0-8-16,0-9-15 15,0-17-90-15,0-11-91 16</inkml:trace>
  <inkml:trace contextRef="#ctx0" brushRef="#br0" timeOffset="271254.1783">25028 8414 302 0,'0'-3'11'0,"12"2"-1"16,14-2 30-16,10 2-2 15,5 1 0-15,9 0-9 0,-3 0-10 16,-2 5-8 0,-6 8-7-16,-6 1 2 0,-6 2 0 15,-5 1-5-15,-4-2 2 16,-12-1 3-16,-2 2 0 15,-4 4 2-15,-7 4 2 16,-19 6-1-16,-8 3-2 16,-6 0-4-16,0 0-3 15,-1-3-2-15,1-4-2 16,6-6-4-16,10-4-11 16,6-9-11-16,10-7-20 15,8 0-12-15,0-10-148 16</inkml:trace>
  <inkml:trace contextRef="#ctx0" brushRef="#br0" timeOffset="271601.0137">25798 8399 70 0,'0'0'227'0,"0"0"-214"15,0 0 27-15,0 0 12 16,-9 5-18-16,-4 11-17 16,-6 2 0-16,-3 11 3 15,0 1-3-15,1 10-4 16,5 6 0-16,1 4-4 0,8 3 0 16,3 0-7-1,4 2 0-15,0-3-2 0,0-4 1 16,8-2-1-16,5-4 0 15,1-7-1-15,2-7 0 16,2-7 1-16,1-8-3 16,4-4-6-16,5-9 2 15,2 0-16-15,0-6-16 16,-5-11-25-16,-2-9-68 16</inkml:trace>
  <inkml:trace contextRef="#ctx0" brushRef="#br0" timeOffset="271884.9401">26341 8444 326 0,'-6'0'34'15,"-3"10"-29"-15,-4 14 16 16,-4 11 1-16,-2 9 0 15,0 2-5-15,-2 9 2 16,2 3-6-16,-1 0-1 16,1-1 0-16,5-8-4 15,1-10-6-15,5-9-2 0,4-9-1 16,1-8-7-16,3-6-16 16,0-7-31-16,0 0-52 15,0-14-39-15,4-10 34 16</inkml:trace>
  <inkml:trace contextRef="#ctx0" brushRef="#br0" timeOffset="272133.0763">26279 8424 277 0,'4'0'38'0,"3"0"-37"15,3 6 20-15,3 15 5 16,6 14-5-16,2 6-1 15,0 8-2-15,5 8-1 16,0-1 1-16,3-3-6 0,-1-1-2 16,-1-8-6-16,-2 1-3 15,-7-7 0-15,-3-6-1 16,-8-12-5-16,-7-4-8 16,0-9-16-16,-14-3-31 15,-13-4-87-15,-9 0-56 16</inkml:trace>
  <inkml:trace contextRef="#ctx0" brushRef="#br0" timeOffset="272299.2999">26277 8884 153 0,'-7'-7'104'0,"2"1"-45"16,5 5 2-16,0-2-26 0,0 0-34 16,6-1 8-16,15-3 0 15,9 1 3-15,6 1-12 16,4 1-3-16,3 2-5 15,1-3-28-15,-3 0-56 16,4-4-89-16</inkml:trace>
  <inkml:trace contextRef="#ctx0" brushRef="#br0" timeOffset="272545.5338">27081 8567 327 0,'0'0'30'16,"0"9"-27"-16,4 17 17 0,1 8 8 15,3 5-9-15,-1 8-6 16,1 5 1-16,2 2 0 16,-1-1 6-16,-1-8-19 15,2-5 0-15,-4-10-1 16,-3-11-6-16,-3-8-1 15,0-8-22-15,0-3-30 16,0-11-63-16</inkml:trace>
  <inkml:trace contextRef="#ctx0" brushRef="#br0" timeOffset="272951.0126">27116 8500 275 0,'13'-14'13'0,"8"2"-2"15,5 2 15-15,6 3-13 16,7 1-1-16,-2 6 3 16,1 0 3-16,-7 0 1 15,-7 14-8-15,-11 4-2 16,-6 6-1-16,-7 9 3 16,-10 8-2-16,-20 4-1 15,-4-3-2-15,3-8 0 16,5-8-2-16,13-15-4 15,10-1-4-15,3-3-1 16,0-2-3-16,25 2 4 0,8 0 0 16,9-1-1-16,1 1 2 15,-1 6 3-15,-9 0 0 16,-8 1 0-16,-11 2 3 16,-11 6-1-16,-3 5 5 15,-14 2 6-15,-17 2 1 16,-11 2-5-16,2-6-1 15,1-4-4-15,6-7-3 16,8-9-1-16,9-7-11 16,9 0-24-16,7-17-90 15,9-17-195-15</inkml:trace>
  <inkml:trace contextRef="#ctx0" brushRef="#br0" timeOffset="273222.1747">27942 8526 396 0,'-10'1'16'15,"-14"22"-7"-15,-9 9 4 16,-10 9-2-16,-2 6 0 16,5-5-1-16,5 0 1 15,12-5-2-15,7-2 0 16,12-4-4-16,4-4-3 15,10-4-2-15,19-1 1 0,8-8-1 16,2-1 0 0,4-7-2-16,-1-5-8 0,-2-1-11 15,2 0-17-15,-3-17-57 16,0-3-162-16</inkml:trace>
  <inkml:trace contextRef="#ctx0" brushRef="#br0" timeOffset="273460.657">28245 8639 261 0,'-4'0'88'0,"1"21"-80"16,-4 10-8 0,0 7 12-16,3 4 3 0,2 2 3 15,2-2 5-15,0 2 0 16,0-5-13-16,0-3 6 15,0-9-12-15,3-4-4 16,-3-10-2-16,2-7-11 16,-2-6-18-16,0 0-23 15,0-20-86-15,1-12-81 16</inkml:trace>
  <inkml:trace contextRef="#ctx0" brushRef="#br0" timeOffset="273714.2967">28248 8581 313 0,'12'-9'0'0,"6"2"5"16,6 5 2-1,2 2-2-15,4 0 12 0,2 4 8 16,-3 15-8-16,-2 11 20 16,-7 7-17-16,-8 5-2 15,-9 5-2-15,-3 2-5 16,-3-2-5-16,-17-1-2 15,-2-1-2-15,1-8 0 16,0-3 0-16,5-12-2 16,7-5 0-16,1-7-3 15,4-1-10-15,1-5-43 16,1-4-165-16</inkml:trace>
  <inkml:trace contextRef="#ctx0" brushRef="#br0" timeOffset="274030.6388">28773 8649 133 0,'0'0'240'0,"0"14"-233"16,0 15 15-16,-7 8 11 15,-12 11-21-15,-4 0-1 16,1-2 6-16,4-3-1 15,7-7-3-15,8-6-4 16,3-4-8-16,5-6-1 16,15-1 0-16,9-5-3 0,5-4 6 15,7-3-1-15,5-4 5 16,2-3 0-16,2 0-6 16,-2-1-1-16,-5-15-16 15,-10-1-13-15,-8-6-8 16,-11-6-24-16,-8-1-50 15,-6-9-64-15</inkml:trace>
  <inkml:trace contextRef="#ctx0" brushRef="#br0" timeOffset="274218.7601">28828 8603 330 0,'0'0'40'0,"0"-1"-17"16,20-1-23-16,11-2 11 15,8 0-6-15,6 1 4 16,2 0-7-16,-3 3 0 16,-7 0-2-16,-10 0-9 15,-11 7-28-15,-11 9-91 16,-5 5-120-16</inkml:trace>
  <inkml:trace contextRef="#ctx0" brushRef="#br0" timeOffset="274382.9927">28867 8824 28 0,'0'0'368'16,"0"0"-357"-1,13 0 23-15,11 0-11 0,9-10-20 16,3 0 0-16,1 0-3 16,-1 1 0-16,-3 2-10 15,-6 3-31-15,-6 1-97 16</inkml:trace>
  <inkml:trace contextRef="#ctx0" brushRef="#br0" timeOffset="274644.6928">29791 8510 405 0,'0'0'33'16,"-2"0"-31"-16,-1 0 4 16,2 0-6-16,1 0 0 15,0 3-1-15,6 0 1 16,16-2 0-16,6 5 15 16,5-2-7-16,2-1-8 15,-4 0-6-15,-6 0-17 16,-7-2-47-16,-9 6-74 15</inkml:trace>
  <inkml:trace contextRef="#ctx0" brushRef="#br0" timeOffset="274870.7855">29695 8736 367 0,'0'2'14'16,"0"-1"-3"-16,18 2 7 15,9-3-3-15,6 0-8 16,3 0-1-16,1 0 2 16,0 0 8-16,0 0 5 15,-5 0-3-15,-4 0-14 0,-7 0-4 16,-6 0-6 0,-9 0-26-16,-6 0-49 0,0 0-84 15</inkml:trace>
  <inkml:trace contextRef="#ctx0" brushRef="#br0" timeOffset="275095.4476">29664 8612 396 0,'0'0'0'0,"0"21"0"16,0 11 4-16,3 11 16 15,4 6 0-15,-1 5-1 16,-3 2-1-16,-1 1-6 0,-2-2-8 16,0-9-4-16,1-6-4 15,2-11-18-15,5-12-53 16,6-11-112-16</inkml:trace>
  <inkml:trace contextRef="#ctx0" brushRef="#br0" timeOffset="275403.4096">30225 8567 61 0,'10'0'254'15,"1"0"-234"-15,3 16 37 0,0 7-31 16,-3 7-12-16,-1 6 0 15,0 7 0-15,7 3 4 16,1 1 7-16,3 2-5 16,2-2-7-16,-5-1 0 15,0-3-4-15,-7-1 0 16,-8-1-8-16,-3-3-1 16,-5-1 1-16,-18-5-1 15,-7-5-1-15,-3-7-10 16,3-6-20-16,0-5-26 15,6-8-130-15</inkml:trace>
  <inkml:trace contextRef="#ctx0" brushRef="#br0" timeOffset="276084.3934">25049 10205 318 0,'-7'0'108'0,"-1"0"-96"15,5 0-1-15,3 3-2 16,0-3-7-16,14 0 0 0,13 0 22 16,10 0-2-1,11 0 0-15,8-6-3 0,4-1-9 16,3 3 2-16,-2-5-8 15,-6 5-4-15,-6 0 0 16,-10 1-3-16,-12 0-8 16,-9 3-27-16,-14 0-20 15,-4 0-63-15,-23 14-118 16</inkml:trace>
  <inkml:trace contextRef="#ctx0" brushRef="#br0" timeOffset="276310.8092">25111 10429 429 0,'5'0'6'0,"27"0"-4"16,8 0 25-16,9-10-13 16,4 1-6-16,-1 2 1 15,-4-3-6-15,-2 3 0 16,-3 1 0-16,-3 3-2 15,-4 0-1-15,0-1-5 16,-6-3-6-16,-2 4-37 16,-7-1-109-16</inkml:trace>
  <inkml:trace contextRef="#ctx0" brushRef="#br0" timeOffset="288434.8703">26338 8914 159 0,'-29'36'4'0,"-3"-13"-4"16,-10 15-10-16,-8 17-11 15,-11-15-12-15,-5-2 22 16,21 3 11-16,0-2 11 15,2 1 14-15,4 6-15 16,8 9-7-16,5 2-3 16,4-5-48-16</inkml:trace>
  <inkml:trace contextRef="#ctx0" brushRef="#br0" timeOffset="289176.3099">26104 9976 355 0,'1'-12'57'0,"-1"9"-34"15,0 3-2-15,0 0-3 16,0 0-4-16,0 10-5 15,0 15 1-15,0 9 8 0,0 10-2 16,0 5-2-16,0 9 0 16,0 3 3-16,6 5-4 15,2 0-7-15,0-4 0 16,0 1-3-16,-3-4-3 16,-1-10 0-16,1-9 0 15,-4-13-2-15,1-14-5 16,-1-4-10-16,-1-9-17 15,2-9-11-15,2-27-32 16,4-21-80-16,-2-8-25 16</inkml:trace>
  <inkml:trace contextRef="#ctx0" brushRef="#br0" timeOffset="289454.1559">26152 9900 234 0,'0'-8'96'0,"0"8"-79"15,4-5-14-15,22 5 11 16,10-2 1-16,13 2 2 16,7 0 4-16,4 7 1 15,-6 11 1-15,-5 2-5 16,-12 1-10-16,-11 4 0 16,-13-1-5-16,-7 2 5 15,-6 1-2-15,-3 3 4 16,-22 3 0-16,-8 0-5 0,-12 3-2 15,-1-2 0-15,-3-3-3 16,5-4-3-16,8-6-2 16,10-5-19-16,6-9-29 15,13-7-74-15</inkml:trace>
  <inkml:trace contextRef="#ctx0" brushRef="#br0" timeOffset="289703.4867">26877 9951 287 0,'-30'28'40'15,"-7"12"-14"1,-5 8 14-16,0 7-8 0,6-2-9 16,8 1-5-16,9-5-3 15,8-3-4-15,8-4-2 16,3-3-1-16,5 1-8 15,20-3 0-15,12-7 0 16,11 0-6-16,6-11-2 16,4-15-17-16,-1-4-49 15,-8-13-66-15</inkml:trace>
  <inkml:trace contextRef="#ctx0" brushRef="#br0" timeOffset="289943.691">27250 9934 346 0,'0'0'56'0,"-2"7"-47"15,-2 21-7-15,-8 13 8 16,-5 14-2-16,-2 5 0 16,-3 3 1-16,2 0 3 15,-2 0-2-15,0-1-1 16,5-12-5-16,2-3-4 15,5-12-2-15,5-11-6 16,4-11-13-16,1-13-46 16,0-10-47-16,0-22-44 15</inkml:trace>
  <inkml:trace contextRef="#ctx0" brushRef="#br0" timeOffset="290153.3968">27235 10009 247 0,'6'0'31'0,"-2"1"-22"16,8 22 27-16,5 8-5 16,2 10-9-16,7 5 10 15,0 8 1-15,1-2-10 16,1 1-8-16,-1-6-6 16,-6-4-8-16,0-4-1 15,-3-12-5-15,-4-7-10 16,-4-13-41-16,-3-7-56 15,-7 0-164-15</inkml:trace>
  <inkml:trace contextRef="#ctx0" brushRef="#br0" timeOffset="290338.6197">27127 10396 373 0,'0'0'74'0,"0"-2"-73"15,20-2-1-15,17-2 7 16,10-1-3-16,9 0 0 16,2 0-4-16,-4-3-1 0,-5-3-18 15,-4-3-64-15,-9-4-126 16</inkml:trace>
  <inkml:trace contextRef="#ctx0" brushRef="#br0" timeOffset="290586.6087">27687 9921 331 0,'8'0'19'16,"8"19"-14"-16,8 9 17 16,1 7 1-16,4 12-2 15,-1 8 3-15,-3 4-1 16,-4 6 0-16,-6 0-6 15,-7-2-8-15,-8-3-2 0,0-1-5 16,-6-3-2-16,-14-3-1 16,-7-10-8-16,-6-3-28 15,-4-11-72-15,5-9-136 16</inkml:trace>
  <inkml:trace contextRef="#ctx0" brushRef="#br0" timeOffset="292176.5347">28369 9927 222 0,'-6'-6'77'16,"-3"6"-57"-16,-1 0-12 16,8 0 12-16,1 0 6 15,-1 0 0-15,-1 20-4 16,-1 15 4-16,-1 9-4 15,2 15-4-15,1 8-5 0,2 8 2 16,0-2-4-16,0 0-1 16,0-4-6-16,8-2 1 15,3-8-2-15,-1-7-3 16,2-9 1-16,-3-10-1 16,1-7-1-16,-2-9 1 15,-4-10-5-15,-1-1 0 16,-1-6-4-16,-1 0-8 15,-1-2-15-15,0-25-37 16,0-12-119-16,0-18 38 16</inkml:trace>
  <inkml:trace contextRef="#ctx0" brushRef="#br0" timeOffset="292499.7468">28253 9900 268 0,'-6'-13'45'15,"3"9"-12"-15,3-1-18 16,0-5-6-16,19-3 1 16,12-1 2-16,13 1 5 15,14 3 3-15,9 4 10 16,7 6-16-16,-2 0-6 16,-9 13 3-16,-11 7-7 15,-15 9-4-15,-13-2 1 16,-12 6-1-16,-12 4 0 0,0 5 6 15,-24 2 2 1,-10 4-1-16,-7-4 1 0,-3-5-4 16,-1-2 3-16,-4-4-3 15,2-3-4-15,2-4-2 16,4-7 0-16,8-5-10 16,9-4-10-16,14-7-35 15,10-3-64-15</inkml:trace>
  <inkml:trace contextRef="#ctx0" brushRef="#br0" timeOffset="292785.1078">29121 9911 324 0,'-6'13'53'16,"-11"17"-49"-16,-5 13 9 15,-6 10 12-15,-1 10-5 16,1 2-3-16,5-1-4 16,9-5-2-16,8-7-2 15,6-1-5-15,3-3 1 16,19-1-3-16,8-1 2 16,6-1-4-16,3-8 0 15,4-3 0-15,0-8-1 16,5-7-12-16,-2-11-32 0,-2-8-70 15,-6-1-146-15</inkml:trace>
  <inkml:trace contextRef="#ctx0" brushRef="#br0" timeOffset="293024.74">29422 10149 341 0,'-3'0'62'15,"3"0"-62"-15,0 23 2 16,0 16 11-16,0 10 8 0,0 8-8 16,0 2-5-1,6 0 7-15,0-2-7 0,0-7-6 16,0-7-1-16,-1-14-1 16,-1-5-2-16,-1-14-5 15,1-7-14-15,-4-3-31 16,2-13-13-16,1-14-119 15</inkml:trace>
  <inkml:trace contextRef="#ctx0" brushRef="#br0" timeOffset="293438.6055">29410 10019 283 0,'0'-6'30'0,"11"3"-27"0,14 3 8 16,5 0 4-16,4 3-2 15,-1 14 0 1,-2 0 2-16,-7 5 14 0,-6 4-7 16,-10 1-8-16,-8 4-2 15,0 1 4-15,-29 8-5 16,-8-5-3-16,-6-4-2 16,5-5-3-16,12-13-3 15,10-6 0-15,13-1 0 16,3-3-12-16,3-2-14 15,20 5 17-15,6-2 7 16,6 2 2-16,-2 4 1 16,0 1 0-16,-5 2-1 15,-5 0 0-15,-7 2 5 16,-4-4 0-16,-7 5 4 0,-5 1 3 16,0 10 5-16,-20 2-1 15,-5 5-2-15,-7-4-7 16,2-5-6-16,-1-2-1 15,3-9-6-15,6-4-7 16,6-10-19-16,7 0-56 16,8-14-134-16</inkml:trace>
  <inkml:trace contextRef="#ctx0" brushRef="#br0" timeOffset="293715.8616">29995 9986 119 0,'24'0'190'0,"-1"14"-151"16,5 9 10-16,3 7-5 15,-2 6-18-15,-1 8-6 16,-4 8-3-16,-4 7-4 16,-5 7 7-16,-7 1-5 15,-5 5-1-15,-3 1-3 16,-6-1 1-16,-11-2-7 15,-2-11-4-15,-2-6-1 16,0-3 0-16,-6-1 0 16,-4-2-11-16,-3-1-18 15,-4-6-22-15,0-8-77 0,5-8-248 16</inkml:trace>
  <inkml:trace contextRef="#ctx0" brushRef="#br0" timeOffset="296076.8217">25670 11294 250 0,'3'-5'53'0,"-3"1"-46"16,0 4 5-16,0 0 13 15,0 0 1-15,0 0 3 16,0 0-4-16,0 0-4 16,0 0-6-16,0 0-4 15,0 0-6-15,0 0 0 16,1 7-1-16,2 16 1 15,2 16 3-15,1 14 1 16,-2 13-3-16,-1 16 2 16,0 11-6-16,2-1 6 15,1-2-4-15,0-10-3 0,1-8-1 16,1-10 0-16,-1-15 1 16,-1-8-1-16,-3-12-1 15,-1-11 0-15,-1-6-2 16,-1-3-6-16,0-4 3 15,0-3-6-15,0 0-4 16,0-13-10-16,0-17-77 16,0-19-32-16,0-8 53 15,-1-11 6-15</inkml:trace>
  <inkml:trace contextRef="#ctx0" brushRef="#br0" timeOffset="296436.3465">25677 11255 146 0,'-4'-6'137'16,"1"2"-89"-16,3 4-32 16,0 0-13-16,0 0 2 15,13 0-3-15,16 7 8 16,7 6 0-16,7 4-1 16,9-1 5-16,6 0-2 15,2-3 1-15,-2-2 2 16,-8 2 2-16,-8 1-10 15,-10-1-4-15,-11 2-2 16,-12-1 1-16,-9 6 4 16,0 6 1-16,-21 3 2 15,-13 2-4-15,-7 2-1 16,-3-7 2-16,5 1-1 0,0-1-1 16,4-5-4-16,4-3 1 15,4-4-1-15,5 2-3 16,4-5-1-16,8-2-2 15,5-8-7-15,4 2-5 16,1-3-21-16,0 0-60 16,7-7-119-16</inkml:trace>
  <inkml:trace contextRef="#ctx0" brushRef="#br0" timeOffset="296947.1342">26660 11235 222 0,'-4'0'68'0,"-9"-3"-31"0,-4 3 1 16,-5 0-15-16,-5 0-7 16,-3 10 9-16,0 3-1 15,1 1 2-15,0 9-8 16,1 3-5-16,4 11-6 15,1 5-2-15,3 11 1 16,2 3-4-16,7 6 1 16,7 5 0-16,4-1-2 15,0-4 0-15,4-9 0 16,16-6-1-16,1-3 0 16,4-5 0-16,3-3 0 15,1-7 1-15,-1-5-1 0,-3-4-2 16,-2-7 2-16,-8-3-1 15,-3-6-3-15,-1 1-5 16,-1-5-10-16,3 0-26 16,2-7-35-16,3-15-98 15</inkml:trace>
  <inkml:trace contextRef="#ctx0" brushRef="#br0" timeOffset="297358.6331">27156 11447 299 0,'-5'-3'39'0,"-9"3"-17"15,-3 0 1-15,-8 0-5 16,-5 0-6-16,-5 7 1 15,-5 9-3-15,0 3 6 16,-3 8-4-16,1 0 2 16,8 5 0-16,8 1-1 15,11 1-5-15,8 1-7 16,5-1 0-16,2 2-1 16,3 0 1-16,15-6-2 15,8-4 0-15,4-2-2 16,4-5 2-16,2-8 1 0,2-1 0 15,3-2 3-15,-2-6-2 16,-2 0 0-16,0-2-1 16,-4 0 0-16,-2 0-3 15,-1 0-9-15,0-2-18 16,-2-5-17-16,-2-3-43 16,1-3-88-16</inkml:trace>
  <inkml:trace contextRef="#ctx0" brushRef="#br0" timeOffset="297944.7723">27648 11212 191 0,'0'0'32'16,"0"0"2"-16,0 0 4 16,0 0-15-16,0 0-4 15,0 13 1-15,0 1-1 0,-4 2-3 16,-4 1 5-16,4-4 0 15,-1-4-7-15,2 2-4 16,2-1-2-16,1 2-6 16,0 2 3-16,0 3-3 15,-2 3-1-15,2-1-1 16,0 4 0-16,0 1 0 16,0 1 1-16,0 2 0 15,0 7 1-15,0 1 2 16,2 8 1-16,4-3-2 15,1 3 2-15,2-1-3 16,-4-1 1-16,-2 1 2 16,-3 1-1-16,0 1 1 0,0-2 0 15,0-2-3-15,0-4-1 16,0-2-1-16,0-7 1 16,0-5-1-16,0-5 0 15,0-4 1-15,0-6-1 16,0 2-1-16,0-8 0 15,0-1-2-15,0 0-4 16,0 0-6-16,0 0-22 16,4-10-79-16,5-17-187 15</inkml:trace>
  <inkml:trace contextRef="#ctx0" brushRef="#br0" timeOffset="298192.6839">27988 11472 111 0,'0'0'252'15,"0"0"-242"-15,0 18-5 16,-4 18 13-16,-12 10-1 16,-1 11-3-16,-4 8 2 15,-1-2-1-15,0 1 0 16,2-9-7-16,4-9-4 15,5-6-3-15,7-13-1 16,2-11-9-16,2-6-32 16,0-10-65-16,3-4-52 15</inkml:trace>
  <inkml:trace contextRef="#ctx0" brushRef="#br0" timeOffset="298455.6024">28075 11417 291 0,'0'0'62'16,"0"0"-52"-16,0 7-1 15,6 20 5-15,6 12 19 16,3 11-5-16,0 9-9 16,2 0-5-16,2-2-3 15,0-5-3-15,2-12 1 0,-5-7-4 16,0-3-4-16,-2-10 0 15,-5-7-1-15,0-4-6 16,-5-5-12-16,-2-4-16 16,-2 0-34-16,0 0-1 15,0-6-150-15</inkml:trace>
  <inkml:trace contextRef="#ctx0" brushRef="#br0" timeOffset="298619.449">27997 11790 222 0,'0'0'45'16,"0"0"-42"-16,8 0 7 15,16 0 18-15,7 0 6 16,8 0-13-16,4-3-16 0,0-4-5 16,0-2-19-16,-7-8-70 15</inkml:trace>
  <inkml:trace contextRef="#ctx0" brushRef="#br0" timeOffset="298844.1924">28567 11513 183 0,'9'3'104'0,"2"17"-99"15,3 6 36-15,0 11-11 16,1 3-6-16,-2 5 1 0,-3 1 3 15,-2 1-9-15,-5-3-11 16,-1-6-6-16,-2-7-2 16,0-5-1-16,0-7-7 15,0-8-23-15,-6-5-35 16,-1-6-81-16</inkml:trace>
  <inkml:trace contextRef="#ctx0" brushRef="#br0" timeOffset="299278.4533">28624 11486 234 0,'7'-10'83'0,"8"6"-81"16,11-1 19-16,2 0 4 16,3 5-10-16,-2 0 1 15,-1 0 11-15,-7 9-5 16,-5 3-9-16,-10 8-4 15,-6 3 5-15,0 6-2 16,-9 4 3-16,-11 1-5 16,-3-5 1-16,5-2 0 15,5-7-6-15,5-4-1 16,7-7-4-16,1-2-6 16,0-2-2-16,15 3 6 15,7-4 2-15,8 3 1 0,2-1 1 16,-1 1 1-16,-4 0-3 15,-5 3 0-15,-8 3 0 16,-4 0 1-16,-7 0 0 16,-3 7 4-16,0 0 1 15,-2 3-2-15,-16 1 2 16,-5 1 2-16,-6-1-4 16,-5 2-4-16,0-7-1 15,-1-2-4-15,4-4-10 16,4-9-18-16,4-4-34 15,9 0-109-15</inkml:trace>
  <inkml:trace contextRef="#ctx0" brushRef="#br0" timeOffset="299564.3324">29172 11354 333 0,'17'0'38'16,"2"1"8"-16,9 19-3 16,0 2-19-16,-1 11-9 15,-3 4 3-15,-2 6-2 16,-7 9-5-16,-7 8 1 16,-7 3 0-16,-1 5-2 0,-1 0-2 15,-18 0-3 1,-7 2-5-16,-7-1-2 0,-5 0-3 15,-3-2-8-15,-4-5-18 16,-6-6-17-16,-5 1-58 16,-4-8-121-16</inkml:trace>
  <inkml:trace contextRef="#ctx0" brushRef="#br0" timeOffset="300297.8109">25785 12841 190 0,'-11'-7'88'0,"7"4"-51"16,4 3-21-16,0 0-2 15,0 0-2-15,0 0 3 16,0 3 0-16,0 20 1 15,3 10 21-15,7 10-14 16,2 6-10-16,-1 2-5 16,-1 1-3-16,0 10 1 15,-2 5 1-15,-3 2-1 16,-2-3-2-16,0-6-2 16,-2-4-2-16,1-10 0 15,-2-12-1-15,0-6-1 16,0-11-4-16,0-7-1 0,0-10-5 15,0 0-10-15,0-7-45 16,0-25-132-16</inkml:trace>
  <inkml:trace contextRef="#ctx0" brushRef="#br0" timeOffset="300643.8114">25915 12742 311 0,'10'0'12'0,"4"0"-5"15,11 0-2-15,6 3 10 0,4 10-2 16,6 1-6-16,-1 8 6 16,1 1 5-16,-2-2 3 15,-4 2-6-15,-7-4-3 16,-6 1-2-16,-8-3-2 15,-6 2 0-15,-8 2-2 16,0 5 2-16,-11 4 4 16,-15 8-8-16,-7-1 1 15,-3-3-4-15,-1-5 1 16,3 1-2-16,2-10 0 16,7-5-3-16,8-5-3 15,6-8-8-15,9-2-36 0,2 0-40 16,6-10-158-1</inkml:trace>
  <inkml:trace contextRef="#ctx0" brushRef="#br0" timeOffset="300944.8333">26767 12811 257 0,'0'0'24'0,"-2"27"19"15,-17 11 19-15,-11 9-27 16,-4 2-16-16,-4 5-3 16,4-2-2-16,3-1 1 0,4 1-2 15,6-3 1 1,7-2-1-16,8-8-1 0,6 1-7 16,0-3-4-16,6-5 0 15,14-2-1-15,4-6-3 16,6-2 1-16,5-5-1 15,4-4-3-15,4-6-3 16,5-1-16-16,-3-6-35 16,-2 0-66-16,-4-9-143 15</inkml:trace>
  <inkml:trace contextRef="#ctx0" brushRef="#br0" timeOffset="301304.8267">27275 13048 284 0,'0'0'35'15,"0"3"-9"-15,-1 11-6 16,-1 9 1-16,0 7-4 0,2 0-3 16,0 3-2-1,0 4 6-15,0-5 0 0,2 2-5 16,3-2-4-16,1-2-1 16,0-3-5-16,0-2-3 15,-2-8 0-15,0-3-1 16,-2-5-5-16,-2-2-5 15,0-7-11-15,0 0-27 16,-6 0-57-16,-1-20-93 16</inkml:trace>
  <inkml:trace contextRef="#ctx0" brushRef="#br0" timeOffset="301709.1144">27272 12917 295 0,'0'-7'33'15,"0"0"-15"-15,8 1-3 16,7-1 1-16,6 4-1 16,7-1 9-16,3 4-2 15,5 0 0-15,0 4 1 16,-2 9-8-16,-4 4-5 16,-3-1-3-16,-6 4 0 15,-5-1-3-15,1 2-1 16,-7 2 2-16,-1 2-2 15,-6 2 3-15,-3 3-1 16,0 6-2-16,-9 4 2 16,-12 4-2-16,-4 1-1 0,-7-1-2 15,-1-2 0-15,-2-2 1 16,-2-4-1-16,4-6 0 16,3-6-3-16,4-6 3 15,4-4 0-15,1-4 0 16,5-3-1-16,1-4-6 15,6 0-1-15,3-3 4 16,3 0-1-16,0 0-6 16,3 0-7-16,0 0-28 15,0 0-60-15,10-10-97 16</inkml:trace>
  <inkml:trace contextRef="#ctx0" brushRef="#br0" timeOffset="302144.12">27757 12993 171 0,'0'0'156'16,"0"0"-142"-16,0 0 6 16,0 19-1-16,0 8 21 15,0 9-8-15,0 7-21 0,0 0-7 16,0 0 4-16,0 0-2 16,0-3 4-16,0 2 0 15,0 5 5-15,2-1-1 16,-1 4-6-16,-1-1-4 15,0 1-2-15,0-8-1 16,0-5 0-16,0-11-1 16,0-9 0-16,2-10 0 15,-1-1 0-15,-1-6-3 16,0 3 2-16,0-3 1 16,0 0-1-16,0 0-2 15,0 0-10-15,0 0-12 0,0 0-31 16,0-3-127-16</inkml:trace>
  <inkml:trace contextRef="#ctx0" brushRef="#br0" timeOffset="302699.5527">28460 13118 221 0,'0'-10'128'16,"-14"4"-105"-16,0 3 25 15,-3 3-20-15,-4 0-16 16,-6 0-3-16,-1 3 3 0,-5 13-4 15,-1 5 2-15,-2 4-4 16,0 8 2-16,3 0 0 16,5 0 1-16,4 1-5 15,8-2-3-15,8-2 0 16,8-3-1-16,0 2-1 16,18-2 1-16,9 0 0 15,7-5 0-15,5 1-1 16,5-2 1-16,2-2 0 15,0-8 0-15,2-1 0 16,-3-5-4-16,-1-5-5 16,-5 0-16-16,0-7-39 15,-2-8-92-15</inkml:trace>
  <inkml:trace contextRef="#ctx0" brushRef="#br0" timeOffset="303029.4012">28843 13003 287 0,'12'3'26'0,"6"14"-14"15,6 6 12-15,4-1-5 0,2 8-1 16,-1 1 3-1,-3 7 15-15,-6 2-4 0,-7 0-12 16,-8 6-3-16,-5 0-3 16,0 8-1-16,-8-2-8 15,-8 4-4-15,-1-3-1 16,0-3-1-16,-3-2 0 16,-2-7 0-16,-5-1-1 15,0-5-9-15,-1-4-9 16,-4-5-23-16,1 0-54 15,-5-3-122-15</inkml:trace>
  <inkml:trace contextRef="#ctx0" brushRef="#br0" timeOffset="303614.5408">25855 14201 228 0,'0'17'109'0,"0"13"-106"16,0 12-3-16,4 9 7 16,2 11 1-16,2 7 5 15,1 4 10-15,-2 0-7 16,-1-3 3-16,-1-2-2 15,-4-8 0-15,2-4-1 16,0-10-7-16,3-9-3 16,1-8-6-16,1-6 0 15,1-3 0-15,3-9-7 16,-2-5-10-16,1-6-25 16,-1 0-35-16,-4-17-60 15</inkml:trace>
  <inkml:trace contextRef="#ctx0" brushRef="#br0" timeOffset="303920.1012">25973 14109 317 0,'19'-11'7'15,"9"-1"7"-15,7 5 12 16,4 7-18-16,-1 0-2 15,1 11-4-15,-1 14 9 16,-4 5-6-16,-3 4 7 16,-4 1 1-16,-5-1-5 0,-10-2 2 15,-4-1-2 1,-8 2 1-16,0 3 1 0,-14 1-1 16,-14 1-5-16,-8-1-3 15,-3-3-1-15,-4-5 0 16,3-2 0-16,2-8-6 15,10-5-20-15,10-11-51 16,14-3-119-16</inkml:trace>
  <inkml:trace contextRef="#ctx0" brushRef="#br0" timeOffset="304220.6939">26682 14228 325 0,'-29'33'5'0,"-2"6"9"15,-2 12 7-15,2 4-8 16,3-2 3-16,2 4 8 16,3-1-3-16,6 2-3 15,6-4-1-15,7-5-10 16,4 1-1-16,0-7-4 15,16 0-1-15,8-10 2 16,4 0-3-16,2-6-2 16,5-2 2-16,0-5-4 15,1-6-8-15,1-7-23 0,-2-7-53 16,-3-4-107-16</inkml:trace>
  <inkml:trace contextRef="#ctx0" brushRef="#br0" timeOffset="304545.405">27153 14255 323 0,'-18'22'14'0,"-1"15"-1"15,1 6 12-15,1 3-8 0,2 6-1 16,1 8-1-16,3-3 0 15,3 3-5-15,7-1 4 16,1-7-7-16,0-8 0 16,14-2 0-16,5-5-2 15,8-10-2-15,4-8 2 16,6-6 0-16,5-7-3 16,7-6 0-16,3-3-2 15,1-20-4-15,-3-6-6 16,-5-5-3-16,-6-6-27 15,-13 1-26-15,-7-4-42 16,-15-6-95-16</inkml:trace>
  <inkml:trace contextRef="#ctx0" brushRef="#br0" timeOffset="304731.7292">27151 14241 401 0,'-4'-3'24'0,"4"0"-24"16,16-1-17-16,16-2 16 16,8 2 2-16,6 1-1 15,-2 0 1-15,-1 3-2 16,-6 0-5-16,-9 0-68 16,-11 0-159-16</inkml:trace>
  <inkml:trace contextRef="#ctx0" brushRef="#br0" timeOffset="304927.4409">27111 14555 331 0,'0'0'19'16,"0"3"-16"-16,24-3-3 16,15 0 11-16,13 0-4 15,9-13-2-15,3-3 0 16,1-4-5-16,-9 6-2 15,-7 4-4-15,-11 4-6 16,-9 3-64-16,-5 3-108 0</inkml:trace>
  <inkml:trace contextRef="#ctx0" brushRef="#br0" timeOffset="305414.2025">27860 14093 301 0,'-15'14'0'0,"6"21"-4"15,3 2 4-15,2 5 4 16,1 9 6-16,3 4 18 15,0-2 2-15,0 4 3 16,0 1 3-16,0-2-12 16,0 1-8-16,0-1-8 0,9-2 1 15,0-5-7 1,0-1-2-16,-2-7 2 0,-3-6-2 16,-1-4-1-16,0-2 0 15,4-8-3-15,-1-2-1 16,2-6-16-16,3-6-27 15,1-7-45-15,7 0-108 16</inkml:trace>
  <inkml:trace contextRef="#ctx0" brushRef="#br0" timeOffset="305886.7461">28719 14248 420 0,'-7'-3'14'16,"-2"2"1"-16,-3 1-1 15,-6 0-10-15,-7 1-3 0,-8 19 0 16,-10 9 0-16,-8 7 2 16,-1 4 8-16,6 3 1 15,5-4 0-15,10 1 2 16,8 0 0-16,9-1-9 15,8 1 0-15,6-1-1 16,0-2-3-16,16-1 0 16,14-6 1-16,10-3-1 15,12-7 0-15,9-5 2 16,4-8-3-16,-1-7 0 16,-3-3-10-16,-4-19-3 15,-3-5-9-15,-4-3-27 0,-9-2-112 16</inkml:trace>
  <inkml:trace contextRef="#ctx0" brushRef="#br0" timeOffset="306187.0877">29103 14073 260 0,'9'3'38'0,"7"21"-21"16,6 8 21-16,3 11 1 16,6 7-9-16,-1 2 1 0,4 8-5 15,-2-1-7 1,-3-3-2-16,-2 1-3 0,-6-1-9 16,-6-1-1-16,-5 2-1 15,-5 2-3-15,-5 7 0 16,-6 11 0-16,-33 5-2 15,-15 8-67-15,-17-1 65 16,-5-6-39-16,-6-11-39 16,-2-10-104-16</inkml:trace>
  <inkml:trace contextRef="#ctx0" brushRef="#br0" timeOffset="306846.3549">25573 15923 264 0,'0'36'20'16,"7"20"-7"-16,8 30 6 16,0-20-3-16,3 6-2 15,1 1 3-15,1-4-3 16,2-5 0-16,-2-2 6 15,-2-10-2-15,-2-3-11 16,-5-5-6-16,-1-10 0 16,-4-5-1-16,-3-13-3 0,-2-6-11 15,-1-7-19-15,0-3-35 16,0-6-105-16</inkml:trace>
  <inkml:trace contextRef="#ctx0" brushRef="#br0" timeOffset="307184.2732">25585 15943 264 0,'13'-7'37'16,"10"-6"-35"-16,16 3 8 0,10 0 4 15,7 6 6 1,7 4-4-16,0 0-7 0,-1 10 0 15,-5 10-2-15,-12 1-6 16,-9 4-1-16,-11-1 2 16,-7-1-1-16,-12-1 1 15,-6-2 0-15,0 4 7 16,-24 8 8-16,-12 8-10 16,-14 6-5-16,-10 4-2 15,-4-6 0-15,-2-7-1 16,3-5-2-16,8-13-6 15,9-9-22-15,11-7-6 16,15-3-21-16,14 0-42 16,6-20-5-16</inkml:trace>
  <inkml:trace contextRef="#ctx0" brushRef="#br0" timeOffset="307497.813">26638 15945 323 0,'-37'27'40'0,"-2"8"-27"16,0 9-2-16,4 6 1 15,-1 10-3-15,3 9 2 0,6 3 4 16,8-5 5-16,10-5 0 15,9-13-9-15,0-5-6 16,23-5-3-16,9 1-2 16,8-7-1-16,5-7-1 15,3-3-1-15,7-9-13 16,1-8-18-16,12-5-19 16,3-1-54-16,-1 0 62 15,-3-7-42-15</inkml:trace>
  <inkml:trace contextRef="#ctx0" brushRef="#br0" timeOffset="307738.8193">27050 16118 380 0,'0'-5'46'0,"28"-4"-40"16,20-7 15-16,15-4 1 16,4-3-13-16,-3 4-6 15,-9 5-3-15,-13 1-6 16,-14 9-7-16,-11 1-18 16,-13 3-35-16,-4 0-103 0</inkml:trace>
  <inkml:trace contextRef="#ctx0" brushRef="#br0" timeOffset="307927.1954">27050 16384 179 0,'0'4'74'0,"0"-4"-69"16,19 0 8-16,17-4 32 16,12-11-26-16,6-8-12 15,2-1-3-15,1-3 3 16,-5 2 1-16,-7 4-6 15,-9 1-2-15,-9 7-25 16,-10 1-76-16,-13 5-86 16</inkml:trace>
  <inkml:trace contextRef="#ctx0" brushRef="#br0" timeOffset="308145.1175">27053 16111 396 0,'-6'9'22'0,"5"21"-21"16,1 21 0-16,0 18 8 15,7 13-4-15,8 7 0 16,-2-9-3-16,7 2 0 16,-1-9-2-16,-4-6 0 15,-3-9-9-15,0-12-14 0,-5-14-27 16,1-14-104-16</inkml:trace>
  <inkml:trace contextRef="#ctx0" brushRef="#br0" timeOffset="308595.1944">27912 15807 192 0,'-1'0'126'16,"1"0"-81"-16,0 0-15 16,0 6-14-16,0 18-5 15,0 15 7-15,5 15 4 16,8 8-2-16,2 4 1 16,1 9-1-16,-1-2-5 15,1 4 2-15,0-5-9 16,1-9-1-16,-3-8-3 0,-1-4-3 15,-2-2 0-15,0 1-2 16,-3-1 0-16,-2-6-4 16,-2-7-6-16,2-15-9 15,5-8-20-15,4-13-52 16,5-4-84-16</inkml:trace>
  <inkml:trace contextRef="#ctx0" brushRef="#br0" timeOffset="308835.0004">28397 16094 376 0,'0'7'44'0,"3"25"-39"0,3 17 9 16,0 12 1-16,1 2-10 15,0 3 6-15,-3-7-1 16,1-7-10-16,-1-8 0 15,0-12 0-15,-1-12 0 16,2-11-3-16,-2-4-9 16,0-5-10-16,0-5-33 15,3-20-38-15,3-17-39 16</inkml:trace>
  <inkml:trace contextRef="#ctx0" brushRef="#br0" timeOffset="309134.8333">28526 15968 255 0,'11'-3'15'0,"6"0"-7"15,7 3 18-15,4 0-3 16,0 0-4-16,-1 17-1 16,-4 6-2-16,-4 9 0 15,-1 5 1-15,-3 7 5 16,0 8-4-16,0 0-2 15,-2 2 4-15,2-2-14 16,-7-5-2-16,-4-4-2 0,-4-3 0 16,0-2 3-1,-10-1 1-15,-10-8-5 0,-4-1 2 16,0-8-1-16,1-7-2 16,0-7-10-16,1-6-24 15,-1 0-56-15,1-16-84 16</inkml:trace>
  <inkml:trace contextRef="#ctx0" brushRef="#br0" timeOffset="309419.5632">29234 15943 328 0,'20'12'35'0,"0"15"-13"16,3 6 13-16,-5 7-11 16,-5 16-20-16,-4 13 0 15,-8 14-2-15,-1 13-1 16,-17 8 1-16,-19 6-2 16,-9-1-2-16,-1 4 2 15,0-4 1-15,10-11 0 16,5-12-1-16,5-23-12 15,8-23-34-15,2-14 14 0,7-24-102 16</inkml:trace>
  <inkml:trace contextRef="#ctx0" brushRef="#br0" timeOffset="311180.5972">31180 12497 295 0,'1'-23'20'0,"-1"-1"4"15,0-4-11-15,0-9 6 16,0-7 3-16,0-5-6 0,-1-7-6 16,-7-9 8-1,1-6-1-15,-4-5 7 0,-1-6-7 16,3-4-2-16,0-3-2 16,2-7-12-16,3-6-1 15,1 0 0-15,-3 0-1 16,-5-1 1-16,-8 7 2 15,-8 4-2-15,-4 9 3 16,-4 1-1-16,1 6 4 16,4-2-5-16,5-6 1 15,1-5-1-15,3-7 1 16,-4-6-2-16,-4-2 3 16,-5-1 0-16,-8-3-1 0,-6 2-1 15,-4-1 0 1,-1-1 2-16,0 1-3 0,0-4 1 15,1 2 0-15,-5 3 1 16,-4-3 5-16,1 4-6 16,0-1 3-16,3 0-2 15,5 4 4-15,3 5 0 16,1 8-2-16,1 6-3 16,-1 5-1-16,-3 2 0 15,3 3 1-15,-1-2-1 16,4 4 0-16,1 5 1 15,-1 4-1-15,0 3 2 16,-4-4-4-16,-8-1 1 16,-4-4-2-16,-10 6 2 0,-3 2-3 15,-6 7-2-15,-1 6 1 16,-5 7 2-16,1 5-1 16,2 4-2-16,0 8 2 15,1 3-1-15,1 3 0 16,-5 4 4-16,-4 6 1 15,-11 7 0-15,-11 0-4 16,-6 15-5-16,-6 11 6 16,-3 9-8-16,-4 3 6 15,-5 2-4-15,-3 1-2 16,2 0 8-16,-2 2 1 16,-7 3-1-16,2 0 0 15,-8 7-4-15,2-4 2 0,-1 2 4 16,-2 1 2-16,4 0-1 15,3 5 1-15,4 3-1 16,8-1 0-16,11 5 0 16,10-6-2-16,8-2 0 15,8 1 2-15,3 8-2 16,6 5 2-16,5 9 0 16,7 7-1-16,7 6 0 15,5 7-1-15,7 4 0 16,7 3 0-16,6 6-4 15,6 3 2-15,0-2 4 16,-1 8 0-16,-4-1 1 0,-3 3-1 16,1 1 1-16,5-1-1 15,9 2 0-15,8 11 0 16,4 15 0-16,4 15 0 16,3 19 2-16,3 4 0 15,4-1-4-15,5 4 4 16,0-7-1-16,23 8 1 15,14 10-2-15,8 7 3 16,11 12-1-16,6 9 0 16,2 11-2-16,-2 5-2 15,4 1-1-15,3 6-2 16,5-6 3-16,0 3 2 16,-4-6-1-16,-2-24-1 0,-2-13 2 15,4-19 0 1,9-14 1-16,8 0 0 0,17-14 2 15,8-16-3-15,6-15 2 16,3-19 2-16,-5-12-4 16,0-9 0-16,4-11 1 15,2-7-1-15,9-11 0 16,8-16 0-16,16-15 3 16,11-16-3-16,3-11 1 15,3-3 0-15,-1 0-1 16,0-10 2-16,-5 3 2 15,5 7 9-15,4 0-8 16,-3 2-2-16,8 8-1 16,8-1-2-16,3-6-2 0,-4-3-29 15,-7-42 31-15,-15-35 0 16,-15-26-6-16,-2-22 4 16,-11-11 2-16,-14-9 2 15,-10-15 1-15,-11-13 3 16,-9-9 1-16,-11 0 9 15,-8 0 5-15,-12 7-3 16,-10-3-4-16,-9-11-5 16,-8-16 0-16,-9-12-5 15,-7-15 0-15,-9-12 1 16,-9-14-2-16,-1-13-1 16,-10-6-1-16,-16-3-2 15,-12-1 1-15,-3 3-5 0,-1 11 1 16,3 16-14-1,1 35-4-15,2 28-12 0,2 26-13 16,0 31-28-16,-8 25-105 16</inkml:trace>
  <inkml:trace contextRef="#ctx0" brushRef="#br0" timeOffset="314438.9027">14561 3221 295 0,'-146'-36'47'16,"3"1"-45"-16,-2 4-2 15,-6-2 0-15,-4 2 8 16,-11 4 3-16,-11 7-1 0,-11 12 9 15,-12 8 7-15,9 5-8 16,6 27-6-16,30 5-4 16,21 6 0-16,20 3 13 15,20 5-15-15,14 7-5 16,17 11 3-16,14 13-4 16,14 20 0-16,19 26 0 15,13 16-1-15,3 12 1 16,33 4 0-16,25-13 0 15,20-12-2-15,16-20 1 16,19-19 1-16,14-16-1 16,13-12 1-16,15-13 0 0,11-16 0 15,7-20 2-15,12-19 1 16,-3-22-1-16,3-30 3 16,-9-23-3-16,4-18 4 15,-1-15-1-15,-4-17 0 16,-6-6-4-16,-20-7 0 15,-22-3 1-15,-24 1 1 16,-34 9 2-16,-25 2-4 16,-23 11 3-16,-21 5-4 15,-15 3 1-15,-29 6-1 16,-21 6 0-16,-22 12 0 16,-17 13 1-16,-16 13 1 15,-6 15 0-15,-5 10-2 0,4 14-3 16,7 11-1-16,17 8-7 15,20 2-1-15,19 12-16 16,19 12-45-16,18 8-71 16,19 5-54-16</inkml:trace>
  <inkml:trace contextRef="#ctx0" brushRef="#br0" timeOffset="315600.4087">15360 3484 85 0,'10'-11'74'0,"-4"1"-68"15,0-2 0-15,1-3 28 16,0-5 14-16,1 0-25 0,4-2-1 15,3-5-2-15,8-4-4 16,9-6-5-16,10-1-4 16,5-1 2-16,4 2-5 15,4 2-2-15,4 2 0 16,-1 2-1-16,6 3 0 16,8 3-1-16,13-4 4 15,6 2 6-15,3 1-7 16,3 2-3-16,0 1 0 15,1 1-3-15,6-2-1 16,10-2 3-16,-2-1-2 16,9 2 2-16,2 2-8 0,6 3 5 15,6 6 4-15,4 5 2 16,3 4-2-16,2 4-1 16,9 1-6-16,0 0-3 15,12 0 10-15,2 0-6 16,0 3-7-16,2 1 9 15,-3 3 4-15,2 1 0 16,8 2 2-16,5 2-1 16,14-2 0-16,0-5 1 15,6-2-2-15,4 1 1 16,1 1 3-16,3 3-1 16,-5 5 4-16,-6 2-4 15,-6 6-1-15,-10 3 5 0,-2 3-1 16,3 3 0-16,2 1-4 15,7 0-1-15,-4-2 2 16,2 0-3-16,-3-1 1 16,7-2 2-16,-2 2 1 15,6-3-1-15,0 1-3 16,-9 3 0-16,-5 2 2 16,-13 7-1-16,-2 6 1 15,-8 7 1-15,-2 2-3 16,-3 7 0-16,-16 6 0 15,-1 6-1-15,-10 5 1 16,-6 5 0-16,-8 0 0 0,-2-3 0 16,-4 3 1-16,-4 0-1 15,-5 3 0-15,-8-5 2 16,-7 0-2-16,-5 1 0 16,-3 1 3-16,-7 2 3 15,-6 1 0-15,-9 5-1 16,-6-1-1-16,-5 3 1 15,-6-6-4-15,-5-6-1 16,-5-4 1-16,-5-3-1 16,-2-4 2-16,-3-7-2 15,-3-3 0-15,-1-5 1 16,-1-5-1-16,-3-5 0 16,2-9 0-16,-3-7 0 0,-2-9-1 15,-2-8 1 1,-1-5 0-16,-2-6 0 0,-2 0-2 15,1 0 2-15,1 0-1 16,-2 0-5-16,1 0-1 16,1 0-3-16,-2 0-6 15,0 0-14-15,1-2-38 16,2-14 10-16,0-9-48 16</inkml:trace>
  <inkml:trace contextRef="#ctx0" brushRef="#br0" timeOffset="316247.3353">26799 5441 74 0,'12'45'34'0,"-7"9"-4"16,-2 5-3-16,0 6-4 16,3 0-2-16,-2 1 10 15,5 3 1-15,0-4-12 0,-3-1-8 16,-1-4 3-16,-5-10 3 15,0-11-5-15,0-3 1 16,-13-12 1-16,-7-1-5 16,-4-1 2-16,-6-4-3 15,-1-5-2-15,-2-3-3 16,-3-5 1-16,2-5-1 16,-5 0 3-16,-4-9-3 15,-4-13 3-15,-3-5 0 16,-8-6-5-16,-4-1-1 15,0-2-1-15,-1 6 4 16,6 3 1-16,9 4-2 0,10 5 0 16,9 1-3-16,9 4 0 15,6 2-4-15,4 4 2 16,5 1 1-16,5 2-1 16,0-2 2-16,0-4 0 15,15-8-4-15,15-4 3 16,10-10 1-16,8-2-1 15,10-1 0-15,5-6 0 16,5-2 1-16,2-6-1 16,4 0 0-16,-1 0-1 15,0 1-2-15,-4 4-8 16,-5 3-12-16,-6 9-2 16,-9 5 0-16,-10 6-36 0,-12 1-96 15</inkml:trace>
  <inkml:trace contextRef="#ctx0" brushRef="#br0" timeOffset="337787.4394">12231 10192 118 0,'-17'9'28'15,"-2"-8"-21"-15,-2 2 8 16,9-3 15-16,6 0 0 15,0 0-7-15,2 0-7 0,4 0-6 16,-3 0 2-16,3 0 9 16,-3 0-7-16,0 0-3 15,-5 0-6-15,3 0-3 16,-3 0 4-16,2 0 1 16,-3 0-2-16,0 0-4 15,-3 0-1-15,3 3 3 16,0-3 0-16,-1 4 1 15,1-4-2-15,-1 3 0 16,2 1-2-16,-4-1 3 16,3 3-1-16,-6-3-1 15,3 1 1-15,-4 0-2 16,0 1 1-16,-1 0-1 16,2 0 0-16,-3 1 1 0,0 1-1 15,-1 0 0-15,-2 0 1 16,3 0 0-16,-3 2-1 15,-1-2 1-15,2 0 3 16,1 1-4-16,-4 1 1 16,4-1-1-16,0-1 0 15,2 6 0-15,-5-3 0 16,4 1 0-16,0 5 0 16,2-2 1-16,-1-2-1 15,1 4 0-15,4-2 0 16,-3 2 0-16,3-2 0 15,3 0-2-15,-1 1 4 16,0-1-4-16,6-1 2 16,-2-3 0-16,2 0 0 0,1 3 0 15,3-3 0-15,0-1 0 16,0 1-1-16,0-3-2 16,0 3 1-16,0-3-3 15,0 0 3-15,13 3-2 16,1-4-4-16,5-2-6 15,8-4-33-15,1 0-69 16</inkml:trace>
  <inkml:trace contextRef="#ctx0" brushRef="#br0" timeOffset="346542.2594">16226 10634 198 0,'-16'-16'10'16,"-6"-1"-6"-16,-1 1 15 15,-4 3 12-15,2 0-4 16,-4-1 2-16,16 7-2 16,-4-3-9-16,5-3-2 15,-2 1 4-15,2-2 0 16,-2-2-5-16,1 2-1 16,1 4-6-16,2 0 3 0,-3 0-3 15,6 3-2-15,1 0-1 16,-4-1-1-16,1 1 1 15,2 0-3-15,0 0 1 16,-2-2 1-16,-1-1-1 16,1-1-3-16,-5 1 1 15,5-3 1-15,-1 1 2 16,-3 1-2-16,-1-2 2 16,-2-3-1-16,1 3-2 15,0-1 0-15,1-1 0 16,3-2 1-16,-1 3-2 15,-2 1 1-15,1-4 1 16,-2 0-2-16,-3 0 4 0,3-1-4 16,-8 1 3-16,3 1-2 15,-6-1 1-15,0 1 0 16,-2-1 1-16,-1 4 2 16,-8-1-1-16,1 1-2 15,-2 3-2-15,-2-2 0 16,-2 0 0-16,4 3 1 15,-4-3 0-15,-1 4 1 16,1 2-2-16,-3 2 1 16,2 2 3-16,-2 2-1 15,-1 0-2-15,-2 0 0 16,2 0 2-16,1 6-3 0,-4 1 1 16,1 0 2-1,-4-1-2-15,3 1 0 0,1 0-1 16,5-1 5-16,1-1-3 15,6 2-2-15,-4 0 0 16,2 0 1-16,3 3-1 16,-4-3 0-16,0-1 1 15,2 4-1-15,-2 0 0 16,1 3 0-16,6-2-4 16,2 1 3-16,5-2-3 15,1 3 3-15,3-2-1 16,0 2 1-16,-1-3-1 15,-1 3 0-15,1 3 1 16,-1 0 1-16,0 1-1 16,-4 0-1-16,-2 5 0 0,4 2 1 15,-5-1 0-15,5 0-1 16,2-4 2-16,3-2 0 16,1 0-1-16,2 0 1 15,-1 3 0-15,-2 0-2 16,7-1 2-16,0 0 0 15,2-5-1-15,1 3 1 16,4 0-1-16,0-2 0 16,3 2 0-16,0 0 0 15,3 0-1-15,0-1 0 16,0 0 1-16,0 1 0 16,0-1-2-16,0-2 2 0,9 5 0 15,0-1 0-15,5 1 1 16,2 3-1-16,0-1 1 15,2-1 0-15,0-1 0 16,1-2-1-16,1 2 1 16,0-2-1-16,3-1 1 15,-2 1-1-15,6 3 2 16,-4 0 0-16,6 0-1 16,4-3 1-16,-2 1-1 15,5-4 0-15,7 2 1 16,-4-5-1-16,10-2 0 15,5-2 1-15,5-3-1 16,6 1 1-16,-1-1 0 0,-5-1 0 16,0 1 1-1,-1-1-2-15,-2 0 0 0,6-3 0 16,2 0 1-16,1 0-1 16,3 0 0-16,3 0-1 15,1 0 1-15,3-10 0 16,0 0 1-16,-4-2 1 15,-3 2-1-15,-3-1-1 16,0-1 0-16,-4-2 0 16,2-3 3-16,-6 0-3 15,-5-2 0-15,-3-4-1 16,-7 0 1-16,-3-3-1 0,-2 2 1 16,-2-5 1-16,0-2-1 15,-2-4 2-15,-3-2-2 16,-2-5 2-16,-1 2-1 15,-8-3 1-15,4 6-2 16,-7-2 3-16,-1 5-1 16,0 1 0-16,-6 1-1 15,0 2 1-15,-5 0-1 16,2 1 0-16,1-1 1 16,-4 1-1-16,-3-1 0 15,0 0-1-15,0 1 3 16,-1-1 0-16,-15 2 0 15,-2 0-1-15,-8 1-2 0,0 0 0 16,-7 3 2 0,-3-1-2-16,-4-2 2 0,-1 1 0 15,-1 2-2-15,-1 2 2 16,5 2-1-16,-1 0 1 16,-4 1 1-16,-2-1 0 15,-1 3-1-15,-5-3 0 16,-1 7 0-16,-4-1-2 15,7 4-1-15,-2 1 0 16,1 2 2-16,2 0-1 16,-1 1 0-16,4 3 0 15,-7 2 1-15,4 1-2 16,-1 0 2-16,4 0-2 16,-1 4 1-16,1 9 0 0,-4 1-2 15,-3 8 1-15,1 1 0 16,-1 1 1-16,2 0 1 15,5-3-1-15,7 0 0 16,5-1-1-16,-1-3 1 16,10-2 0-16,-3 2 0 15,2 0 0-15,-2 2-1 16,3-1 0-16,3-3-2 16,2 1 1-16,6-6 1 15,5-6-2-15,5 0 2 16,3-2-9-16,0-1-8 15,0 5-13-15,14 1-25 16,15-7-90-16</inkml:trace>
  <inkml:trace contextRef="#ctx0" brushRef="#br0" timeOffset="348005.1456">18791 6879 107 0,'-3'-7'32'0,"-7"0"-24"0,2-3 16 15,0 0 15-15,-1-3-8 16,2 2-4-16,-6 1-1 16,0-2-2-16,-3 0-1 15,0 1 5-15,-8-2-6 16,-3 3-10-16,-1 0 4 15,-4 3-5-15,-4-1-3 16,-6-2 0-16,-5 2 2 16,-7-1-2-16,-1 2 3 15,-6 4-3-15,-5 0-2 16,-2 3-2-16,-10 0 2 0,-3 0-1 16,4 6-4-16,1 8 1 15,9 5 0-15,1 1 1 16,5 2-3-16,3 2 3 15,-1 1-2-15,4 3 0 16,3 2 2-16,0 3-2 16,0 3 0-16,1 4-1 15,-1 3 0-15,2 3 1 16,9 6 0-16,5-3 1 16,6-2-2-16,8-2 3 15,8-1-3-15,2-3 0 16,8-2-1-16,1 1 1 15,3-1 0-15,0 1 1 0,0 3-1 16,3 3 0 0,9 0 0-16,6 2-3 0,-1 0 3 15,12 0-2-15,5-1 2 16,14 2-1-16,12 2 1 16,10 2-1-16,9-2 2 15,0-1-2-15,0-2 0 16,0-6 1-16,-4 0-3 15,-7-5 1-15,4-7 2 16,-7-8 1-16,9-8 0 16,3-7-1-16,2-7 0 15,5-7 0-15,4-19-1 16,3-10 1-16,3-3-1 16,1 1 1-16,-4-1-1 0,-4 3 1 15,-10 0 0-15,-2-1 0 16,-9 0 0-16,-8 1 0 15,-7 1 0-15,-5 4 0 16,-4-1 0-16,-3 5 2 16,-3 0-2-16,-4 0 0 15,-5 2 0-15,-8 4-3 16,1 1-1-16,-11 2-7 16,-3 1-10-16,-5 0-19 15,-1 0-46-15,0-2-136 16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07-01T06:02:34.28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18321 7291 66 0,'0'-3'20'0,"0"-1"-6"15,0 2 18-15,0 1-4 16,0-2-4-16,0 3-3 16,0 0-1-16,0-3-5 15,0 3-6-15,0 0-1 16,0 0 0-16,-3 0 2 16,3 0 0-16,0 0 0 0,0-1 1 15,0 1 1 1,0-2-7-16,0 1-1 0,0 1 0 15,0 0-4-15,0 0 1 16,0 0-1-16,-4 0 0 16,4 0 1-16,0 0-1 15,0 0 0-15,0 0 1 16,0 0-1-16,0 0-1 16,0 0-1-16,0 0-2 15,0 0-1-15,0 0-4 16,0 0 5-16,0 0-2 15,0 0 1-15,0 0-4 16,0 0-5-16,0 0-6 16,0 0-20-16,0 0-37 15,0 0-54-15</inkml:trace>
  <inkml:trace contextRef="#ctx0" brushRef="#br0" timeOffset="698.4231">18265 7373 13 0,'-6'0'28'16,"-1"0"2"-16,-3 0-8 0,-2 0-10 15,-2 0-4-15,1 0-2 16,-2-2-5-16,-2-2-1 16,2 0-6-16,1-2 3 15,-3-1-4-15,-1 2 5 16,-2-1-1-16,-7 0 3 16,-8 5-5-16,-2 0-13 15,-4-1-9-15,-1 2 7 16,0-1 2-16,-3-2 7 15</inkml:trace>
  <inkml:trace contextRef="#ctx0" brushRef="#br0" timeOffset="3547.5219">18177 7353 81 0,'-9'-6'21'0,"-1"1"-2"0,0 1 7 16,-7-2 2-16,-1-2 1 15,2-1 2-15,-8 2 2 16,2-3 3-16,-2 0-21 15,0-3 5-15,-2 3-9 16,3-2 0-16,-3 1-5 16,3-3-2-16,-6 1 0 15,3 1-1-15,0 2-3 16,-6 2 3-16,-1 1 1 16,1-1-1-16,-5 2-2 15,1 1 1-15,1-4 0 0,6 5 1 16,-3-2-3-16,2 2 3 15,1-2-2-15,-3 3 0 16,-4 2-1-16,1 1 1 16,-8 0-1-16,1 0 1 15,-6 0-1-15,-1 4-1 16,-5 5 1-16,4 1 1 16,1-2-1-16,0 3 0 15,1 0 0-15,-1 3 1 16,1 2-1-16,-2 0 1 15,5-2-1-15,-4 3 2 16,4-1-2-16,3 3-2 0,5-1 0 16,3 1 3-16,-2-4-2 15,4-1 2-15,4-1-2 16,0 0 2-16,-1-2-2 16,6 3 1-16,-4-1 0 15,2-1-1-15,3 5 2 16,-1-1-1-16,2 1 0 15,3-1 0-15,0-5-1 16,4 4 1-16,0-1 0 16,-2 2 0-16,2 1 0 15,2-3 0-15,-1 3 0 16,0-2 0-16,4 2 0 16,2-1 1-16,-3-2-1 15,4 2 0-15,-1-4-1 0,4 3 1 16,3 1 0-16,0 1 0 15,0 3 0-15,0-3 1 16,0-5-2-16,10 4 1 16,2-3-1-16,1 1 1 15,7-1 1-15,2 1-1 16,8-2 2-16,-1-1-1 16,7 1 1-16,6-1-1 15,0 2 2-15,0-2-2 16,4 1-1-16,-1-2 4 15,1-2-4-15,-1-3 1 0,7 2-1 16,4-4 2 0,5 1 1-16,4-1-3 0,-6 0 3 15,-1 1-3-15,1 1 0 16,-5 0 0-16,2-2 0 16,4 3 0-16,3-3 0 15,-4-3 0-15,1 0 1 16,0 0-1-16,-2 0 0 15,-5-9 3-15,0 2-3 16,-3-3 0-16,-2 3 0 16,-2-3 0-16,-1 2 0 15,-2-2 0-15,-1 0 1 16,3 2 0-16,0-4 0 16,-1 1-1-16,0 4 0 15,-2-6 2-15,-5 3-2 0,-3-2 0 16,-4-2 0-16,0-2 0 15,-6-2 0-15,0-2 0 16,-4 0 0-16,-1 1 0 16,-6-1 1-16,-3 0-1 15,2 0 0-15,-1 1 0 16,-5 0 0-16,0 1 0 16,-3-2 1-16,0 2 0 15,-3-3-1-15,0-1 2 16,0 2-1-16,0 1-1 15,-3-2 4-15,-9-2-1 16,-2 2 2-16,-2 1-5 0,-3 1 5 16,0 2 0-16,-1-2-3 15,-6 5 1-15,7-2-2 16,-8 1 4-16,2 0-4 16,-5-1 0-16,-5 3 0 15,-2 0 2-15,-1-1-1 16,-4 0-2-16,6-1 2 15,0 2 0-15,3 0-2 16,5-1 0-16,-1 3 2 16,3 0 0-16,-3-1 0 15,-1 3-2-15,1-1-1 16,-4 1 1-16,1 1 1 16,0 2-1-16,-1 0 0 0,1 2 0 15,3-2 1 1,-4 2-1-16,1 3 0 0,-1-1-1 15,1 2 1-15,-4 0 0 16,0 0 0-16,7 0 0 16,-1 0 0-16,-2 3 0 15,3 3 0-15,-1-2 0 16,5 2 1-16,2-2 2 16,2-1-3-16,3 1 0 15,-1 3 0-15,-4 2 0 16,4 1 0-16,-5 1 0 15,2-1 0-15,3-2-2 16,2-1 2-16,-2-3 0 16,6-1 3-16,4 1-3 0,1-2 0 15,5-1 1-15,0-1-1 16,3 0 0-16,0 0 0 16,0 0 0-16,-3 0 0 15,3 0 0-15,0 0-1 16,0 0 1-16,0 0 0 15,0 2 1-15,0-2-1 16,0 0 0-16,0 0 0 16,0 0 0-16,0 0 0 15,0 0 0-15,0 0 1 16,0 0 0-16,0 0-1 16,0 0 0-16,0 0 0 15,0 0 1-15,0 0-1 0,0 0 0 16,0 0 0-16,0 0 2 15,0 0-1-15,0 0 0 16,0 0-1-16,0 0 0 16,0 0 0-16,0 0-1 15,0 0 3-15,0 0-2 16,0 0 0-16,0 0 2 16,0 0-2-16,0 0 0 15,0 0 0-15,0 0 0 16,0 0-2-16,0 0 4 15,0 0-2-15,0 0 0 16,0 0-2-16,0 0 1 0,0 0 1 16,0 0-1-16,0 0 1 15,0 0 0-15,0 0-1 16,0 0 2-16,0 0-1 16,0 0 0-16,0 0 0 15,0 0 0-15,0 0-1 16,0 0 0-16,0 0 0 15,0 0 1-15,0 0 0 16,0 0-1-16,0 0 1 16,0 0-2-16,0 0 2 15,0 0-4-15,0 0-3 16,0 0-11-16,0 0-19 16,0 0-17-16,0 0-56 0,0 0-49 15</inkml:trace>
  <inkml:trace contextRef="#ctx0" brushRef="#br0" timeOffset="9073.8115">16503 9214 104 0,'-10'-7'16'0,"-6"0"2"15,-1 1 4-15,4 0 13 16,4 3-10-16,3-1-5 16,-6 1-3-16,6-3 2 15,0 2-1-15,3 1 1 16,0 0-1-16,-1-1-5 16,1 1 0-16,0-1 0 15,0 1-4-15,-3-1-2 16,3-2-1-16,-5 3-2 15,2-1 2-15,2 0 2 16,-1-2 2-16,1 3-5 0,-2 0 2 16,0-1 1-16,-1 1-1 15,-3-1-4-15,1-1 3 16,2-2-5-16,-6 4 2 16,0-1 2-16,-1-2-1 15,-1 3 0-15,-3-1 1 16,0 1 2-16,2 2-5 15,-2-2 1-15,3 0 3 16,-1 0-4-16,2-1 1 16,-1 1-1-16,2 0-1 15,-4 0 3-15,1-1-2 16,1 0 1-16,-5-2-1 16,3 3 0-16,-5-1-1 0,2 1 3 15,-3-1-3 1,4-1 1-16,0 2-1 0,-4-1 3 15,7 1 1-15,-1 0-4 16,4 0 3-16,0 2-2 16,1-2 0-16,-1 2-1 15,-1-2-1-15,2 0 0 16,-5 0 3-16,4 3-2 16,-6-1-1-16,-1-2 1 15,1 0 0-15,-4 0 0 16,3 3 1-16,-5 0-2 15,5 0 1-15,-3 0 3 0,0-1-4 16,-5-1 2 0,-1 2-2-16,-1 0-2 0,4 0 2 15,3 0 0-15,0 0 2 16,4 0-2-16,0-1 0 16,-2-2 0-16,3 3 0 15,-2 0 0-15,4-3 0 16,-3 3 0-16,-1 0 0 15,4 0 0-15,-5 0 0 16,3 0 0-16,-1 0 0 16,-2 0 0-16,3 0 0 15,-2 0 0-15,4 0 0 16,-3 0 0-16,-1 0 0 16,4 0 0-16,-4 0 0 15,7 0 0-15,-3 0-2 0,-1 0 2 16,4 0 0-16,-2 0 0 15,0 3 0-15,3 1-1 16,-4-1 1-16,3 0 0 16,0 1-1-16,3 2 1 15,-2 0-1-15,-2-2 1 16,2 0 0-16,2-1-2 16,-3 2 4-16,0 0-2 15,0 1 0-15,3 0-1 16,1 1 1-16,-5-1-1 15,5 2 0-15,2-2 0 16,-3 1 0-16,1 0 0 0,-2-1-1 16,-2 4 2-16,1 0 0 15,0-1 1-15,-5 1-2 16,0 0 1-16,5 0 0 16,-6 1 0-16,6-2 0 15,-3 1 0-15,1-3 0 16,1 3 0-16,3 0 0 15,-2-4-2-15,1 4 2 16,1 0 0-16,-2 3 0 16,0 1-1-16,-2-1 0 15,7 2-1-15,-2-3 1 16,-1-3-1-16,7 0 2 16,0-5 0-16,0 3 0 0,-2 3-3 15,2-1 3 1,0 1-1-16,1-2 1 0,0 1-1 15,2-2 0-15,-2-1 1 16,1 4-2-16,-2 0 2 16,0 0 0-16,3 3 0 15,-3-3 0-15,3 0 0 16,0 2 0-16,0-2 0 16,0 1 0-16,0-1 0 15,0-1 0-15,0-2-1 16,0-3-1-16,0 3-1 15,0-1 2-15,9 4 1 16,-1-3 0-16,5 3 0 16,-1 2-1-16,2 1 1 0,6 0 0 15,-2 1 1-15,2 0-1 16,-1-1 0-16,1 2 0 16,3-1 0-16,-5-4 0 15,3 6-1-15,1-5 1 16,-6 2 0-16,7 0 0 15,-6-1 1-15,5-1-1 16,-3 5 0-16,2-5 0 16,0 5 0-16,0-2 1 15,1-1-1-15,-3 2 0 16,7-4 0-16,-4-1-1 16,2 0 1-16,-2 3 1 15,1-3-1-15,-3 0 0 0,-1-1 0 16,1 1 1-16,3-3-1 15,-1 0 0-15,4-1-1 16,2-2 2-16,2-1-1 16,0 1 0-16,-4-2 2 15,3-1-2-15,-4-1 1 16,-1 0-1-16,-2 0 0 16,4 0 0-16,-4 0 0 15,5 0 0-15,-4 0 1 16,3 0 0-16,3-3 1 15,0-4-2-15,3 3 0 16,-2-6 1-16,2 3-1 0,0-1 0 16,1-1 0-16,-4 1 0 15,1-2 0-15,-1 3 0 16,2-3 0-16,2-3 0 16,3 3-1-16,4-4 1 15,-1-1 0-15,-2 2 0 16,-1-1 0-16,-3 4 0 15,-3 0 0-15,-4 0-2 16,0 0 2-16,-3 0 0 16,3 1 2-16,-5-2-2 15,3-1 0-15,1-2 0 16,5 1 0-16,-5-4-2 16,2 3 2-16,-4-1 0 0,-1 2 0 15,-6-1 0-15,1 1 0 16,-1 3 2-16,0 0-2 15,1-2 1-15,-1 1-2 16,0-2 2-16,0 0-1 16,0 2 0-16,-3-1 0 15,4-2 0-15,-2 2 0 16,-2-2 0-16,1 1 0 16,-5 0 0-16,2-1 0 15,-2 0 0-15,1-2 1 16,-3 1-2-16,-1-2 2 15,-3 0-1-15,0 3 0 0,-3-2 1 16,0-1 0 0,0 5-1-16,0-1 1 0,-3-1 0 15,-9 0-1-15,-2-2 0 16,1 1 0-16,-3-2 1 16,0 0-1-16,0 0 0 15,3-3 0-15,-5 6 1 16,4-1-1-16,0 2-1 15,1 2 1-15,0 1 0 16,0 0 1-16,1 1-1 16,-5-1-1-16,4 3 1 15,0 2-1-15,-1-1 1 16,1 3 0-16,4 1 0 16,0-1 0-16,-1 1-2 15,-1 1 3-15,0 0-1 0,3-1 0 16,2 1 1-16,-3-2-2 15,1 2 2-15,-1-1-2 16,2 1 1-16,1-2 0 16,3 0 0-16,0 3 1 15,-3-3-1-15,2 2 0 16,-3-2 1-16,1 0-1 16,2 3 0-16,-1-1 0 15,1-2 0-15,-3 0 0 16,4 3 0-16,-3-3 1 15,3 3-1-15,-4-1 0 16,3-1 0-16,0 1 0 0,2 1-1 16,-1-3 2-1,2 3-1-15,-2 0 0 0,0 0 1 16,0-3-1-16,0 3 0 16,0-1 1-16,-3-1-1 15,-1 1 0-15,2-2 0 16,2 3 1-16,-2 0-1 15,1-3 0-15,-1 3 0 16,1-1 0-16,0-1 0 16,-2 1 0-16,3-2 1 15,-3 3-1-15,-2 0 1 16,2 0-1-16,0 0 0 16,2-3 0-16,-5 3 0 15,0 0 0-15,0 0 0 16,0-1 0-16,0 1 0 0,-1 0 0 15,1-1 0-15,1 1 0 16,0-2 2-16,1 2-2 16,3 0-2-16,1-3 2 15,0 3 2-15,0 0-2 16,3 0 0-16,-3 0 0 16,3 0 1-16,0 0 0 15,-3 0-1-15,3 0 0 16,0 0-1-16,0 0 1 15,0 0 0-15,-3 0 0 16,3 0 0-16,0 0-1 16,-4 0 1-16,4-2 0 0,0 2 0 15,0 0 0-15,0 0 0 16,0 0 0-16,0 0-4 16,0 0 2-16,0 0-7 15,0 0-21-15,0 0-30 16,0 0-38-16,0 7-52 15</inkml:trace>
  <inkml:trace contextRef="#ctx0" brushRef="#br0" timeOffset="13058.1947">20244 9144 133 0,'0'-10'19'16,"0"0"-3"-16,-3 1 2 15,-5 2 13-15,1 0-7 16,4 5-10-16,-4-3-5 15,1 0 2-15,-2 2 1 16,3-4 5-16,-1 3 2 16,1-2 0-16,-1-1 2 15,0-3-8-15,-3 3-4 16,0-2 6-16,3 1 2 16,0-1-9-16,0 3 5 15,0-1-4-15,-4 0 1 0,0-2-3 16,0 2-4-16,0-3 6 15,1 3-4-15,-4 0-1 16,2-2-2-16,-3 2 0 16,4-3 0-16,-10 3-1 15,4 0 5-15,0 1-4 16,-5 0 2-16,-1-1 1 16,-1 1-1-16,1-1-2 15,-2 0 4-15,3 1-2 16,-5-1-4-16,3 1 3 15,-1 2-2-15,2 1 0 16,-1 0-1-16,-2-1 0 0,1 3 0 16,-5-1 0-1,1 2 0-15,-2 0 0 0,1 0 1 16,-3 0 1-16,1 0-1 16,0 0-1-16,-5 0 1 15,1 0 0-15,1 0 1 16,3 0-2-16,-1 0 0 15,5 0 2-15,4 0-2 16,-1 0 0-16,3 0 1 16,-2 0 0-16,3 0-1 15,-2 0 0-15,-3 3 0 16,0 3-1-16,-3-2 1 16,2 5 0-16,0-4 0 15,1 1-1-15,2-2 2 16,-1-1-1-16,2 3 1 0,-1-5 0 15,1 2-1-15,-4 0 0 16,6-3 0-16,-3 6-1 16,1-5 2-16,-1 2-1 15,4 1 0-15,-2-1 0 16,2 0 0-16,0 2 0 16,2-3 0-16,2 0 0 15,-5 1 0-15,3 0 0 16,2-2 0-16,-6 2 0 15,6 3 0-15,-6-2 0 0,2 0 0 16,1 2 0 0,0 0 0-16,0 1 0 0,0 0 0 15,1 0 0-15,0 2-1 16,-3-2 1-16,4-3 2 16,3 4-2-16,-1-2 0 15,3-4 0-15,0 4 0 16,2-2 1-16,-2-1-1 15,-1 3-1-15,3-2 1 16,2 0 0-16,-3-1 1 16,0 4-1-16,0-1 0 15,0 1 0-15,1 2 0 16,0-2 0-16,-2-3-1 16,4 4 1-16,-1-1 0 15,4 0 0-15,-5 0-1 0,-2 3 1 16,2 0 1-16,3 0-1 15,-2-1 0-15,2-1 0 16,-3 1 0-16,-1 2 0 16,2-3 0-16,2 2 0 15,0 0-1-15,0-3 1 16,3 0-1-16,0 3 1 16,-4-3 2-16,4 0-2 15,-1-1-1-15,3 0 1 16,-1-5-1-16,2 6 1 15,-1-2 0-15,1 2 0 16,0 3-1-16,0-1 0 0,0-1 0 16,0 2-1-16,11 0 1 15,-1 3 1-15,-1 4 0 16,1-5 0-16,3 2 0 16,0-2 0-16,-2-1 0 15,3-1-1-15,4 0 0 16,-2 0 1-16,7 2 0 15,-4 1 0-15,7 1 0 16,0 2 0-16,3 1 0 16,0-3 0-16,3-1 1 15,4 2 0-15,0-1-2 16,-1 0 2-16,2-1-2 16,1 1 1-16,1-1 0 15,1-3 0-15,-1-1 1 16,-4 1-1-16,4-1 0 0,6-5 0 15,0 3 0-15,4-4 0 16,-1 1 0-16,1-2 1 16,-6-1-1-16,0-1 1 15,-2 0-1-15,-2 3 1 16,1-3-1-16,-6 0 1 16,2 0-1-16,0 0 0 15,0 0 1-15,-3 0-1 16,-2 0 0-16,0 0 1 15,4 0-1-15,-3 0 0 16,4-3-2-16,0-7 2 16,3 0 0-16,0 0 0 0,-1 0 0 15,-1 1 0-15,1-3-1 16,-5 3 1-16,-1-1 0 16,0 0 0-16,-2 0 0 15,-4 1 0-15,1-1 0 16,-3 2 0-16,-3 2 0 15,0-3 0-15,-3 2 0 16,-2-2-1-16,0-1 2 16,0 0-2-16,-2 0 2 15,0 2-2-15,0-1 2 16,-6-1-1-16,3 1 0 16,-4-1 0-16,0-1-1 15,0-2 1-15,-1 3-1 0,-3 0 2 16,0-3-1-16,-3 6 0 15,1-3 0-15,-1 3 0 16,0 2 0-16,0-2 1 16,0 4-1-16,0 0 0 15,0-1-2-15,0 4 2 16,0 0-1-16,0-3 0 16,0 3-3-16,0 0-11 15,0-1-26-15,0 1-93 16</inkml:trace>
  <inkml:trace contextRef="#ctx0" brushRef="#br0" timeOffset="17023.4526">18509 10855 12 0,'0'-6'65'0,"0"-1"-56"16,0 1-5-16,-6-1 7 15,-1 4 13-15,3 0-5 16,0 3 2-16,-1-4 10 16,1 1 2-16,-1-1-9 15,1-2-1-15,1-1-1 16,-4 1-3-16,0 2-4 16,1-2-2-16,0-1 3 0,2 0-1 15,-3 2 0 1,4-2-4-16,-3 4 6 0,0-4-6 15,-2 0 0-15,1 1-3 16,-1-1 0-16,2 0 1 16,-1 1 3-16,-6-4-6 15,0 2 2-15,-3-2-5 16,3 0 2-16,-1 2-3 16,-1-2 5-16,5 3-2 15,-3 0 1-15,-1 1-2 16,1-1-2-16,-2 3 1 15,-3-2 1-15,0-1-4 16,-3 1 0-16,2-1 2 16,1 0 1-16,-6-2-1 0,-1 2 1 15,-1-3-2-15,2 0 4 16,-1 0-2-16,-2 1-1 16,2 2 1-16,-4 0-2 15,6 0 0-15,-3 1 1 16,1 2 1-16,-1 1-3 15,1 1 0-15,0 2 0 16,-4 0 1-16,4 0 0 16,-2 0-1-16,2 0 1 15,-1 0 0-15,3 0 1 16,-3 0-2-16,2 0 0 16,-1 0 2-16,-2 0 1 0,2 0-3 15,-2 0 1-15,3 0 0 16,-10 2-1-16,6-2 0 15,-1 3 1-15,0-3 0 16,2 3 3-16,1-2-4 16,-1-1 1-16,2 0 1 15,-4 0-2-15,3 3 1 16,0-3-1-16,0 3 1 16,3 0-1-16,-1-2 0 15,4 2 0-15,3-3 1 16,-3 3 0-16,4-2-1 15,-4 1 0-15,4-1 2 16,0 2-2-16,-3 0 0 0,3 1 0 16,0-1 0-1,-2 3 2-15,-1 1-2 0,-3 0 0 16,2 0-2-16,-7 0 2 16,5-1 0-16,-3-1 0 15,5-1 0-15,-3 3 0 16,4-1 2-16,-4 1-2 15,1 3-2-15,-2-3 2 16,3 6 0-16,-2-3-1 16,2-3 2-16,3 3-2 15,0-3 1-15,3-5-1 16,-1 5 1-16,2-1 0 0,-2-2 0 16,4 2 0-16,-2-2 0 15,5-4 1-15,2 3-1 16,0 1 0-16,-5-1-1 15,-1 3 1-15,0 1 0 16,3-1 0-16,-3 1-1 16,0-3 1-16,1 4 0 15,1-1-1-15,-1 0 1 16,-2 3 0-16,4-3 0 16,1 0-1-16,0 2 1 15,-2-2-1-15,4 0 1 16,-1 0 0-16,4 2-1 15,-3-1 1-15,1-2 0 0,3 1 0 16,0-2 0 0,-1-1-1-16,3 2 0 0,-2-2 1 15,1 2 0-15,-1-2-3 16,1-1 3-16,2 3-1 16,0-2 0-16,0 2 0 15,0 1 1-15,0 0-2 16,-2 0 2-16,2 3 0 15,0-3 0-15,0 1 0 16,0-1 0-16,0 0 0 16,0 3 0-16,0 0-1 15,0 0 1-15,0 0 0 16,0 0-1-16,0 0 1 16,0-1 0-16,0 1-1 0,4-3 1 15,-1 0 0-15,2 2-2 16,0-2 1-16,-2 0 1 15,3 0-1-15,0-1 1 16,1 1 0-16,-3 0 0 16,2-1-1-16,2 1 1 15,1-1 1-15,-3 3-1 16,3-1 1-16,-2 1-1 16,3 1 0-16,3-3-1 15,-7 3 0-15,4-3 1 16,-1 0 0-16,0-1 1 15,-1-2-1-15,2 1 0 16,-1 0-1-16,-2 0 1 0,5 2 1 16,-1-1-1-1,1 1 0-15,1-3 0 0,7 6 0 16,-1-1 1-16,-2-5 0 16,2 3 0-16,-5-1-1 15,3 1 0-15,1 0-1 16,-6-2 2-16,5-1-1 15,-1 2 1-15,1-2-1 16,2 2 0-16,0 1 2 16,1-1-3-16,2 1 2 15,8 0-1-15,-1 3 1 16,10 0-1-16,-6 0 1 0,1-1-1 16,-3-4 0-16,1 0 0 15,-7-1 0-15,1-1-1 16,-7-3 0-16,2 3 1 15,-2-3 1-15,1 0-1 16,-1 0 0-16,0 0-1 16,5 3 1-16,5-2 0 15,0 2 0-15,6-3 1 16,-2 0-1-16,-1 0-1 16,3 0 1-16,2 0 1 15,-4 0-1-15,-2 0 0 16,0 0-1-16,-2 0 1 15,2 0 0-15,2 0 1 0,3-4 0 16,3-2-1 0,0 2 0-16,2-2 0 0,-1-3 0 15,1 2 0-15,-3 1 1 16,-3-4-1-16,-4 6 1 16,0-3-1-16,1 0 1 15,-7-2-1-15,1 6 0 16,-4-1 1-16,-1 1-1 15,-2-1 0-15,4 1 0 16,-4-1 3-16,1-2-3 16,2-1 0-16,2 0 0 15,-4-1 0-15,0 1 0 16,-2 0-3-16,0 0 3 16,3-3 0-16,-4 1-1 0,5-2 1 15,-3 1 0-15,-3-3 0 16,4 4-1-16,-4 2 1 15,-1-3 0-15,3 1 0 16,-3-1 0-16,-1 2-1 16,5-1 1-16,-6-1 0 15,2 3 1-15,3 0-1 16,-9 2-1-16,1 1 1 16,-1-2 0-16,-1 2 1 15,-2-2-1-15,0-1 0 16,-2 4 0-16,2-4 0 15,-2 0-1-15,1-3 1 16,-1 3 0-16,3-3 0 0,-7-3 0 16,3 4 0-16,-3-4 0 15,0 2 0-15,0-2 0 16,0 0 0-16,0 0-1 16,0 2 1-16,0 1 0 15,0 1 1-15,0-1-1 16,-3 0 0-16,3 0 0 15,-5 0 1-15,3 0-1 16,-1 0 0-16,-1 0 0 16,1 1 1-16,-2 0-1 15,0 2 0-15,2 0 0 16,-3 0 0-16,0 4 0 0,3-1 0 16,-5-2 1-16,2 2 2 15,0-2-3-15,0 2 0 16,-1-2 0-16,1 2 1 15,-1 1-1-15,0-2 0 16,4 3 0-16,0-1 0 16,-1 1 0-16,1-1 0 15,0 1 0-15,-1 0 1 16,4 2-1-16,-2 0 1 16,2 0-2-16,0 0 1 15,0 0 0-15,0 0 0 16,0-3 0-16,0 3 0 15,0 0 0-15,0 0 0 0,0 0 0 16,0 0 0 0,0 0 0-16,0 0 0 0,0 0 0 15,0 0 0-15,0 0 0 16,0 0 0-16,0 0-1 16,0 0 1-16,0 0 0 15,0 0 0-15,0 0 1 16,0 0 0-16,0 0-1 15,0 0 0-15,0 0-1 16,0 0 1-16,0 0 1 16,0 0-1-16,0 0 0 15,0 0 1-15,0 0-2 16,0 0 1-16,0 0 0 16,0 0 1-16,0 0-1 0,0 0 0 15,0 0 0-15,0 0 0 16,0 0-1-16,0 0 1 15,0 0 0-15,0 0 0 16,0 0 0-16,0 0 0 16,0 0 0-16,0 0 0 15,0 0 1-15,0 0-1 16,0 0 0-16,0 0 0 16,0 0 2-16,0 0-2 15,-1 0 0-15,1 0 0 16,0 0 1-16,0 0-1 15,0 0 0-15,0 0 0 16,0 0 0-16,0 0 0 0,0-3 0 16,0 3 0-16,0 0-1 15,0 0 2-15,0 0-2 16,0 0 1-16,0 0 0 16,0 0 0-16,0 0-1 15,0 0 1-15,0 0-1 16,0 0 1-16,0 0-1 15,0 0-1-15,0 0-2 16,0 0 2-16,0 0 2 16,0 0-3-16,0 0-1 15,0 0-6-15,-3 0-14 16,3 0-17-16,-3 0-91 0</inkml:trace>
  <inkml:trace contextRef="#ctx0" brushRef="#br0" timeOffset="20947.8685">16558 9197 7 0,'3'0'19'0,"-3"0"13"16,0 0-5-16,0 0-4 15,0 0 1-15,0 0 2 16,0 0 4-16,0 0-15 16,0-5-4-16,0-2 2 15,-1 3 4-15,-2-3 3 16,-3-2-6-16,3 2 5 15,0 1-7-15,0-1 7 16,2 3 2-16,-2 0-5 16,0-2-3-16,0 3 1 15,0-1-6-15,-4-2-4 0,-1 2 3 16,2-2 4-16,0 2-3 16,-3-1-1-16,-1-2 9 15,-3 1-7-15,-3-1-3 16,0 0 4-16,-5 4-2 15,2-1-5-15,1 1 1 16,0 0 5-16,3 0-4 16,2 2-3-16,-4-5 1 15,4 5-3-15,-2-2 5 16,-2 0-4-16,4 0 1 16,-3 3-1-16,-4-3 0 15,-2 2-1-15,-4-2 0 16,0 3 0-16,-4 0 1 0,-2 0 0 15,3 0 0-15,-4 0 2 16,-2-3-1-16,4 3-2 16,0 0 1-16,1 0 1 15,0 0-2-15,2 0 2 16,-1 0-2-16,4 0 1 16,-2 0 3-16,2 0-2 15,-2 0-2-15,-3 0 1 16,5 0 0-16,-2 0-1 15,3 0 5-15,-6 0-3 16,-3 0-2-16,-2 0 2 16,2 0-2-16,3 0 0 0,6 0 1 15,-3 0 0 1,8 0 1-16,-4 0-2 0,7 0 1 16,-4 0-1-16,4 3 1 15,0-3-2-15,-5 0 2 16,3 3-2-16,-6 0 1 15,2-2 0-15,-5 5 0 16,3-2 0-16,-2 2 0 16,3-2 1-16,-3-1-1 15,4 3 0-15,-2-2 0 16,2 0 0-16,-1-1 2 16,7 0-1-16,-7 3-1 15,3-2 0-15,-2 1 0 16,2-1 0-16,-4 2 0 15,6 1 0-15,-4-3 0 0,1 5 0 16,-4-5 0-16,5 3 2 16,-2 0-2-16,-1 2 0 15,4-2 1-15,-2 0-1 16,2 0 0-16,-3 1 0 16,5 2 0-16,-1-2 0 15,-3 1 0-15,5 1 0 16,0-3 1-16,0 3-1 15,3 0 0-15,1-3-2 16,-5 3 3-16,7-2-1 16,-3 1 0-16,4-1 1 15,-1-1-1-15,3-1 0 0,3-2 0 16,1 0-1-16,-3-1 1 16,3 3 0-16,0-2 0 15,0 3-1-15,-4-1 1 16,2 1-2-16,2 0 2 15,-2 1-1-15,2 1 1 16,2-1 0-16,-2-1 0 16,0 3-3-16,3 0 3 15,-3-3 0-15,3 0-1 16,0-1 1-16,0 1-1 16,0 2 0-16,0-5 0 15,0 1 1-15,0 1-1 16,0-1-1-16,0 8 1 15,3-2 1-15,6 1 0 16,0-1-1-16,6 2 1 0,-3 0 0 16,2-2-1-16,2 0-1 15,3-1 2-15,-6-2 2 16,7-2-2-16,-4 1 0 16,0 0 0-16,0-1 1 15,0-2-2-15,1 2 1 16,2-2 0-16,1 2 1 15,2-2-1-15,1 1-1 16,3 0 1-16,-1-3 0 16,-1 1 1-16,-2 0-1 0,4-2 0 15,-2 2 1 1,-2 1-1-16,5-1 0 0,-3 0 1 16,0 1-1-16,-1-1-1 15,6 0 1-15,-4-3 0 16,5 4 0-16,-4-1 0 15,2-3 1-15,2 0-1 16,-2 3 0-16,2-3 1 16,0 4-2-16,-2-2 2 15,2-1-1-15,-3-1 1 16,1 3-1-16,2-3 0 16,-4 0 0-16,3 0 1 15,-3 0 0-15,2 0-1 16,5 0 0-16,1 0 0 15,-2 0 1-15,3 0-1 0,-5 0 0 16,2 0-1-16,1 0 1 16,-1 0 0-16,1-3 0 15,-7 0 0-15,3-1-1 16,0 1 1-16,3 0 0 16,1-1 0-16,3 0 0 15,-5-2-1-15,5 2 1 16,0-5 0-16,-4 2 1 15,3 3-1-15,-1-4-1 16,-5 4 1-16,-3-2 0 16,0-1 1-16,-9 4-2 15,5-1 2-15,-3-2-2 0,1-1 1 16,2-3 0-16,-3 3-1 16,2-3 1-16,-2 0 1 15,1 1-1-15,-1 2 0 16,-3-2 1-16,1-1-1 15,-2 2 0-15,-2-1 0 16,1-1 0-16,-5 3 0 16,1-3 0-16,-1 0 0 15,0 3 0-15,3-2 0 16,-6 3 1-16,3-1 0 16,-6 0-1-16,3 0 0 15,-1 1 0-15,0-4-1 16,0 6 1-16,-2-2 0 0,0 2 1 15,0 1-1-15,0-1 0 16,0 1 0-16,0-3 0 16,1 4 0-16,-4-2 1 15,1-1 0-15,2 0-1 16,-3 1 0-16,2-2 1 16,-1 2-1-16,-1-2 0 15,2 3 0-15,-2-1 2 16,0-2 1-16,0-1-3 15,0-3 1-15,0 0-1 16,0 0 0-16,0 1 1 16,-3 2-1-16,0-6 1 0,0 3-3 15,-1 3 2 1,1-3 0-16,3 3 0 0,-3-3 1 16,0 1-1-16,0 2 0 15,0 1-1-15,0 1 1 16,-2 0 0-16,0 2 1 15,-2-4-1-15,1 1-1 16,2 1 1-16,-2 0 1 16,3 1 0-16,-4 1-2 15,4-1 2-15,-2 0-2 16,0-2 2-16,1 2-1 16,-1 1 0-16,2-3 0 15,2 5 0-15,1-1-1 0,-3 1 1 16,3 1 0-1,-4 0 0-15,4 0 0 0,0 0-2 16,0 0 0-16,0 0 2 16,0 0-1-16,0 0-1 15,0 0 0-15,0 0 1 16,0 0-4-16,0 0-2 16,0 0-6-16,0 0-9 15,0 0-34-15,-3 13-32 16,3 1-21-16,-6-3-147 15</inkml:trace>
  <inkml:trace contextRef="#ctx0" brushRef="#br0" timeOffset="23723.5188">20297 9282 169 0,'0'0'9'15,"0"0"-5"-15,-6 0-1 16,2 0 28-16,-1 0-7 16,1 0-3-16,3 0-1 15,-2-1 10-15,0-4-7 16,0 0-3-16,-3-2-6 15,0 0 2-15,-3 1 1 16,0-2-2-16,0-1-2 16,-4-1 8-16,2 0-14 15,-3-1 3-15,1 0 4 16,0 0-4-16,-2-2-2 0,1 3 1 16,0-1-1-16,0-2-4 15,-1 3 1-15,5 1 1 16,-6 0 2-16,2-1-4 15,-1 0-1-15,-3 0 3 16,-3-1-4-16,5 2 0 16,-8 1 3-16,5-1 1 15,-4 2-2-15,1 0 3 16,-2 1-5-16,3 0 3 16,-5 1-1-16,3 0 3 15,-7 2-2-15,0 0-1 16,-1 2-1-16,-2-2 0 15,1 3-1-15,3 0 1 0,-4 0-3 16,1 0 2-16,3 0 1 16,-3 0-2-16,-1 0 0 15,-1 0 1-15,-4 0 0 16,-1 0 3-16,0 0-4 16,0 0 3-16,0 0-3 15,4 0 1-15,-1 0-1 16,-3 0-1-16,-4 0 0 15,-2 6 0-15,-1-2 0 16,-1 4 1-16,1-1-1 16,0 1-1-16,-2 1 1 15,3 1 1-15,-2 1 0 0,3-1-1 16,1 0 0-16,0 2 1 16,-2-1-1-16,-1-2 0 15,1 4 2-15,-1 0-2 16,4-2 0-16,4-1 1 15,9-1-1-15,2-2 0 16,5-3 0-16,2 4 2 16,4-3-2-16,4 0-1 15,-3-1 1-15,4 3 0 16,1-1-1-16,3 1 0 16,1-1 1-16,-4-2 0 15,2 6-3-15,2 0 3 16,0 0 0-16,0 2-2 15,3-2 1-15,0 1 0 16,3 1-1-16,0-1 2 0,0 6-3 16,0-1 1-16,0 1 1 15,0-1 0-15,0 3 0 16,0-2-1-16,3 3-1 16,3-4 1-16,-2 1 0 15,2-1 1-15,3-2 0 16,-2 2-1-16,3-2 2 15,-1 1 0-15,4-1 0 16,-3 0-2-16,7 2 0 16,-1-2 2-16,7 6-1 0,0-2 1 15,9 0-1 1,1 2 0-16,7 0 1 0,4-2 0 16,3-1 0-16,-4 0-1 15,-1-1 1-15,-5-5 0 16,-2-1 0-16,1 0 0 15,-2 0 0-15,3-1 0 16,0 0 1-16,4-5-2 16,-2 3 1-16,0-4 0 15,-1 1 0-15,1-2 0 16,-3-1 0-16,-3-1 0 16,-1 0 1-16,-2 0-1 15,2 0 0-15,-3 0 1 16,3 0 0-16,5 0-1 15,-6 0 0-15,2 0 0 0,-3-3 0 16,-4-4-1-16,2 3 0 16,2-5 1-16,-1-1 0 15,3-1-1-15,2 2 2 16,-6-1-1-16,1 0 0 16,1 0-2-16,1 0 2 15,0 0 2-15,5-3-2 16,-2 3-1-16,2 1 1 15,-2-1-1-15,1 0 1 16,1 0 1-16,-8 0-1 16,2 3-2-16,-2-3 2 15,0 0 0-15,4 0 1 0,-6 1-1 16,1-4 0-16,-3 3 0 16,2-1-1-16,-6-2 1 15,3 3 0-15,-7 0 1 16,1 0-1-16,-1-2 0 15,2 1 0-15,-4-1-1 16,0 2 1-16,-2 0 0 16,-3 0-4-16,2 0 4 15,-5 2-1-15,0 0 0 16,0-1 1-16,-1 1 0 16,0-2-1-16,-2 3 1 15,0 1-1-15,0-1 1 16,-3 6 0-16,1-2 1 0,-1 3-1 15,0 0 0-15,0-3 0 16,2 3 0-16,-2 0 0 16,0-3 1-16,0 3-1 15,0 0 0-15,0 0-1 16,0 0 1-16,0 0-1 16,0 0 1-16,0 0-2 15,0 0 2-15,0 0-1 16,0 0 0-16,0 0 1 15,0 0 0-15,0 0-3 16,0 0 2-16,0 0 1 16,0 0 0-16,0 0 0 0,0 0-1 15,0 0 1 1,0 0-1-16,0 0 1 0,0 0-2 16,0 0-1-16,0 0-3 15,0 0 2-15,0 0-3 16,0 0-2-16,0 0-3 15,0 0-22-15,-5 0-40 16,-12 0-93-16</inkml:trace>
  <inkml:trace contextRef="#ctx0" brushRef="#br0" timeOffset="26160.0722">15749 9178 198 0,'-25'0'18'0,"-1"-6"-14"15,-4-4 9-15,0 0 18 16,2-4-1-16,7 7-5 15,6 0-5-15,-1 0-14 0,0-2-2 16,2 0 0-16,-1 2-3 16,-3-3-1-16,6 3 1 15,-4 0 1-15,-3-2 1 16,2 2-3-16,2 0 3 16,-5 1-3-16,6-1 0 15,-1 1 1-15,1 2 0 16,1-1 1-16,-2 1-2 15,0-1 1-15,3 3-1 16,-1-1 0-16,1 1 1 16,-5 0-1-16,4 2 1 15,-3 0 1-15,0 0-1 0,2 0 2 16,-5 0 4-16,3 0-4 16,3 0 3-16,-4 0 6 15,5 0-3-15,-1 0-2 16,0-2 0-16,-4 1 0 15,1 1-2-15,1-3 1 16,-5 3-3-16,0 0 1 16,-2 0 0-16,2 0 0 15,-4 0 4-15,6 0-2 16,-5 0 0-16,3 0-2 16,2 0 0-16,0 0-3 15,2 4 1-15,1 0-1 16,-2 1 2-16,4-1-3 0,-7 1 1 15,4 2-1 1,0 0 0-16,-3 2 1 0,2 2-1 16,-1-1 0-16,-3 3-1 15,2 1 1-15,2-1 0 16,1-4 0-16,4 4 1 16,2-3-1-16,-3 1 1 15,6-1-1-15,-3 2 0 16,1-2 0-16,-1 1 0 15,1 1 0-15,1 2 1 16,-1-1-1-16,0 0 0 16,3 0 0-16,-2-3 0 0,2-1 0 15,0 1 1-15,2 0-1 16,1-2 0-16,0-2 0 16,3 1 0-16,-4 0 1 15,4 5-1-15,0-1 0 16,0 2-1-16,0 2 2 15,0-1-2-15,0 3 1 16,0 3 0-16,7-3 0 16,2 0 0-16,1-2 0 15,4 1 0-15,1-2 0 16,2 3-1-16,2-4 1 16,6 2 0-16,2-1 1 15,3-1-1-15,4 0 1 0,3-2-1 16,5-1 0-1,-3 0 1-15,0-3-1 0,-3-2 0 16,0 0 0-16,2 0 0 16,1-1 1-16,-3-1-1 15,4 0 0-15,-5 1 1 16,1-1-1-16,-1 0 0 16,1 0 0-16,-7-2 1 15,3 2-1-15,1-3 0 16,-4 0 2-16,3 0-2 15,1 0 0-15,-4 0 1 16,3 0 0-16,-2 0-1 16,-1 0 0-16,3-3-1 15,-5 3 1-15,-1 0 1 0,3-1-1 16,-6 1 0-16,6-2 0 16,-3 1 0-16,-4-2 0 15,5 0 0-15,-5-1-1 16,-3-2 1-16,7-1-1 15,-6 2 1-15,3-2 0 16,-1 0 0-16,4 1-2 16,-2 2 2-16,-2 0 0 15,-3 1-1-15,4 0 0 16,-10 0 1-16,4 2-1 16,-5-2 0-16,-1 0 0 15,-2 2 1-15,-1 1 0 16,1-2-1-16,0 1 1 0,-3-2 0 15,3-1 0-15,2-2 0 16,2 3-1-16,-4-4-1 16,4 4 1-16,-3-1-1 15,4-2 0-15,-5 0-1 16,1 3 1-16,2-4 0 16,-1 3 1-16,-2-2-1 15,1 0 1-15,-1-1 0 16,0 3 1-16,3-3-1 15,0-2 0-15,0 2 1 16,1-3-2-16,1 3-3 16,-4 0 4-16,0-1-1 0,-1 1-1 15,1 0 3 1,-3 1-2-16,2-1 0 0,-3 3 2 16,1-3-1-16,2-2 1 15,-1 2-1-15,-2-3 1 16,0 0-1-16,1 5 0 15,-4-2 1-15,0 3 0 16,-2-2 0-16,1 2 0 16,-1 1 0-16,-1 0 0 15,0 0 0-15,0 2 0 16,0-2 0-16,0 0-1 16,0 3 1-16,0 0 1 15,0-1-1-15,0 1-1 16,0 0 1-16,0 0-1 0,0 0-3 15,0 0 0-15,0 0-5 16,0 0 1-16,0 0-4 16,0 0 2-16,0 0-4 15,0 0-8-15,3 0-4 16,-1 0-17-16,1 0-43 16,0 0-45-16</inkml:trace>
  <inkml:trace contextRef="#ctx0" brushRef="#br0" timeOffset="28139.8168">17833 7440 147 0,'0'-7'18'16,"-6"1"-17"-16,0 0 10 15,-1 2 11-15,4 1-4 0,-2 2 0 16,2-2 8-16,-2 0-6 16,2 0 2-16,-1 0 1 15,-1-1-2-15,0 0-7 16,-1-1 4-16,0 0-3 15,-4-1-6-15,0-1 1 16,1 0 6-16,-1 1-4 16,0-1-1-16,-4-1-3 15,2 1 6-15,-1 0-3 16,-4-2 1-16,-2 2-4 16,0-3-1-16,-8 2-2 15,2-1-1-15,-1 2 0 16,-3 0 2-16,0-1-2 0,-1-1-1 15,-5 1-2-15,1 1 3 16,-4 0-2-16,2 0 2 16,-3 1-2-16,-3 0 1 15,-3 2 0-15,2 1-2 16,-3 2 2-16,2-1 1 16,4 2-1-16,-2 0-1 15,4 0 0-15,-4 0 1 16,-1 0-3-16,-2 0 3 15,-1 3-3-15,1 4 1 16,2-1-1-16,4 3 0 16,1 1 0-16,1-1 0 15,3 2-1-15,-3-1 1 16,-1 3 0-16,4 0 0 0,3-2 0 16,1 5-1-16,3-4 0 15,6 0 1-15,2 3 0 16,-1-1 0-16,4 5-1 15,1-1 1-15,3 0 0 16,3-1-3-16,-1-3 3 16,4 2-1-16,-1-3 1 15,3-2 0-15,-1 3 0 16,0-3 0-16,2 0 0 16,0 1 0-16,0-1-1 15,0 6 1-15,-3-1 0 16,3 0-1-16,0 0 1 15,-1-1 0-15,4-2 0 0,0-1 0 16,0-1-2-16,0-1 0 16,0 4 1-16,4-2 1 15,5 4-3-15,3-3 3 16,4 1 0-16,4-1 0 16,3 1 0-16,6 1 0 15,10-1 0-15,4 3 0 16,8-1 0-16,1-3 0 15,4-2 0-15,3 1 0 16,-4-2 0-16,3 0 0 16,-1 0 0-16,-1 0 0 15,3-3-2-15,-4 3 1 0,-3-3 1 16,-1-1-1-16,4-3 1 16,5-2 0-16,1-1-1 15,3 0 1-15,2-1 0 16,-2-9-3-16,-5-2 3 15,-3 2 0-15,-4 2-1 16,-10 1-1-16,-3 1 2 16,0 0-1-16,-1-1 1 15,-1 0 0-15,4-2 1 16,-1-4-1-16,2 0 1 16,0-2-1-16,4-4 0 15,-5 4 0-15,2-1 0 16,-5 1 0-16,-5 1 0 0,-3 1-1 15,-8 0-3-15,1 3 3 16,-7-1 1-16,-1 1 0 16,3 0-3-16,-9 1 1 15,2-1 2-15,-2-2-3 16,-1 1 3-16,0 1-1 16,-4 0 1-16,-1 0-1 15,0 3 1-15,-3 2 0 16,3-1 0-16,-3 2 0 15,0 0-1-15,0 1 0 16,3 0-2-16,-3 0-1 16,0 3-1-16,0 0-5 0,0 0-14 15,0 0-58 1,0 0-109-16</inkml:trace>
  <inkml:trace contextRef="#ctx0" brushRef="#br0" timeOffset="29836.3077">20230 9165 201 0,'-17'-17'40'0,"-6"0"-37"0,-2 4 2 16,-4 3 14-16,2 3-2 15,7 3 14-15,1 1-13 16,-3-2 11-16,-1 2-1 15,-1 2-6-15,-4-5 2 16,-1 5-1-16,-8-5-4 16,-4 3-7-16,-4-1-1 15,-4 1-2-15,-6-1-4 16,-1 1 5-16,-2 0-1 16,3 0-3-16,0 3-2 15,-1-3 2-15,1-1 1 16,-1 4-4-16,4-3 0 0,4 3-1 15,5 0 0-15,4 0 1 16,1 0-3-16,-1 0 0 16,-3 9 0-16,-1-1-1 15,4 1 1-15,4-2 0 16,6 0 0-16,0 3 0 16,6-2 0-16,-4 2-1 15,4 1 1-15,-2-1 0 16,1 3-1-16,0 0 1 15,4-2 0-15,3-1-1 16,2 0 1-16,1-2-1 16,4 0 0-16,1 1 1 15,-1-2 0-15,1 6 0 0,-4-3 0 16,2 3-1-16,2-2 1 16,-4-1 0-16,2 2 1 15,0 1-2-15,3-3 1 16,2 1 0-16,0-2 0 15,0 2-2-15,-1-1 1 16,3 3 1-16,0-1 0 16,2 1-2-16,1-2 1 15,1 8 1-15,0-2 0 16,0 1 0-16,0 4-1 16,0-2 1-16,7 3-1 15,4-3 0-15,-2-4-1 0,5-3-1 16,1 0 1-16,5-2 0 15,-1 2 2-15,4 1 0 16,-3-1 0-16,3-1 0 16,-4 2 0-16,7-1-1 15,-1 0 1-15,5-3-1 16,-1 0 1-16,3-1 0 16,1-2 0-16,0-1-1 15,1-2 1-15,3-1 0 16,5 1 1-16,-2-1-1 15,4-3 0-15,-1 3 0 16,5-3 0-16,-2 0 0 16,6 0 2-16,0-6-2 0,-1-4-1 15,-3 3 1 1,-4-2 0-16,-2-2-1 0,1 1 1 16,-1-3 0-16,2 0 0 15,2 0-1-15,-1 0 1 16,-2 0-1-16,-1 0 0 15,-6-1-1-15,-2 1 0 16,0-4 1-16,-2 3 0 16,-1-4 0-16,-6 1 0 15,-3 1 1-15,-2 5-2 16,-10 1 2-16,-4 4 0 16,-1 2 0-16,-4 1 0 0,-1 0-1 15,0 1 0 1,0-5-6-16,-4-3-17 0,-8-1-45 15,-14-2-110-15</inkml:trace>
  <inkml:trace contextRef="#ctx0" brushRef="#br0" timeOffset="31551.6105">18112 7500 121 0,'-5'-6'17'0,"-2"-1"2"0,-3 3 9 16,-4-2-8-16,-2-1-8 16,1 4 9-16,-3 0 2 15,3-1-8-15,-6 1 14 16,3 0-2-16,-1-1-4 15,-4 3-8-15,4-1-2 16,-4-2-4-16,0 1 6 16,-1 2-5-16,0-5-5 15,-5 4 3-15,-1 0 0 16,-2 0 1-16,-1-4-3 16,-3 3 1-16,4-1 0 0,-1 1-4 15,-3 0 3 1,3-1-2-16,-1 0 1 0,1 1-1 15,-2-1 0-15,4-1 0 16,0 1-1-16,1-2 1 16,1 2 0-16,3-2 0 15,-1 1 0-15,5 0 0 16,-5 1-3-16,3 0-1 16,-2 3 3-16,0-1-3 15,-3 0 1-15,2 2-1 16,4 0 0-16,-5 0 1 15,2 0 1-15,-1 0-2 16,-1 0 0-16,-2 0 1 0,-3 0 3 16,0 0-4-1,2 0 1-15,1 0-1 0,2 0 0 16,1 0 0-16,3 0 0 16,3 2 0-16,-2 3 1 15,4-3-1-15,3 5 0 16,-7 0-2-16,6 2 2 15,-3 1-2-15,1 0 2 16,4-3 0-16,-2 3 0 16,1 0 0-16,0-3 0 15,-2 2-1-15,3 0 1 16,3-1 1-16,-6 2-1 16,6-1 0-16,-4 1 0 15,2 0 0-15,-1 0-1 0,5 1 1 16,-7 1 0-16,5 1 0 15,-2 0-1-15,5-2 1 16,-2-1 0-16,1 3-1 16,2-3 1-16,4 2 0 15,-2 1 0-15,0-2 0 16,6 2-2-16,-3 0 0 16,3 1 2-16,0 1-1 15,0 2 0-15,0 3 1 16,3 3 0-16,6 1-1 15,6-2-2-15,3 2 3 16,1 5 0-16,-1-4-1 16,6 0 1-16,-2 2 0 15,8-3-1-15,0-2 2 16,2-2-1-16,4 0 0 0,2-3-1 16,1-1 1-16,4-4 0 15,2-1 0-15,10-2 0 16,4-5-1-16,6 0 1 15,2-4 0-15,2 0-1 16,3 0 1-16,5-10-1 16,-3-1 1-16,-2 1 0 15,-10 3-1-15,0-1 0 16,-7 0 1-16,-2-4 0 16,1-2 1-16,1-2-1 15,1-3 0-15,-8-1 0 0,1-1 0 16,-7 1 0-16,-3 0 0 15,-1 3 0-15,-2 1 0 16,0-1 0-16,-7 1 1 16,1 0 0-16,-1 2-1 15,-7 0 0-15,-1 3 0 16,-9 0 0-16,0-2 0 16,-1 3 0-16,-1-3 0 15,-1 3 0-15,-5 2-1 16,0 2 1-16,-1 2 0 15,-1 1 0-15,-1 3 0 16,-1-1 0-16,0 0 1 16,0 1-1-16,0-3-1 15,0 3 0-15,0 0 0 0,0 0-2 16,0 0-3-16,0 0-18 16,2 0-35-16,1 0-56 15,-2-2-138-15</inkml:trace>
  <inkml:trace contextRef="#ctx0" brushRef="#br0" timeOffset="39105.7167">16827 8015 1 0,'0'-4'25'16,"0"-2"9"-16,0 6-7 15,0-3-6-15,0 3 5 16,0-1-3-16,0-1-3 16,0-2 8-16,-3 4 0 15,-1-1 0-15,-2-1-2 0,3-1-1 16,-3 2-2-16,6 1-3 15,-7-3-4-15,4 3 1 16,-1 0-4-16,0 0-4 16,-1 0-1-16,-2 0-1 15,-3 0-1-15,-2 0-3 16,-8 4-2-16,4 8 1 16,-7 2 1-16,3 2-2 15,-2 2-1-15,2 0 3 16,-4 3 0-16,3 2-2 15,-1 4-1-15,-2-1 0 16,-3 4 0-16,2 1 1 16,-1 0 0-16,1 6 1 15,-4-5-4-15,3 4 4 16,-1-5-2-16,5 1 1 0,2-5-1 16,1 0 0-16,-2-1-1 15,3 0 1-15,-2-2 0 16,4-2 0-16,-3 2 0 15,-4-1 0-15,7 3 0 16,-4-3 0-16,4-3 0 16,0 0 1-16,2-3-1 15,2 1-1-15,2-1 1 16,-2-3 0-16,0 3 0 16,0-1 0-16,-1-1 1 15,4-3-1-15,-2 1-3 16,-1-1 3-16,2-1 3 0,1 2-3 15,-3-3-1-15,1 3 1 16,1-2 1-16,-3 1-1 16,0-2-1-16,0 3 1 15,3-3 0-15,1-3 0 16,-1 0 0-16,-3 2 0 16,3-1 0-16,0 1 0 15,1-2 0-15,-1-2 0 16,4-1 0-16,-1 2 0 15,3-2 0-15,1-1 0 16,-3 0 1-16,6-2-2 16,-3-1 1-16,0 3 0 0,3-3 0 15,0 0-2-15,-3 0 2 16,3 0 0-16,0 0-1 16,0 0 0-16,0 0 1 15,0 0-3-15,0 0-1 16,0 0-3-16,0 0-14 15,0 0-12-15,0 0-22 16,0 0-32-16,6-10-19 16</inkml:trace>
  <inkml:trace contextRef="#ctx0" brushRef="#br0" timeOffset="39831.8533">15850 8656 75 0,'0'-3'14'16,"0"3"1"-16,0 0-6 0,0 0 6 16,0 0 3-1,0-2 5-15,0 2-6 16,0-1-4-16,0 1 4 0,0 0-2 16,0 0-3-16,0 0-1 15,0 0-1-15,0 0-2 16,0 0 1-16,0 0-3 15,-3 0-2-15,3 3 0 16,0 9 0-16,0 8 2 16,-4 1 2-16,4 1-3 15,0-3-1-15,-3 2 0 16,3-1-2-16,0 6 3 16,0-2 0-16,-3 4-3 15,3-4 4-15,0-3-4 16,0-1 4-16,0-8-3 0,0 1-1 15,0-6 2-15,0 0-4 16,0-4 2-16,0 0-2 16,3 0 2-16,4-2-2 15,0 1 2-15,5-2-1 16,5 0 1-16,2 0 2 16,7 0-2-16,0 0-1 15,6 0 1-15,-2-10 1 16,1-3-2-16,3-3 2 15,1-3-3-15,1-2 6 16,0-2-4-16,2 0-2 16,-2 4 0-16,0 2 1 15,-7 3-1-15,0-2 2 0,-2 6-2 16,-4-3 0-16,-6 3 0 16,-2 6-2-16,-6-1 1 15,-3 2 1-15,0 2-10 16,-2-2-12-16,-1 3-59 15,-2 0-88-15</inkml:trace>
  <inkml:trace contextRef="#ctx0" brushRef="#br0" timeOffset="41026.0448">17482 7932 3 0,'11'-6'3'16,"-5"3"9"-16,4 0 7 0,-6 2 11 15,2-2-9-15,0 2-1 16,0-1 0-16,-2 1 1 16,-1-2 0-16,1 3 3 15,-4-3-3-15,0 3-3 16,3 0 0-16,0 0-5 16,6 0 3-16,3 0 5 15,6 10-3-15,1-3-6 16,4 2 6-16,0-2-8 15,3 0-1-15,-3 1 4 16,3-1-5-16,-4 2 5 0,1 0-3 16,2 1 3-16,2 0-8 15,2 2 0-15,4 2 5 16,3 1-1-16,2 2-3 16,-2 3 0-16,-2 0 1 15,-3 1-3-15,-2-1-3 16,-3-1 2-16,0 1-1 15,-1 0-1-15,-1-2 4 16,-3 2-5-16,3 1 1 16,-1-1 2-16,0 3-3 15,-2-1 4-15,3-1-4 16,-4-1 0-16,6 4 0 16,-5-2 2-16,3 0-2 15,1-1 0-15,2-1 1 0,-5 2 0 16,4-1 0-1,-3 2-1-15,0 0 0 0,-4 0 1 16,1 6-1-16,-4-2 0 16,-1-3-1-16,3 4 1 15,-3-1 0-15,-1-3 0 16,2 2 1-16,-2 1 0 16,0-4-1-16,0 3 0 15,-1-3 1-15,2 3-1 16,3-5 2-16,-3-2-2 15,2 1 0-15,3-7 0 16,-5-3 0-16,-1 0 1 0,2-3-1 16,-7 1 0-16,2-1 0 15,-2-2 0-15,1 0 0 16,-3-1 0-16,-1-1-1 16,-5-2 1-16,1 1 0 15,-1-1 0-15,-1-1 1 16,0 0-2-16,0 0 1 15,0 0 0-15,0 0 0 16,0 0 0-16,0 0-3 16,0 0-2-16,0 0-8 15,0 0-9-15,-3 0-33 16,-8 0-90-16,-3-14-75 16</inkml:trace>
  <inkml:trace contextRef="#ctx0" brushRef="#br0" timeOffset="41678.7551">18733 8589 189 0,'6'0'2'0,"1"0"-1"16,3 1 1-16,1 5 2 16,0 1 1-16,2 3 6 15,1 0 6-15,-2 0 2 0,5 3 7 16,-2-1-1-16,1 2-10 16,1 3 0-16,-3 2 1 15,1-1 0-15,-2 2-7 16,0 1-2-16,-3-1 0 15,2 1 0-15,-1-3 2 16,-5-2-1-16,0-1 2 16,-1-5-5-16,-2 4 5 15,-1-2-1-15,-1-1-5 16,1-1 1-16,-2 0-2 16,0-2 3-16,0 2-2 15,0-2-3-15,-5-2 5 0,-3 1-4 16,2-1 1-16,-3-2-2 15,-1-1 1-15,-3 1 1 16,0-1-3-16,-8-3 1 16,0 0 0-16,0 0 0 15,-4 0 1-15,-4-3-1 16,0-8 0-16,-4-5 0 16,-5 3 3-16,-3-1-2 15,-7 1-1-15,-6 0 7 16,-2 3-6-16,-9-3-1 15,4 6 5-15,8-2 3 16,5-1-6-16,3 2-1 16,9-4-1-16,3 2 1 0,7 0-2 15,6 3-2-15,4 1 1 16,7 2-1-16,3 1-9 16,3 3-10-16,-1 0-57 15,-3 0-76-15</inkml:trace>
  <inkml:trace contextRef="#ctx0" brushRef="#br0" timeOffset="50893.8972">3830 3841 95 0,'0'-7'24'16,"0"1"-7"-16,-2 3 15 15,2 2 15-15,0 0-1 16,0 1-4-16,-3 0-10 0,3 0-10 16,0 0-4-16,0 0-2 15,-3 0-7-15,3 0-1 16,0 0-4-16,0 0 2 16,0 0-3-16,0 0-1 15,0 0 0-15,0 0-2 16,0 0 1-16,0 0-1 15,0 0 0-15,0 0 0 16,0 1-5-16,0 2 2 16,3 1 2-16,13 2 1 15,1-1 0-15,7-1 0 16,-2 2 1-16,-2-3 0 16,-1 1 1-16,3 2-2 15,2-4 0-15,2 3 2 16,2-2 1-16,5 1-3 0,1-1 0 15,0 1 1-15,-1-1 1 16,0 0-1-16,-5 0 0 16,-5-1 0-16,2 1-1 15,-1-1 0-15,1-1 3 16,5 1-2-16,-2-1 0 16,2 2-1-16,3-3 1 15,0 1 0-15,4-1-1 16,-1 0 1-16,3 0-1 15,4 0-1 1,-1 0 1-16,4 0 0 0,-1 0 0 16,1 0 2-16,-1-7-2 0,-3-1 2 15,-2-1 1-15,-6 2-1 16,-4 1-2-16,0 2 0 16,-2 0 0-16,2-1 1 15,0 4-1-15,4-1 0 16,-1 2 0-16,0 0 0 15,0 0 1-15,-2 0 1 16,2 0-2-16,3 0 1 16,1 0-1-16,3 0 0 15,2 0 2-15,0 0-1 16,1 0-2-16,-7 0 0 16,0 0 1-16,1 0 0 15,-4 0 0-15,7 2 0 0,-4 4 0 16,6-2 0-16,4 0 0 15,2 0 0-15,1 2 0 16,-4-3-2-16,4 0 2 16,0 0 1-16,-4-2-1 15,0 2 1-15,-5 0 0 16,-4-2-1-16,1 2 0 16,-1 1 0-16,7 1 1 15,-4 0-1-15,3-1 0 16,-2 0 0-16,-1 1 1 15,1-1-1-15,3-1 2 16,2-1-2-16,9 2 1 0,1-1-1 16,-4 0 0-16,4 0-1 15,-6 0 1-15,-1 0 0 16,1 0 0-16,-1-1-1 16,1 3 1-16,-7-2 0 15,1 1 0-15,-1 0 0 16,-6 0 0-16,4 1-1 15,-1 0 1-15,-2 0 0 16,-1 0 0-16,3 1 0 16,4-3 0-16,-4 1 1 15,0-3 0-15,2 0 0 16,-5 2-1-16,-3-1 2 16,-3 2-2-16,1 1 0 15,-4 0 0-15,3-1 0 16,4 0 1-16,-1 1 0 0,6-1-1 15,0 0 0-15,1 0 0 16,0 1 0-16,-1-1 0 16,-2 0 0-16,-4-1 0 15,-5 0-1-15,-5-2 1 16,-1-1 0-16,-4 0 1 16,0 0-1-16,-5 0 1 15,-2 0-1-15,-2 0 0 16,1 0 0-16,-1-1 1 15,-3-3 1-15,2-2 0 0,2-4 1 16,2-4 0 0,-3-3 2-16,6-4 0 0,-6-3 0 15,0-3-3-15,1-3 2 16,-4-3-1-16,0-2-3 16,2-2 1-16,-1 1 0 15,-4 2-1-15,0 5 0 16,-3 3 2-16,0 6 2 15,0 4-1-15,0 2-1 16,0 0-1-16,-6-2 0 16,-4 0 0-16,5 1 0 15,-4-1 0-15,3 2 1 16,-4 0-1-16,1 3-1 16,0-1 1-16,0 1-1 15,0 0-1-15,-3 1 1 0,-1-1 0 16,2 1 0-1,-1 2 0-15,2-2 1 0,-2 2-1 16,4 0 6-16,-5-1-5 16,1 1 1-16,-1-2-2 15,-1 0 3-15,-2 1-3 16,-2-1 0-16,0 0 2 16,-4 1-1-16,-1 1 1 15,-5 1-1-15,-5 1 0 16,-7 3-1-16,-2 2 0 15,-3 1 1-15,-7 0 0 16,3 0-1-16,-5 4 0 0,-1 4 0 16,-2 2 5-1,-4 2-5-15,-3-1 3 0,-2 2-1 16,2-4 3-16,-6 3-1 16,0-3-1-16,-2 1 0 15,-10 2-2-15,-1 1 2 16,-4-1-1-16,-1 2-1 15,0 0 3-15,0-1-3 16,9 1-1-16,0-1 0 16,7 0 3-16,2 0-2 15,0-2-1-15,6-2 0 16,1 0 2-16,5-2-1 16,0-1 1-16,1-1-2 0,-1 0 2 15,1-1-1 1,-1 0-1-16,4-1 4 0,-1 1-2 15,3-1-2-15,-2 0 2 16,5-2-2-16,1-1 1 16,2 0 2-16,4 0-3 15,5 0 0-15,4-1 1 16,6-3-1-16,0-2 1 16,5 2-1-16,-2-2 2 15,2 2-2-15,-1-2 0 16,-2 2-2-16,-2-2 2 15,2 2 1-15,1-2 0 16,0 2-1-16,3 0 0 16,-1 0 0-16,2-2 1 0,-5 1-1 15,1-2 0-15,-1 1 0 16,1-1 0-16,0 0 0 16,3 1-1-16,-1 0 2 15,2 2-2-15,-2-2 3 16,-2 2-2-16,2-2 0 15,-1 2 0-15,1 0 0 16,1-2 0-16,0 2 0 16,2 0 1-16,-2 1-1 15,1-1 0-15,1 1-1 16,-3 0 1-16,2 2 0 16,-2 0-1-16,-2-1 1 15,2 1-1-15,4-1 1 0,-3 1-1 16,4 1 0-16,-2 0 1 15,0 0-1-15,-1 0 1 16,1 0 0-16,-2 0 0 16,0 0 0-16,-4 0 0 15,1 0-1-15,0 1 1 16,0 2-2-16,3 0 2 16,-1-2 0-16,5 1-1 15,-5 1 1-15,3-1-1 16,-4 1 0-16,4 1 1 15,1-1 1-15,0-1-1 16,2 0-1-16,5 0 0 0,-5 0 1 16,4 3-2-16,0-1 0 15,-3 1 0-15,6-2 0 16,3 0 1-16,-1-3 0 16,4 2 0-16,3-1 0 15,0-1 1-15,0 0-6 16,0 0 2-16,0 1-3 15,0-1 2-15,0 0-3 16,0 2 5-16,0-2-1 16,0 1-1-16,0 4 1 15,0 5 1-15,0 8 2 16,0 7 1-16,0 5 0 16,0 4 0-16,0 1 0 0,0 2 0 15,0 1 0 1,0-2 0-16,0 0-3 0,3-4 3 15,1-2 0-15,-1 4-3 16,0 5-2-16,0 9-9 16,3 9-9-16,0 7-22 15,4 3-27-15,-2-3-35 16,-8-12-53-16</inkml:trace>
  <inkml:trace contextRef="#ctx0" brushRef="#br0" timeOffset="57988.2079">4847 16596 191 0,'2'0'34'0,"-2"-3"-16"0,0 3 13 15,0 0 60-15,0 0-71 16,0 0-11-16,0 0 2 16,0 0 20-16,0 0-8 15,0 0-16-15,0 0 5 16,0 0-1-16,0 0-5 16,0 0 2-16,0 0-4 15,0 0-1-15,0 0-3 16,0 0 1-16,0 3-1 15,0 18 0-15,1 9-1 16,2 12 2-16,0 0-1 16,0 2 0-16,3 1-1 0,0-4 1 15,0 2 1-15,4-4-1 16,-4 1 0-16,0-10-1 16,-1-1 1-16,-2-12 0 15,0-4 0-15,-3-4-2 16,4 1-1-16,-4-3-4 15,0-1-3-15,0-2-24 16,0-4-35-16,3 0-21 16,3-6-77-16</inkml:trace>
  <inkml:trace contextRef="#ctx0" brushRef="#br0" timeOffset="58429.6544">5141 16534 277 0,'0'0'54'15,"0"0"-40"-15,0 3 18 16,0 14 9-16,0 15-21 16,-6 8-12-16,0 9 0 15,6-1-3-15,0 1-4 16,0 3-1-16,15 1 2 15,4-4-2-15,4-5 0 16,2-5-2-16,2-6 2 0,1-11-1 16,-4-5 0-1,1-7 0-15,-5-3-3 0,1-7 1 16,-2 0 3-16,-4 0 0 16,-1-10 0-16,-1 1 2 15,-7-1 2-15,0 0-2 16,-6-3 2-16,0 3 4 15,0-4 10-15,-18 1 1 16,-6 1-16-16,-9-2-2 16,-1 4 5-16,4 3-5 15,5-2 1-15,7 5-2 16,3 1 0-16,9 0-2 16,3 2-9-16,3 1-13 15,0-3-43-15,0-7-87 0</inkml:trace>
  <inkml:trace contextRef="#ctx0" brushRef="#br0" timeOffset="58656.2079">5530 16808 118 0,'11'-5'16'15,"4"0"32"-15,7-5 5 16,5 0-14-16,1 0-16 16,2 3-9-16,0-3-9 0,1 3-5 15,2 1-1 1,-3-1-9-16,6 0-21 0,-5 2-75 16</inkml:trace>
  <inkml:trace contextRef="#ctx0" brushRef="#br0" timeOffset="58866.7099">6036 16583 163 0,'3'14'35'0,"3"9"-13"15,3 5 12 1,0 6-11-16,3 0-5 0,4 1-18 15,-2 2-1-15,5-1-1 16,2 0-5-16,-3-2-11 16,-2-12-64-16</inkml:trace>
  <inkml:trace contextRef="#ctx0" brushRef="#br0" timeOffset="59069.0768">6293 16827 128 0,'7'0'18'0,"8"0"25"16,3 0-3-16,0 0-20 16,3 0-16-16,-2 0-4 15,-1 0-19-15,-3 0-31 16,-6 0-96-16</inkml:trace>
  <inkml:trace contextRef="#ctx0" brushRef="#br0" timeOffset="59247.8871">6387 16995 166 0,'0'0'37'0,"0"0"-33"16,0 0 5-16,7 0 2 15,8 0-4-15,3 0-7 16,0 0 0-16,6 0-6 16,1 0-13-16,-1-9-56 15</inkml:trace>
  <inkml:trace contextRef="#ctx0" brushRef="#br0" timeOffset="59479.9548">6800 16675 155 0,'0'0'114'0,"0"0"-96"0,0 7 8 16,0 16 2-16,0 10 0 15,6 2-17-15,0 3-5 16,3-5-6-16,3 0-7 15,3-4-11-15,-2-5-23 16,1-6-81-16,-1-9-40 16</inkml:trace>
  <inkml:trace contextRef="#ctx0" brushRef="#br0" timeOffset="59832.0017">7040 16689 146 0,'3'0'58'0,"3"7"-18"16,0 9 8-16,5 1-15 15,-1 2-8-15,2-2-12 16,1 1-5-16,4 0-3 16,-1-6 3-16,5 2-6 15,-3-4 3-15,4 0-4 16,-2 0 3-16,-1 0-3 15,-2-3 1-15,-4 3-2 16,-1-3 1-16,-2 0 1 16,-5-1 0-16,-2-2 4 15,-3 4 4-15,0 2 6 0,0 4 3 16,-2 4-7-16,-11 1-4 16,-2 1-8-16,-4-2-1 15,-1-1-4-15,-4-6-2 16,-1-5-23-16,-2-6-43 15,2 0-120-15</inkml:trace>
  <inkml:trace contextRef="#ctx0" brushRef="#br0" timeOffset="60035.866">7107 16610 178 0,'11'-3'18'16,"5"2"36"-16,2-5-10 16,3 2-18-16,-2-2-16 15,4-1-9-15,2-3-1 16,-1-4-9-16,1-1-43 16,-5-5-123-16</inkml:trace>
  <inkml:trace contextRef="#ctx0" brushRef="#br0" timeOffset="62471.9764">8398 15361 199 0,'-12'-4'168'16,"-9"-2"-167"-16,0 2 18 16,-1-2 6-16,-5 2-8 0,-1-1-3 15,-2 0-5-15,1 3 3 16,-3-5 7-16,3 1-2 15,-8-4-4-15,-2 0 2 16,-6 0 2-16,-4-2-6 16,-6 0 0-16,-6-1-7 15,3 1-2-15,-2 1 2 16,3 1-3-16,-4 0 4 16,-6 1-3-16,3 2 3 15,-2-3-1-15,2 3 3 16,0-3-2-16,-2 3-4 15,-1-1 3-15,-3 4-2 16,0 1-1-16,1 3 1 16,2 0-1-16,9 0 1 15,-2 0-1-15,8 10 1 0,-3 2 0 16,7 1-2-16,2 1 0 16,4 6-2-16,0 3 1 15,2 0-2-15,1 4 3 16,-1 3-4-16,1-5 1 15,2 2 3-15,7-1-1 16,2-2-1-16,8-5-1 16,1 1 3-16,7 0-4 15,0 0-2-15,6-1 2 16,0 4 1-16,6-2-2 16,0 5-2-16,0 0 1 15,3 1 3-15,10 0 0 0,4 1 0 16,2-1-2-16,4 3 4 15,5 1-2-15,2 4 3 16,3-2-1-16,-2-7 1 16,3 1 0-16,5 0-3 15,3-5 3-15,4-2-2 16,8-3 2-16,4-4 0 16,8-3 2-16,5-3-1 15,-2-3-1-15,4-1 0 16,0 0 0-16,0-3 1 15,-1 0-1-15,-4 0 0 16,-8 0 0-16,-6 0 0 16,-2-6 0-16,-3 2 0 0,-4-3 2 15,1-3-2 1,-1 0-1-16,1 0 1 0,-4-3 1 16,0-1-1-16,-2 2 0 15,-1-1 0-15,-2-1 0 16,-4 1 1-16,6 3-1 15,-2 0 0-15,2-3 0 16,-2 1 0-16,-1 1-2 16,0-2 0-16,1-1-2 15,-3-2 3-15,-1-1-1 16,-6 0-2-16,-3 2 1 16,0-2-3-16,-2 0 5 0,-1 0-1 15,0-1 0 1,-3 1 1-16,0 0 1 0,-2 0-3 15,-5-2 0-15,2 1 2 16,-4 0 0-16,-3 1 1 16,-3-3 0-16,4 0 0 15,-7 4 0-15,0-1 0 16,0-3 2-16,0 4 3 16,0-1-1-16,-7 5 1 15,1 5 0-15,0 0 3 16,-3 0 0-16,-1-2-6 15,2 2 3-15,2 3-3 16,0-2 1-16,3 2-3 16,-1 1 2-16,1 3-2 15,3 0 0-15,0 0 1 0,0 0-1 16,0 0 0-16,0 0 0 16,0 0 0-16,0 0 0 15,0 0 1-15,0 0 0 16,0 0 0-16,0 0-1 15,0 0 1-15,0 0-1 16,0-3-1-16,0 3 1 16,0 0 0-16,0 0 0 15,0 0-2-15,0 0 2 16,0 0 1-16,0 0-1 16,0 0 0-16,0 0 0 15,0 0 0-15,0 0-1 0,0 0 2 16,0 0-2-16,0 0 2 15,0 0-2-15,0 0 2 16,0 0-1-16,0 0 0 16,0 0-1-16,0 0 1 15,0 0 0-15,0 0 1 16,0 0-1-16,0 0 0 16,0 0 0-16,0 0 0 15,0 0 0-15,0 0 1 16,0 0-1-16,0 0 1 15,0 0-1-15,0 0 0 16,0 0-1-16,0 0 1 16,0 0 0-16,0 0 0 0,0 0 0 15,0 0-1 1,0 0 0-16,0 0 0 0,0 0 0 16,0 0-1-16,0 0 2 15,0 0-3-15,0 0 3 16,-3 0-8-16,-3 0-11 15,-3 0-26-15,-3 0-48 16,3 0-143-16</inkml:trace>
  <inkml:trace contextRef="#ctx0" brushRef="#br0" timeOffset="64026.0946">8280 14932 160 0,'0'-1'30'0,"0"-8"-13"15,0 2-7-15,0-6 2 16,0-1 2-16,0-1 0 16,0-2 1-16,0-7 4 15,0 1 8-15,0-6 1 16,0-1-6-16,0-4-2 16,0-5-1-16,-3-4 3 15,0-3-11-15,-4-6 1 0,1-5-8 16,1-2 4-16,2-4 4 15,3-4 0-15,0 2-7 16,0 5 2-16,0-3-5 16,0 1 1-16,0 2 0 15,0-2-2-15,3 5 0 16,2 5 2-16,-5-2 0 16,3-1 2-16,-3 2-2 15,0-4 4-15,0 5-2 16,0-2-1-16,0 2 1 15,0-1-2-15,0 0-2 16,-3 0 1-16,1 3-2 16,-1 4 0-16,0 1 1 0,0 1-1 15,0 4 0 1,0 1 2-16,0-1-1 0,-1-2 0 16,1-2-1-16,3 2 0 15,0-2 1-15,0 5-2 16,-3 2 1-16,3 2 0 15,0 2 0-15,-3 5 0 16,3-1 1-16,0 0 0 16,0 5-1-16,0-3 0 15,0 2 1-15,0-2-1 16,0 4 0-16,0-3 0 16,-3-1 3-16,3 0-3 0,-3 2-1 15,3 4 1 1,0 2 1-16,0 2 2 0,0-2-2 15,-3 2-1-15,3-3 0 16,0 0-1-16,0 0 2 16,-3 3 0-16,3-2-1 15,0 3 0-15,0-1 1 16,0 0-1-16,0 5 0 16,0-1 0-16,0 3 0 15,0 2 1-15,-2-1-1 16,2 5 2-16,-3-2-2 15,3 2 1-15,0-2-1 16,-3 2 0-16,3-2 0 16,0-1-1-16,0 4 2 15,0-1-1-15,0 1 0 0,0 1 0 16,0 0-1-16,0 2 1 16,0-3-1-16,0 3 1 15,0-2 2-15,0-1-2 16,0 3 0-16,0-1 0 15,0-2-1-15,0 0 1 16,0 3 0-16,-4-3 1 16,4 3-1-16,0 0 0 15,0 0 0-15,0 0 0 16,0 0 0-16,0 0 0 16,0 0 0-16,0 0 0 15,0 0-1-15,0 0 0 0,0 0 1 16,0 0 0-16,0 0 1 15,0 0-2-15,0 0 2 16,0 0-2-16,0 0 2 16,0 0-1-16,0 0 0 15,0 0 0-15,0 0-1 16,0 0 1-16,0 0 0 16,0 0 0-16,0 0 0 15,0 0 0-15,0 0 0 16,0 0 0-16,0 0 0 15,0 0 0-15,0 0 0 16,0 0 0-16,0 0 0 16,0 0 0-16,0 0 0 0,0 0 0 15,0 0 0 1,0 0 0-16,0 0-1 0,0 0 0 16,0 0 0-16,0 0 0 15,0 0 0-15,0 0 0 16,0 0-2-16,0 0 1 15,0 0 0-15,0 0-2 16,0 0-1-16,0 0-3 16,0 0 2-16,0 0-6 15,0 0-2-15,0 0-19 16,0 0-54-16,0 0-94 16</inkml:trace>
  <inkml:trace contextRef="#ctx0" brushRef="#br0" timeOffset="68855.475">7701 16626 7 0,'-6'0'44'0,"0"0"5"16,-1 0-12-16,1 0-9 16,0 0 17-16,3 0-2 15,0 0-9-15,3 0 2 16,0 0-6-16,0 0 0 16,0 0-9-16,0 0 2 15,-3 0-4-15,-2 0-7 0,-5-10-5 16,1-3-5-16,-3-3-2 15,-3 2 2-15,-3 0 3 16,-4-1-3-16,1 1-1 16,-4 1 1-16,-5 0 5 15,3 2-3-15,0 1-4 16,-3-1 0-16,-3 2 1 16,2 1-2-16,-3 1 3 15,1 0-2-15,0-3 0 16,-1 3 0-16,-2 1 0 15,-3-1-2-15,-1 4 2 16,-5 0 0-16,0 3-4 16,-4 0 4-16,7 13 2 0,1 0-2 15,2-2 1 1,6 5 0-16,3-4-1 0,-1 5 1 16,7-4-1-16,2 1 0 15,5-1 1-15,4 1-1 16,1 4-1-16,3 6-1 15,0 9 1-15,6 6 1 16,3 5-2-16,0 5 1 16,0 4 1-16,13 3-5 15,4-2 5-15,2 1-1 16,5-5-1-16,-3-2 0 16,6-4-3-16,1-4 1 0,2-9 2 15,0-1 1-15,7 0 1 16,6 1-1-16,2 2 1 15,6-6-3-15,4-2 3 16,3-6-1-16,-4-4-2 16,6-12-2-16,-5-3-1 15,3 0 2-15,-3-16 3 16,-1-4 2-16,1-1-1 16,-4-1 1-16,-3-5 3 15,-2-1-3-15,-4-1 0 16,-4-1 0-16,-8-1-1 15,-4-2 0-15,-10-4 0 16,-4-2 0-16,-6-5 5 16,-6-1-4-16,0-2 0 15,0-2 2-15,-15 2-3 0,-1 1 0 16,-4 3 0-16,1 7 0 16,-1 6 0-16,1 1 0 15,-2 3 2-15,3 5-2 16,-1 2-1-16,5 5-4 15,1 5-6-15,4 4-31 16,3 3-61-16,-1 2-158 16</inkml:trace>
  <inkml:trace contextRef="#ctx0" brushRef="#br0" timeOffset="70181.3828">8468 17174 190 0,'0'0'63'0,"0"0"-21"15,-3 0 4-15,0 0-9 16,0 0-12-16,0-2-7 16,-4-1-7-16,0 2 3 15,3-2-6-15,-2 3 3 0,0-5 3 16,-4 4-4-16,1 0-7 15,-2-2-3-15,-2-1 1 16,1 4-1-16,3 0 3 16,-1 0-2-16,-1 0-1 15,2 4 0-15,-4 9 0 16,4 6-5-16,1 2 3 16,1 5-3-16,7-2-1 15,0-5 5-15,0 0 0 16,0-5 0-16,10-4 0 15,1 0-4-15,5-5 2 16,4-3-4-16,-1 1 5 16,3-3-2-16,-2 0-3 15,-1-10 4-15,-2-7-1 0,2-6 2 16,-7-9 2-16,3-9 0 16,-3-8 1-16,-6-7-1 15,-2-3-2-15,-4 1 0 16,0 0-2-16,-4 9 0 15,-8 11 3-15,-2 8 1 16,1 11 1-16,1 9 1 16,2 4 0-16,-1 4 6 15,5 2 1-15,0 0-4 16,-1 8-5-16,1 9 0 16,3 5 0-16,0 8 1 15,3-1-1-15,0 5 1 16,6-1 0-16,7 4-1 0,4 3 3 15,2 3 3-15,3-1-3 16,1-2-2-16,-1-4-1 16,2-3 0-16,-2-4 0 15,-2 1 0-15,2-3 0 16,-1 0 0-16,-3-4-5 16,3 0-2-16,-6-3-11 15,-2-4-41-15,1-7-57 16</inkml:trace>
  <inkml:trace contextRef="#ctx0" brushRef="#br0" timeOffset="70609.503">8796 17197 212 0,'0'11'43'0,"0"8"-38"15,0 2 2-15,6 4 0 16,11-2-3-16,2-5-4 16,0 1-2-16,1-10 2 15,-1-2 0-15,-2-4 4 0,2-3 3 16,-3 0 7-16,-2-7 7 15,-2-5-5-15,-2-4-5 16,-7 2 3-16,-3-3-5 16,0-3 2-16,0 3-1 15,-13 2 2-15,-5 0-5 16,-3 5 2-16,-4 5 0 16,2 2-1-16,-2 3 4 15,4 0-3-15,-1 0-6 16,5 6-3-16,4 4-5 15,4-3-9-15,6-3-22 16,3 5-25-16,0-5-28 16,0 2-50-16</inkml:trace>
  <inkml:trace contextRef="#ctx0" brushRef="#br0" timeOffset="71038.0211">9004 17181 69 0,'10'17'69'16,"-1"9"-29"-16,3 4 6 15,6-1-6-15,-3 1-19 16,1-6 5-16,2-5-12 16,3-3-11-16,0-6 3 0,-2-8-1 15,1-2-4 1,-1 0-1-16,-1-11 9 0,3-13 5 15,1-5-7-15,-8-8 1 16,-1 1-6-16,-7 6-1 16,-3 3 1-16,-3 11 2 15,0 10 3-15,0 3 1 16,0 3 10-16,0 0-1 16,0 0-2-16,0 0-7 15,0 9-5-15,0 7-3 16,0 5-4-16,0-3 4 15,9 0-1-15,1-4 0 0,4-2 0 16,2-2 1 0,-1-3 0-16,-1-4-2 0,2 0-2 15,-7-3-1-15,6 0-18 16,-6 0-38-16,0-10-32 16,1-10-88-16</inkml:trace>
  <inkml:trace contextRef="#ctx0" brushRef="#br0" timeOffset="71509.9812">9405 16854 233 0,'9'23'20'0,"0"6"3"16,3 1 16-16,1 1-5 15,4 4 2-15,-1 2-12 16,-1-2-1-16,3 3-9 16,-6-2-3-16,-2-10-6 15,-4-3-3-15,0-9-2 16,-5-4 0-16,3-4 0 16,-4-5 0-16,3-1 0 15,-3 0-2-15,0 0 2 16,3 0-4-16,-3-4-4 15,3-16-11-15,4 0 7 16,-1 4 4-16,3-1 2 0,1 7-2 16,-2 7 3-16,1 0 4 15,0 3-4-15,4 0-2 16,1 10 3-16,2 7 4 16,-7 5 5-16,3 1 0 15,-3 1 3-15,-6 3 2 16,3 1-5-16,-6-1-1 15,0 0 0-15,0-1-4 16,0 1-3-16,0-6-3 16,-6-6-9-16,-5-6-23 15,4-6-66-15,-2-3-118 16</inkml:trace>
  <inkml:trace contextRef="#ctx0" brushRef="#br0" timeOffset="72080.1882">9696 16977 147 0,'6'22'24'0,"0"3"13"15,4 7 11-15,2 3-3 16,-1 2-8-16,2 0-12 15,-1-4 1-15,6 0 1 16,-6-1-12-16,7-5 1 16,-2-2-4-16,2 0-2 0,-1-9-4 15,3-3-3-15,1-3 0 16,-1-7-3-16,-3-3 4 16,6 0-4-16,-6-13 3 15,6-9 0-15,-5-5 4 16,-1-7-5-16,0-1-1 15,-6-5 0-15,-5 1-1 16,-7-1 0-16,0 2-2 16,-3 3-1-16,-13 8 1 15,-2 4-2-15,-3 9 1 16,2 9 2-16,-2 1-1 16,3 4 2-16,0 0 0 15,3 11 0-15,2 11-1 0,0 3 1 16,6 7 0-16,7 3 0 15,0-1 0-15,0 5 1 16,17 4-1-16,5-7 0 16,5 1 3-16,1-4-3 15,-1-7 3-15,-3-3-3 16,3-6 1-16,0-7 0 16,-5-5-1-16,2-5 0 15,-3 0 0-15,-1 0-5 16,0-5-18-16,-2-11-39 15,0-5-110-15</inkml:trace>
  <inkml:trace contextRef="#ctx0" brushRef="#br0" timeOffset="72230.6096">10478 17168 249 0,'0'0'0'16,"0"0"-72"-16,0 0-20 16</inkml:trace>
  <inkml:trace contextRef="#ctx0" brushRef="#br0" timeOffset="72478.9267">8513 17333 44 0,'-15'-13'81'0,"9"-2"-81"16,1 0-65 0</inkml:trace>
  <inkml:trace contextRef="#ctx0" brushRef="#br0" timeOffset="72928.1023">8082 16741 177 0,'0'3'52'16,"0"7"-25"-16,-3 4 12 0,3 1 6 16,-3 3-20-16,3-1-11 15,0-5-10-15,0-2-4 16,0 0-7-16,0-3-2 16,3-4-24-16,10-3-57 15,2 0-34-15</inkml:trace>
  <inkml:trace contextRef="#ctx0" brushRef="#br0" timeOffset="73100.4889">8234 16665 144 0,'3'0'29'0,"1"1"2"16,2 12 6-16,3 0-25 0,2 0-12 15,2-3-6-15,-1-1-23 16,1-2-66-16</inkml:trace>
  <inkml:trace contextRef="#ctx0" brushRef="#br0" timeOffset="73624.5769">10105 16470 241 0,'0'3'50'0,"0"4"-49"16,0 3 6-16,0 2 2 15,0 10-1-15,0 1-1 16,3-1-6-16,-3 5-1 0,0 0-8 16,0-2-9-16,3-7-79 15</inkml:trace>
  <inkml:trace contextRef="#ctx0" brushRef="#br0" timeOffset="73819.7651">10324 16411 265 0,'0'7'63'0,"0"16"-63"16,0 6 2-16,0 2-1 0,-3 2-1 15,-3-1-16 1,3-2-43-16,0-3-101 0</inkml:trace>
  <inkml:trace contextRef="#ctx0" brushRef="#br0" timeOffset="84975.7206">21067 8345 227 0,'0'-17'14'16,"-16"-5"-5"-16,-10-5 17 16,0 1-3-16,-6-1-7 15,8 11-4-15,-1-4 8 16,-2 3 3-16,2-3 1 15,-4 0-2-15,3-2 1 0,-6-4-10 16,2-2-1-16,-3-4-6 16,1-5-2-16,-8-2-2 15,-4-4-1-15,-6 0-1 16,-4-1 0-16,-1 0 1 16,-7 3-1-16,3 4 2 15,-2 2-2-15,-4 2 1 16,3 0 2-16,-3-1 3 15,4-1-4-15,2-2 4 16,-4 0-3-16,2 2 1 16,0 1 0-16,-4 0-1 15,0 2-2-15,3-1 3 16,-6 5 1-16,3-1-2 0,-7 0 3 16,-2 5 0-1,0-1-1-15,9 5-2 0,0 0 1 16,9 0-1-16,1 4-2 15,-3 3 1-15,-1 0-1 16,-2 5-1-16,-1 2 0 16,-7 6 0-16,2 0 0 15,-5 0 0-15,4 0 1 16,2 0-1-16,5 0 0 16,-4 0 0-16,1 0 0 15,-4 0 1-15,-11 0 0 16,-2 0-1-16,-1 6 0 0,2 2-1 15,2 2 1 1,-1 3-3-16,3 2 3 0,-3 1 0 16,4-2 0-16,1 0 0 15,2 3 0-15,-3 1 0 16,-2 3 0-16,-4 6 0 16,-7 6-1-16,-6 5 1 15,-4 3-1-15,1 2 1 16,3 0-1-16,10-4-1 15,3-2 1-15,10-4 0 16,-2-1 1-16,6-5 0 16,1 2 0-16,-1-2-3 15,-3 3 3-15,0 2 0 16,-7 5 0-16,-2 4 0 16,2 0-3-16,-2 3 3 0,1-1 0 15,4 0-1-15,8 0 1 16,11-1-3-16,7-3 3 15,5-1-2-15,1 4 2 16,1 4-1-16,0-2 0 16,4 5 0-16,-2-6 1 15,-1 4-2-15,4-5 0 16,1 4 1-16,3 0 1 16,2 2-2-16,-5 3 1 15,6 2 0-15,-1 0 2 16,0-4-2-16,5-5 1 15,3-5-1-15,5-5 1 0,2 1 0 16,-2-1 0-16,4 6-1 16,-3-1 1-16,2 1 0 15,1 3-1-15,4-1 1 16,0 2 0-16,-3 2 0 16,4 9 1-16,4 1-1 15,4 2 0-15,0-2-1 16,0-6 1-16,0-2-1 15,10-1 1-15,4-4-2 16,-2 3 2-16,1-3 0 16,0 1 0-16,3 1 0 15,0 2 0-15,0 2 2 0,4 3-2 16,-1 2-2-16,4 2 2 16,-1-3-1-16,5 0 1 15,-1-5 0-15,3-4-1 16,4-5 1-16,-4 2-1 15,6-3 1-15,1 2-1 16,3 1 2-16,1 1-2 16,2 3 2-16,7-1-1 15,-1-4 0-15,1 0 2 16,2-1-2-16,7-3 0 16,8 4 0-16,2-1 0 15,4 5 3-15,-2 3-3 16,3-5 0-16,-6 4 0 0,2-6-3 15,-5 0 3-15,-6-4 0 16,-2 0 0-16,3-3 0 16,-4 0-1-16,-3-1 0 15,3-2 1-15,4-2 0 16,-4 2 1-16,3-1-1 16,-4 0 0-16,1-5 0 15,2-2 1-15,1-5-1 16,4 0 0-16,3-1 3 15,5-5-3-15,0 2 0 16,-2-6-2-16,9-2 2 16,-2-1-1-16,8-4 0 0,-1 3 1 15,0 0 0-15,-1 0 0 16,-6 1 0 0,5 6-2-16,-9 0 2 0,2 0 0 15,5-3 0-15,1 2 2 16,7-9-1-16,2 0-1 15,3 0 0-15,0-16-1 16,3-4 1-16,6-4 0 16,4-1 0-16,-6-2-2 15,-8 1 2-15,-2 0 1 16,-11-1 0-16,-1-6-1 16,-2 0 2-16,1-4 1 15,6-1-1-15,0 0-1 16,-3-1 3-16,-4 3-3 15,-2-4-1-15,-1 1 1 0,1-5 3 16,-3 1-4-16,2-6 1 16,-9 3-1-16,1-1 1 15,-3 4-1-15,-2-3 3 16,-3 7-3-16,-3-5 0 16,-1-1 2-16,-6-2 0 15,-2-2-1-15,-3-2 0 16,1-1 0-16,3-7-1 15,1-4 4-15,4-6-3 16,1-7 0-16,-4 3-1 16,-4 1 1-16,-5 6-1 15,-6 5 0-15,-4 5 1 16,-1 3-1-16,-9 4 1 0,-2-1 1 16,2 4-2-1,-5-6 1-15,2-2 0 0,-2-5-1 16,2-6 0-16,-2 1 2 15,0-1-2-15,0 2 0 16,-3 1 0-16,-2-2 0 16,-2 4 0-16,-2 1 0 15,-3 2 3-15,0-1-3 16,0 5 0-16,-2 0 0 16,-7 3 1-16,-1-3 2 15,-5 0-3-15,0-5 1 16,-1-2-1-16,-3-3 1 0,2-3 0 15,1 4-1 1,3 5 0-16,1 15 1 0,1 8 1 16,1 10 1-16,0 1 4 15,-3 1-5-15,4 1 0 16,-5-5-2-16,1-3 2 16,-1-1-2-16,3-4 1 15,-5-1 0-15,6 2 1 16,0 0-2-16,4 3 0 15,0 0 2-15,-1 9-1 16,0 3 0-16,4 8 1 16,-1 0-1-16,-1-1 0 0,1-1 1 15,-2-2-2-15,3 2 1 16,-4-1-1 0,0 2 0-16,4 1 1 0,0 1 0 15,2 2-1-15,-2 0 1 16,1 3-1-16,-1-2 1 15,2 2-2-15,-1 1 2 16,2 0-1-16,-2 2 0 16,2-1 0-16,-2 1 0 15,2 1 0-15,0 0 0 16,0-1-1-16,0 1 1 16,0 0 0-16,0 0 0 15,0 0 0-15,0 0 1 16,0 0-1-16,0 0 0 15,0 0 0-15,0 0-1 0,0 0 1 16,0 0 0-16,0 0 0 16,0 0 0-16,0 0 0 15,0 0-1-15,0 0 1 16,0-2 1-16,0 2 0 16,0 0-2-16,0 0 0 15,0 0 1-15,0 0 0 16,0 0 0-16,0 0 0 15,0 0 0-15,0 0 0 16,0 0 0-16,0 0 0 16,0 0 0-16,0 0 0 15,0 0-1-15,0 0 1 0,0 0 0 16,0 0-1-16,0 0 1 16,0 0-1-16,0 0-1 15,0 0 1-15,0 0 0 16,-1 0 0-16,1 0 0 15,0 0 1-15,0 0 0 16,0 0-2-16,0 0 2 16,0 0-2-16,-2 0-1 15,2 0-8-15,0 0 0 16,0 0-6-16,0 0-5 16,0 0 0-16,0 0 0 15,0 0-1-15,0 0 1 16,0 0 10-16,0 0 0 0,0 0 2 15,0 0-3 1,0 0 2-16,0 0 4 0,0 0 2 16,0 0 4-16,0 0 2 15,0 0-1-15,0 0 2 16,0 0 2-16,0 0-1 16,0 0 2-16,0 0-2 15,0 0 2-15,0 0-1 16,0 0 1-16,0 0-2 15,0-3 2-15,0 3 2 16,0 0-5-16,0-1 2 16,0 0 2-16,0-2-1 0,0 1-1 15,0 2-2 1,0-2 2-16,0 2 0 0,0 0 1 16,0 0-3-16,0 0 0 15,0 0 1-15,0 0 2 16,0 0-3-16,0-2 0 15,0 1-1-15,0 0 2 16,0 1-2-16,0-3 0 16,0 3 0-16,0 0-1 15,0 0 1-15,0 0-1 16,0 0 2-16,0 0-1 16,0-3-1-16,0 3 1 15,0 0-1-15,0 0 2 0,0 0-1 16,0 0-1-1,0 0 0-15,0 0 1 0,0-1-1 16,0 1 0-16,0 0 0 16,0 0 0-16,0 0 1 15,0 0-1-15,0 0 0 16,0 0 0-16,0 0 0 16,0 0 0-16,0 0 0 15,0 0 0-15,0 0 0 16,0-2 0-16,0 2 0 15,0 0 0-15,0 0 0 16,0 0 0-16,0 0 1 16,0 0 0-16,0-1-1 15,3-2 0-15,-1 0 0 0,0 3 0 16,0 0 1-16,-2-1-2 16,0 1 2-16,0 0-2 15,1-2 2-15,-1 2-2 16,0 0 2-16,3 0-1 15,-3 0 0-15,2-1 0 16,-1 1 0-16,-1 0 0 16,0 0 0-16,0 0 0 15,0 0 0-15,0 0 0 16,2-3 0-16,-1 3 0 16,2-3 0-16,4 2-1 15,-4-2 1-15,0 0-2 16,2 0-1-16,1 3-6 0,3-1-10 15,2 1-20-15,1 0-25 16,-6 0-84-16</inkml:trace>
  <inkml:trace contextRef="#ctx0" brushRef="#br0" timeOffset="87278.6014">10377 4429 144 0,'-7'10'11'16,"1"-7"-10"-16,6-2-1 15,0 4 3-15,20 0 7 16,5-1-4-16,2-1 11 15,1-2-1-15,5-1 1 16,0 0 0-16,-1 0-4 16,3 0 9-16,1 0 10 15,0 0-15-15,4 0-10 16,2-1-2-16,10-4-2 16,3-5 4-16,2 0-1 15,1-1 4-15,5-1-3 16,-8 1 5-16,3-1-9 0,-3 1 4 15,2 0 2-15,-3 0-3 16,1 3-2-16,0 1 2 16,0-1-2-16,2 4-1 15,-3 0 1-15,4 1-2 16,3 2-1-16,-1-2 5 16,1 0-6-16,-3 0 0 15,-3 0 0-15,2-4 1 16,1 0 0-16,-1-2 0 15,2-2 2-15,0 4-2 16,-7 0 0-16,0 0-1 16,-7 5 0-16,1-4-1 0,-1 0 2 15,4 0-1 1,-1-1 2-16,1 2-2 0,-7-1 1 16,-3 3-1-16,-2 2 3 15,-5 1-3-15,0 0 0 16,-2 0 0-16,-1 0 0 15,3 1 1-15,1 3-1 16,2 2 1-16,3-2-1 16,1 1 0-16,1-1 0 15,-4 0 0-15,3-1 0 16,-2 0 0-16,3-2 0 16,2-1 0-16,0 0 0 15,1 0 1-15,5 0-1 16,-2-1-1-16,-1-1 1 15,-2 1-1-15,-1 0 2 0,-3-1-1 16,1 1 0-16,-6 1 1 16,2 0-2-16,-6 0 0 15,-1 0 1-15,0 0 1 16,1 0-1-16,-1 0 1 16,3 0-1-16,-2 0 1 15,-3 0-1-15,0 0 0 16,-4 0 0-16,3 0 0 15,-3 0 0-15,3 0 0 16,-5 3 2-16,3 1-2 16,2-1 0-16,3 0 0 15,1 1 0-15,2-1 1 0,4-1-1 16,2 3 1-16,-2-1-1 16,-3 0 0-16,-5 0 0 15,-4 0 0-15,-2 0-2 16,-6 1 2-16,1-3 0 15,-4 3-1-15,2-4 1 16,-1 2 0-16,-1 1 1 16,-1-1-1-16,-1-3 0 15,-1 0 0-15,-4 0 0 16,0 0 0-16,-3 0 0 16,0 0 0-16,-3 0 0 15,0 0 0-15,1 0 0 16,1-1 1-16,0-1-1 0,0 2 0 15,-1 0-1 1,1-1 1-16,-1 1 1 0,1 0-1 16,-1 0 0-16,-1 0 0 15,0 0-5-15,0 0-38 16,-6 8-106-16,-17 4-106 16</inkml:trace>
  <inkml:trace contextRef="#ctx0" brushRef="#br0" timeOffset="89349.0668">15680 4590 74 0,'-3'0'20'15,"0"0"-12"-15,3 0 10 16,0 0 5-16,0 0-3 15,7 0 18-15,10 0-5 16,1 0-9-16,6 0-2 16,1 0 1-16,8 0-7 15,0 0-3-15,1 0-4 16,5 0-4-16,2 0-1 16,3 0 7-16,2 0-3 15,-1 0-1-15,1-1-3 0,-4-2 1 16,0 0-2-1,1 0 5-15,-4-1-7 0,-2 2 2 16,2 0-1-16,2 0 0 16,1 2 1-16,0 0-2 15,-3 0 0-15,-3 0 0 16,-1 0 0-16,0-1-1 16,-2-2 2-16,-4-3 1 15,1 1-2-15,2-1 1 16,-3-1-2-16,3 0 0 15,1 0 1-15,-4 0 0 16,0-1-1-16,-2 1 0 16,-2-3 0-16,-1 1 1 15,-3-1-1-15,0 0 0 0,-4 0 1 16,0-2-1-16,1-4 4 16,-3 1-2-16,2-4-2 15,-1-1 3-15,1 1-3 16,-1-1 2-16,0 0-1 15,-3 5-1-15,-1 2 0 16,-1 2 1-16,-2 0 2 16,1-3-2-16,-1-1 0 15,2-2 1-15,-1-1 2 16,-1-3-1-16,0-3 0 16,2 3-1-16,-1 1-2 15,-1 0 1-15,-3 3-2 16,2 3 1-16,-2 1 0 0,-1 2 2 15,-1 1-1 1,-2-1-1-16,-1-4 4 0,3-4 0 16,-4-2-2-16,0-2 0 15,0-2 2-15,0 0-2 16,0-2-2-16,0-3 3 16,-7 1-1-16,-2-4-2 15,0-3 0-15,-2-1 2 16,-6 0-1-16,-1 3-1 15,2 3 1-15,-8 1-1 16,2 4 0-16,-4 1-1 16,0 1 0-16,-4 2 2 0,-2 1 0 15,-2-3-1 1,-3 3-1-16,-5 1-2 0,-1-1 3 16,-5 4 0-16,-1 0 0 15,1 3 2-15,2 3-2 16,1 1-2-16,5 3 1 15,1 3 0-15,3 4 0 16,1 0-2-16,0 0 1 16,-8 5-1-16,-2 11 3 15,-10 2 0-15,-7 6-2 16,-3 1 2-16,-6 3-2 16,-1 2 1-16,-5 1-1 15,1-1 2-15,11 1-1 16,4-1 2-16,9 0-1 15,4 0 0-15,6 0 1 0,2-4-2 16,4 3 1-16,-2-1-1 16,4 3 1-16,3 1 0 15,5 1-2-15,9-1 2 16,5 4-1-16,2 5-2 16,6 7 3-16,4 5-1 15,0 3 0-15,9 0 0 16,11-4 2-16,0-1-1 15,3-4 4-15,2 1-3 16,-2-5 0-16,-3 0-1 16,0-4 0-16,-5-4 2 15,1-4-2-15,-2-3 1 0,-1-2-1 16,0-6 0-16,4-2 1 16,-5-3 0-16,3-2-1 15,3 0 0-15,4 0 0 16,1 1-2-16,12-1-3 15,8 0-22-15,5-3-51 16,1-10-149-16</inkml:trace>
  <inkml:trace contextRef="#ctx0" brushRef="#br0" timeOffset="91014.7872">17554 4510 88 0,'-9'1'30'0,"9"-1"-22"16,0 0-6-16,6 0 4 15,9 0 7-15,9 3 8 16,4 0-10-16,5 1 8 15,3-1 5-15,4 1-3 16,-1-2 0-16,6-1 3 16,1-1-1-16,9 0-3 15,0 0-5-15,6 0-7 16,5 3 3-16,-9-1-4 16,2 3-2-16,3-1-5 15,-1 1 1-15,1 1 0 16,3-3 0-16,-3-2-1 0,-2-1 3 15,-5 0-1-15,-1 0 0 16,-9 0-1-16,1-5 2 16,-6-2-3-16,3-2 2 15,-3 1-2-15,-1 1 3 16,-3-3 2-16,-1 3-2 16,-4-3-2-16,0-1 7 15,1-2 0-15,1-3 0 16,2 0-1-16,1-3-2 15,3 1 2-15,-3 2-5 16,-4 1 0-16,0 2-2 16,-2 2 0-16,-5 0 0 0,2-1 0 15,-2-1 0 1,-1-2 0-16,0-2 1 0,3-4-1 16,-4 0 1-16,1-1-1 15,-4 1 1-15,-5 5 0 16,-2-4 1-16,-1-3 3 15,-2 0-2-15,0-3-2 16,-3 0 1-16,-4-1-1 16,-3-2 4-16,0-4 1 15,0-1-6-15,-10-2 3 16,-7-4 1-16,-2 0-4 16,-1-7 1-16,-1 1 0 15,-3 0-1-15,-1 4 0 16,-3 2-1-16,-3 5-1 15,-5 1 2-15,-6 1-2 0,-6 4-3 16,-4-1 3-16,0 1 2 16,-5 1-4-16,2 1-1 15,1 1 4-15,-1 5 1 16,-3 2-2-16,1 3-2 16,0 3 4-16,1 2-3 15,2 4 2-15,-1 1 0 16,-2 5 1-16,0 1-1 15,1 0-1-15,-2 0 2 16,2 5 0-16,4 8-5 16,1 1 5-16,5 3 0 15,-2 3-3-15,2 1 3 0,1 4 0 16,0 3-2-16,4 2 1 16,0 6-1-16,6 3-1 15,-4 9 2-15,3 8 0 16,-1 7-4-16,1-1 4 15,5 0 0-15,-4-8 1 16,5-2 0-16,1-2-2 16,0 4 2-16,3-2 0 15,3-1 0-15,4-3 0 16,-2-1 0-16,6-4 0 16,2 0 0-16,3-7 0 15,4-3 0-15,3-6-1 16,3-6 0-16,0-1 1 0,0-3 0 15,8 0 1 1,6 1-1-16,2-1 0 0,3 0-5 16,7 4-14-16,8 0-4 15,0 0-39-15,2-4-96 16</inkml:trace>
  <inkml:trace contextRef="#ctx0" brushRef="#br0" timeOffset="92550.4202">19902 4535 138 0,'-4'1'11'0,"1"-1"-2"16,3 0 5-16,0 0 0 16,0 0-6-16,0 0-4 15,0 2-1-15,6 1 3 16,8 1 7-16,8 0 0 15,4 0 5-15,9 0-7 16,5-1-3-16,5-1 2 16,4 0 0-16,2 1 1 15,-1 0 0-15,-1 0-4 16,-4 0-4-16,3 0 0 16,4 1 3-16,7-1 1 15,3 1-4-15,5 0 2 16,2-1-2-16,-2-3 0 0,-1 0-3 15,-4 0 3 1,2 0 3-16,-2-3-3 0,-9-2 0 16,-5-2 5-16,-5 1-4 15,-5 0 0-15,-4 0 0 16,0 1 2-16,-2-2-3 16,1 0-3-16,-4 0 3 15,1-1-3-15,2-2 1 16,-3-2 2-16,0 0 1 15,-1-3 1-15,-3 2 2 16,1 0 1-16,-7-1-6 16,5 0 0-16,-2-1 1 0,-1 1-3 15,3 0 2 1,-2-2-1-16,2-2 0 0,-3 0-1 16,-1-2 6-16,0-3-3 15,2-2 5-15,-3-3-3 16,5-5 1-16,-6 1 2 15,-1-1-7-15,-3 0 1 16,-2-1 1-16,-2 0-2 16,-1-1 2-16,2 1-3 15,-7 1 1-15,-1 1-1 16,-3-2 1-16,0-4 3 16,0-3-4-16,-7-7 0 15,-10 0 0-15,-4 2 0 0,-3 2 0 16,-5 6 0-1,-3 1-1-15,-1 1 2 0,-3 3-1 16,0-3 0-16,-2 3-1 16,-2 0-1-16,-3 2 1 15,-4 3-2-15,-3 1 0 16,-4 3-1-16,2 3 4 16,-8 4 0-16,0 2 0 15,1 3-2-15,-10 5 2 16,-5 1-1-16,-3 6 1 15,1 0-3-15,2 0 3 16,0 0-1-16,5 5 1 16,-2 0 0-16,6 3 0 15,2 2-2-15,5-1 2 0,4 7-1 16,2 2 0-16,0 6 1 16,-7 2 0-16,3 2 0 15,-1-2-2-15,5 6 3 16,-3 0-1-16,-2 5 0 15,6 1 0-15,3 1 0 16,5 4 1-16,8-1 1 16,3-2-2-16,4 0 0 15,7-1 0-15,0 0 0 16,3 2 0-16,5 1 0 16,3 9 0-16,2 5 0 15,8 6 0-15,0 2 1 16,1-3-2-16,22-5 2 0,2-3 0 15,6-6-1-15,4-1 4 16,-4-9-4-16,2-2 0 16,-2-7 0-16,4-5-5 15,-6 0 3-15,6-1 2 16,2 0-2-16,5 2-15 16,0 0-34-16,7-1-42 15,-1-9-174-15</inkml:trace>
  <inkml:trace contextRef="#ctx0" brushRef="#br0" timeOffset="94516.1671">22298 4631 118 0,'0'0'18'0,"0"0"1"15,0 0 8-15,0 0-11 16,5 3-4-16,11-1 21 15,5 3-4-15,7-3 0 16,4 0-13-16,5 2-5 16,3-2-1-16,4 0 1 15,6 1 0-15,7 0-6 16,4-3 5-16,-1 6 0 16,-1-3-2-16,-5 2-5 15,-2 1 2-15,2 0 2 16,-2 1-3-16,5-3 3 0,-2-1 0 15,2 0-4-15,-2-3-3 16,-3 0 0-16,4 0 2 16,-3 0-1-16,1 0 2 15,-2 0 1-15,-1-2 3 16,-2 0-4-16,-7-1 0 16,-3 0-1-16,-5 1-2 15,-1 2 1-15,1 0-1 16,-1 0 0-16,0 0 1 15,-1 0 0-15,3 0 0 16,1 0-1-16,1 0 2 16,0 0 1-16,5 0-1 15,3 0-2-15,2 0 1 16,4 3 0-16,13 2-1 0,3-5 1 16,1 1-1-16,-6-1 1 15,-10 0 0-15,-7 0 2 16,-4 0-2-16,-1 0 1 15,-1 0 2-15,0 0-3 16,2 0 6-16,1 0-5 16,1 0 3-16,5 0-1 15,3-7-3-15,-2-3 1 16,6-3 1-16,0-1-1 16,3-6-2-16,2-1 5 15,-4 0-4-15,-4-3 3 16,-5 3-3-16,-6 1-1 15,-2 2 3-15,-1-1-3 0,5 1 2 16,-2-2-1-16,-1 1 1 16,2-1-2-16,-3-2 2 15,-3 1 3-15,-2-1-5 16,-3-1 2-16,-2 2-2 16,-3 0 3-16,-6 1-1 15,-5 3-1-15,-5-1 2 16,-1-4 1-16,-1 0 1 15,-1-7-3-15,-1-4 0 16,-6-1-2-16,0-5 2 0,0-2 0 16,-4-2-2-1,-7 1 3-15,-4-2-2 0,-3 2-1 16,-1-3 1-16,-5-6 0 16,-3 0 1-16,-4-1-2 15,-8-2-1-15,-4 8-1 16,-5 0-2-16,-3 3 3 15,1 0 1-15,8 3 0 16,3 1-2-16,2 3 4 16,-1 3-2-16,-4 2 0 15,-8 3-2-15,-10 1 2 16,-8 2 0-16,-17-3-1 16,-9 1 1-16,-10 1 0 15,-3 4-1-15,3 4-1 16,5 2 1-16,7 3 1 0,2 5-1 15,2 3-1 1,0 5-5-16,0 0-3 0,-1 3 2 16,-7 9 6-16,-4 2 0 15,-4-1 1-15,-4-2-2 16,-1 0 3-16,4-1-1 16,-2 0 4-16,3-2-3 15,6 2 2-15,4-1-3 16,7 1 1-16,11 4-3 15,0 4 0-15,1 4-3 16,2 4 6-16,0-3-1 16,6-4 0-16,4-1 1 15,7-2 0-15,6-2 2 0,3-1-1 16,2 0 1-16,0 1 0 16,3 3-2-16,6-2 1 15,6 1-1-15,4 1-1 16,3 1 1-16,3 2 1 15,5 1-1-15,-3 5-1 16,4 0 0-16,3 4 1 16,-6 3 0-16,6-1 0 15,-2-1 1-15,0 1 0 16,-1 2-1-16,-4 3 0 16,-1 4 2-16,1 3-2 15,2 2 0-15,2 5-1 16,7 4 0-16,-1 4 0 15,4 2 1-15,-2-3 0 0,0-5 1 16,5-9-1-16,1-7 0 16,0-9-1-16,0-3 1 15,0-2 1-15,0-2-1 16,1 1 0-16,11 1 0 16,0 0 0-16,6-2 0 15,0-1-1-15,6-2 1 16,-5-2-1-16,-1-2 0 15,0-3 0-15,-3 0-5 16,-1 0-3-16,-1 1-2 16,0 1 2-16,-1 2-21 15,1 4-25-15,1 0-55 0,-5-5-122 16</inkml:trace>
  <inkml:trace contextRef="#ctx0" brushRef="#br0" timeOffset="103859.9989">17105 5066 49 0,'-5'-6'51'0,"1"-1"-12"15,2 3-18-15,1 1 4 16,1 2-6-16,-3-2 8 16,0 1-5-16,0 0-11 15,0 0 5-15,0 2 6 16,3 0 2-16,-4 0 0 15,4 0-3-15,0 0-8 16,0 0-5-16,0 0 1 0,-4 0-2 16,3 0 4-16,-2 0 1 15,-2 0-9-15,2 0-2 16,0 0 0-16,0 0-1 16,3 0 0-16,0 0-1 15,-1 0-5-15,1 13-5 16,-2 9 10-16,2 8 1 15,0 3 0-15,0-6-4 16,2-3 2-16,10-4-5 16,3-5 6-16,0-7 0 15,2 0-4-15,2-3 5 16,0 0 0-16,1-1 2 16,0-1-1-16,-1-3-1 15,-3 0 0-15,-5 0 0 16,-3 0 1-16,-5 0 1 0,0-4 2 15,-2-6 0-15,2-4 3 16,1-6-5-16,-1 0 1 16,-3 3 1-16,0 2-2 15,0 3-2-15,0 0 3 16,0 5-3-16,0 0 0 16,0 0 2-16,0 1-2 15,0-1 0-15,-3 1 0 16,-1-1 0-16,0 0 0 15,-1 0 0-15,-1-1 0 16,2 2-2-16,-3 0 2 16,1 1 0-16,0 2-2 0,-2-1 1 15,3 3-2-15,0-1 3 16,0 1-1-16,1-1 1 16,1 1 0-16,-3 0-2 15,3-1 2-15,0 1 0 16,-4 1 2-16,2-2-2 15,-1 2 1-15,0 0-1 16,0 0-1-16,-1 0-1 16,1 0 1-16,-3 0 0 15,1 0 0-15,-1 0 0 16,3 0 0-16,2 0 1 16,1 0 0-16,3 0 0 15,0 0-1-15,0 0 0 0,-3 0-2 16,3 0 0-16,0 0-2 15,0 0 0-15,0 0 1 16,0 0 4-16,0 0-4 16,0 0 4-16,0 0 0 15,0 0-1-15,0 0-1 16,0 0 4-16,0 0-4 16,0 0 4-16,0 0-4 15,0 0 4-15,0 0-4 16,0 0 2-16,0 0 0 15,0 0-10-15,0 2-20 16,7 1-45-16,14 1 36 0,6-4-51 16</inkml:trace>
  <inkml:trace contextRef="#ctx0" brushRef="#br0" timeOffset="104991.4919">18392 4875 79 0,'-3'-2'45'0,"3"0"-25"0,-1 2 4 16,1 0 4-16,-2 0-13 15,2 0-6-15,0 0-2 16,0 0-3-16,0 0 2 15,0 0-2-15,0 0-1 16,0 0-2-16,0 0 3 16,0 0-3-16,0 9-1 15,0 7 5-15,0 4 10 16,0 3-5-16,2 1-1 16,2-1 3-16,-1 1-4 15,2 1 0-15,0-3-5 0,-2-1 3 16,4-1 0-16,-4-3 0 15,0-1-6-15,0-4 6 16,0-1-3-16,-3-2 0 16,0-2 1-16,1-3-3 15,1-1 3-15,-1 0-4 16,-1-2 1-16,0 1-1 16,0 2 0-16,3-3 0 15,-3 4 0-15,1-1 0 16,1 0 0-16,-2 0 0 15,1 1 3-15,-1-4-3 16,0 1 0-16,0-2 0 0,0 1 0 16,0-1 1-16,0 0-1 15,0 0 3-15,0 0-1 16,0 0 0-16,0 0-1 16,0 0 3-16,0 0-4 15,0 0 2-15,0 0 1 16,0 0 2-16,2 0 0 15,-2 0 0-15,0 0-1 16,0 0-2-16,0 0 1 16,0 0-1-16,0 0 0 15,0 0-2-15,0 0 1 16,0 0 1-16,0 0-2 16,0 0 0-16,0 0 0 15,0 0 0-15,0 0 0 16,0 0 0-16,0 0 0 0,0 0 0 15,0 0 4-15,0 0-3 16,0 0-1-16,0 0 2 16,0 0-2-16,0 0 3 15,0 0-2-15,0 0 1 16,0 0 0-16,0 0-2 16,1 0 2-16,-1 0-2 15,0 0 0-15,0 0 0 16,0 0 0-16,0 0 0 15,0 0-4-15,0 0-4 0,3-4-10 16,5-11-22 0,7-3-30-16,-5-2-68 0</inkml:trace>
  <inkml:trace contextRef="#ctx0" brushRef="#br0" timeOffset="106874.0695">14818 5809 117 0,'-16'-8'34'16,"5"-1"-1"-16,11 8 1 0,0 1-7 15,0 0-3-15,0 0-8 16,0 0-10-16,0 0-6 16,0 0 0-16,0 10-3 15,0 11 3-15,0 13 4 16,1 8 2-16,4 7-5 16,0 5 2-16,-2 0 0 15,0-2-2-15,1-7 1 16,-4-5 0-16,0-5-1 15,0-7 0-15,0-6-1 16,0-7 1-16,0-7 2 16,0-2-3-16,0-5 0 0,0 2 1 15,0-3 1-15,-4 0 5 16,3 0 7-16,-2-3 5 16,-2-18-6-16,0-14-13 15,2-7 0-15,-3-8 0 16,3-5 0-16,0 1-2 15,3 1 1-15,-3 6 1 16,3 8-1-16,-3 12 1 16,0 4 0-16,-1 12 0 15,4 3 0-15,-4 7 0 16,3 1 0-16,1 0-4 16,0 0-5-16,0 0-2 15,0 0-3-15,0 15-8 0,0 10 22 16,0 12 3-16,0 4-2 15,0 4 0-15,0 1 1 16,0 1 0-16,5-3-2 16,-1-6 0-16,2-6 0 15,0-8 0-15,-3-2 0 16,3-8 0-16,-3-1 2 16,0-6-2-16,-1-2 0 15,0-4 0-15,-2 2-1 16,0-1 2-16,0-2 0 15,0 0-1-15,0 0 3 16,0 0-2-16,1-10-1 0,1-14-23 16,2-2-43-16,0-5-83 15</inkml:trace>
  <inkml:trace contextRef="#ctx0" brushRef="#br0" timeOffset="107594.0046">14876 5579 101 0,'-23'-4'24'16,"4"0"-5"-16,0 3 2 0,-2-1-5 15,3 1 5-15,-5 1-7 16,3 0-1-16,-2 0-2 16,2 0-1-16,-1 4-4 15,3 6 0-15,-4 8-4 16,-2 6-2-16,-1 9 1 16,-1 3 1-16,0 8-2 15,3 2 0-15,-1 10 1 16,3 7 0-16,2 7-1 15,1 2 0-15,6-4 1 16,3-7-1-16,9-3 2 16,0-2-2-16,0 2 2 0,3-2 0 15,12-3-1-15,6-4 0 16,7-6-1-16,5-7 2 16,3-9 1-16,10-4-3 15,-1-11 4-15,7-3-3 16,-1-9 2-16,1 0 4 15,0-10-3-15,-4-15 3 16,2-11 2-16,-1-6-1 16,-4-6-1-16,-1-7-1 15,-4-4-4-15,-4-4 2 16,-10 3-2-16,-4 1 1 16,-9 0 1-16,-6 2 2 15,-7-1-5-15,0 4 2 0,-1 5-3 16,-14 5 3-16,-9 8 5 15,-1 3-4-15,-4 3 2 16,0 4 5-16,2 2 1 16,-2 2-10-16,7 4-1 15,3 4 0-15,-2 4-1 16,6 2 0-16,-3 1-2 16,6 1-5-16,-1 3 5 15,4 2-3-15,2 1-2 16,3 0-9-16,2 0-27 15,2 8-30-15,0 8-24 16,0 1-63-16</inkml:trace>
  <inkml:trace contextRef="#ctx0" brushRef="#br0" timeOffset="112851.614">12256 8293 0 0,'-12'-8'25'16,"2"-1"4"-16,-3-1-9 0,9 3-2 15,-6-3-3 1,4 3 6-16,0 1 1 0,0 2 0 15,3-2 18-15,3 6-5 16,-3-2-17-16,3 2-1 16,0 0-7-16,0 0-1 15,0 0-5-15,0 0-3 16,0 0 1-16,0 0-2 16,0 0-2-16,9 0 2 15,9 0 2-15,6 0-2 16,4 0 1-16,2 0-1 15,6 0 0-15,-5 0 1 0,2 2-1 16,-3 7 0 0,-8-1-2-16,-1 4-1 0,-6-2 1 15,-5 1 0-15,-6 2-4 16,-1-1 1-16,-3 2-4 16,0 9-5-16,-7 4 11 15,-12 5 6-15,-11 2 1 16,2-4-1-16,1-3-2 15,1-5-1-15,7-5 1 16,3 0-3-16,-1-4 0 16,4 2 2-16,1-4 2 15,6-1-2-15,3-7-2 16,-2 0 2-16,5-2 0 16,0 2-15-16,0 0 14 0,8 1 1 15,4-1 6-15,4-3-3 16,4 0 1-16,2 0 2 15,-1 0 0-15,3-10-3 16,0 0 3-16,-2 0-4 16,2-1 1-16,-6 2 0 15,-2 2-3-15,1-2 0 16,-1 2 0-16,-4 0 1 16,3 0-1-16,-3 1 0 15,-3 2 0-15,-2 2-2 16,0 1-7-16,0-2-2 15,2 3-10-15,-2 0-27 16,-1 0-20-16,-3-3-54 0</inkml:trace>
  <inkml:trace contextRef="#ctx0" brushRef="#br0" timeOffset="113670.1119">12568 8120 106 0,'-15'-19'28'16,"0"6"-16"-16,-3-1 10 0,-3 0-2 16,-4-1 3-16,-2 2-5 15,-1 0-12-15,-2 2 6 16,1 1 1-16,4 0-2 15,-5 4 3-15,2-1 7 16,1 7-12-16,1 0-4 16,0 0-1-16,-1 0-2 15,-1 7-1-15,-5 6 2 16,0 3-1-16,2 2 0 16,-2 0-1-16,-3 3 4 15,4 2-3-15,0 7 0 16,-1 2-2-16,0 2 0 15,5 1 0-15,4-2 0 0,8-2 0 16,4 1 0 0,2-2 0-16,6 0-5 0,4-4 1 15,0 0 4-15,0-2-4 16,10-2 1-16,6-1 6 16,0 5-3-16,2-2 1 15,0 0 1-15,2-2-2 16,3 1-2-16,-2 3 2 15,6-5 2-15,-2 5-2 16,8-3-1-16,0 0 1 16,0-4 0-16,5 1 0 15,1-3 0-15,0-4 1 16,0-2-1-16,-3-5 0 16,1-2 0-16,-3-4 4 0,2 0-4 15,-3 0 0-15,3-14 4 16,-1-2-1-1,3-5 2-15,-1-4-3 0,-1 2 3 16,-1-1-3-16,0 0 2 16,-5-1 0-16,-4 1-2 15,0-2 0-15,-8-2 3 16,3 0-2-16,-9 1 3 16,-4 0 0-16,-3-5 3 15,-4-1 0-15,-1-3 0 16,0-4-2-16,-3 3-1 15,-11 2 1-15,2 1-5 16,-8 9-1-16,4 1-1 0,0 7-1 16,-3 7 1-16,5 0-6 15,2 4-2-15,-3 5 0 16,6 1-14-16,0 0-21 16,-4 17-61-16,-4 16-62 15</inkml:trace>
  <inkml:trace contextRef="#ctx0" brushRef="#br0" timeOffset="116533.6611">25164 7893 9 0,'21'-23'4'15,"-3"3"-4"-15,0 7 0 16,-5-1 1-16,2 1-1 16,-1-4-10-16</inkml:trace>
  <inkml:trace contextRef="#ctx0" brushRef="#br0" timeOffset="117306.5507">24809 7318 166 0,'0'0'13'0,"0"0"-8"15,0 0 6-15,6 0-1 16,9 0-1-16,6 0-2 15,3 0 3-15,2 0-1 16,2 0 0-16,-3 0 0 16,-3 0 0-16,-3 4-2 0,-6-1-3 15,-7 3-4-15,-2 1-4 16,-4 2-8-16,0 5 10 16,0 8 2-16,-6 3 5 15,-9 0-1-15,-4 2-4 16,4-4 2-16,-2-7-1 15,5-5 2-15,4 3-1 16,0-2-1-16,0 1-1 16,2 4 0-16,-2 2 0 15,0-2-1-15,4-4 1 16,1-3-1-16,3-3-1 16,0-4 2-16,0 1 0 0,0-2 0 15,0-1 2-15,9-1 3 16,4 0 1-16,4 0-3 15,3 0 1-15,4 0-1 16,0 0 1-16,3-3-2 16,0-2-2-16,0-1 1 15,-4 0-1-15,-3 2 0 16,1 1 0-16,-3-1-3 16,-3-1-9-16,1 1-12 15,-4-2-43-15,-3-1-46 16</inkml:trace>
  <inkml:trace contextRef="#ctx0" brushRef="#br0" timeOffset="117900.0011">25152 7109 119 0,'-30'-27'36'0,"0"6"3"15,4 3-26-15,-3 5 0 16,0 1 4-16,-1 5 2 16,-2 3-11-16,3 1 0 15,-6 3 4-15,2 0-2 16,0 9 4-16,-1 8-5 0,0 6-3 16,-3 8-5-16,-1 8-1 15,2 6-1-15,2 6 0 16,6-2 2-16,4-2-2 15,9-4 1-15,5-1-3 16,8-4-1-16,2-2-1 16,0 0-3-16,13 3 8 15,9-2-3-15,7 2 3 16,10 1-5-16,9-6 5 16,9-5 1-16,5-6 7 15,5-6-6-15,3-7 5 16,-1-7-1-16,-2-3 0 15,-1 0 2-15,-2-10-3 0,-3-10 4 16,-3-10 0 0,-1-3 1-16,-5-7 1 0,-1-4 4 15,-2-2-2-15,-8-4 6 16,-9 2-3-16,-11 2-7 16,-12 6-1-16,-9-1 9 15,-1 0-7-15,-23-2-7 16,-9 0 0-16,-6 2-3 15,0 5-1-15,-1 4-1 16,0 9 0-16,2 9-3 16,-2 7-5-16,-4 5-10 15,-4 2-3-15,-8 13-26 16,0 20-26-16,-4 9-68 16</inkml:trace>
  <inkml:trace contextRef="#ctx0" brushRef="#br0" timeOffset="119121.7588">14054 13624 243 0,'-6'-14'52'0,"0"4"-34"15,0 3-3-15,3 4-1 16,3 3-1-16,0 0 5 0,0 0-2 16,0 0-6-1,-3 0-8-15,3 0 1 0,0 0-2 16,-6 0 6-16,4 10-2 16,-4 14-4-16,-1 11 1 15,-2 5 0-15,-1 0-2 16,4-4 1-16,6-6 1 15,0-6-2-15,0-2-4 16,3-5 3-16,10 0-3 16,3-4-4-16,7-6 8 15,5-1 0-15,5-6 1 16,6 0 2-16,7-10 2 0,-1-10-1 16,7-6 0-1,-4 3-4-15,-2 0 0 0,-4 6-2 16,-3 3-2-16,-5 1-8 15,-3 0 2-15,-2 1-4 16,-7 1-10-16,-1-2-24 16,-6-3-26-16,-4-4-57 15</inkml:trace>
  <inkml:trace contextRef="#ctx0" brushRef="#br0" timeOffset="119376.6499">14451 13511 120 0,'-6'30'12'0,"3"6"-6"16,3 7 8-16,0-4 2 16,0 5-1-16,6 1-2 15,7-1-4-15,0-2 0 16,7-1-8-16,-5-5-1 15,-1-3-4-15,-1-10-2 16,-1-3-1-16,-5-10-10 16,-4-7-8-16,-3-3-22 15,0 0-18-15</inkml:trace>
  <inkml:trace contextRef="#ctx0" brushRef="#br0" timeOffset="120134.0241">14198 13405 150 0,'-40'0'33'16,"6"4"-11"-16,1 12-15 16,-1 1 8-16,2 3 3 15,7 0-6-15,-1 5-2 16,9 2 3-16,2 3 5 15,3 9-11-15,3 2 0 16,6 4 0-16,0 2-2 16,3-1-1-16,0 6-1 0,0 2-1 15,0 2-1-15,10-3 0 16,7-10 2-16,-2-3-3 16,9-11-3-16,4-2 1 15,8-7 0-15,6-4 2 16,10-6 0-16,6-8 4 15,5-2 7-15,1 0-8 16,-5-18 0-16,3-9 9 16,-1-10 0-16,-3-9-5 15,-3-9 2-15,-4-2-1 16,-5 4-4-16,-9 1 0 0,-5 5 0 16,-5 3-4-1,-8 6 1-15,-9 1 5 0,-2 4-4 16,-4 0 3-16,-4-1-1 15,0 5 3-15,0-1-3 16,-13-2 4-16,-9-1-4 16,-2 2-3-16,0-1 3 15,-3 5 2-15,-3 4-4 16,2-1 0-16,-2 2 0 16,2 5 1-16,1 1-2 15,-3 2-1-15,5 4 7 16,-4 5-5-16,4-2-1 15,-2 2 1-15,1 3 1 16,3-1-1-16,-6 3-2 16,3 0 2-16,0 0-2 0,1 3-1 15,1 6 1-15,-1 1-2 16,1 1 0-16,-1 2 1 16,2-3 1-16,1 3-1 15,4-6 1-15,6 0-3 16,3-1 0-16,3-2-1 15,0-1-4-15,1-1-2 16,5 3-12-16,0-3-13 16,0 1-16-16,0 1 5 15,5 2-25-15,4-2-26 0</inkml:trace>
  <inkml:trace contextRef="#ctx0" brushRef="#br0" timeOffset="126874.5066">16538 17073 276 0,'-6'-10'49'0,"-7"1"-28"16,0 4 5-16,6-2 1 15,1-6-7-15,-4-4-7 16,4 0-4-16,3 2 4 15,-2-2 2-15,2-3 1 0,-3-5-10 16,0-4-6 0,2-3 1-16,-2-1 0 0,0 0-1 15,0 3 0-15,-6 7 3 16,-2 7-3-16,-3 6 1 16,-7 4-1-16,-4 6 0 15,-5 0 0-15,-3 13 0 16,-2 12 3-16,6 6-2 15,-1 5-1-15,9-3 0 16,10-6 1-16,6-4-1 16,5-11-2-16,3 0 0 15,0-4 0-15,10 2-2 16,5-3 2-16,9-4 0 16,2-3 2-16,6 0-1 0,1 0 0 15,3-9 1-15,-2 2 0 16,-3 4 1-16,1 3 0 15,-10 0-1-15,2 11 1 16,-8 11 0-16,0 8-1 16,0-1 5-16,-3 6-5 15,-7 6 2-15,1-1-1 16,-1 2 1-16,1-2-1 16,-3-1 0-16,2-5-1 15,-3-1 1-15,-3-9-1 16,0-8 0-16,0-6-2 15,0-7 1-15,0-3-1 0,0 0-4 16,0 0-16-16,0 0-26 16,0-7-79-16,0-20-110 15</inkml:trace>
  <inkml:trace contextRef="#ctx0" brushRef="#br0" timeOffset="127287.3514">15231 16768 169 0,'-4'-6'84'16,"0"5"-46"-16,4 1-16 15,0 0-2-15,0 0-6 0,0 0-11 16,4 7 0-16,9 8 7 16,5 7-2-16,6 3-4 15,-5-4-4-15,5 2-3 16,-3-8-12-16,-4-3-38 16,2-9-104-16</inkml:trace>
  <inkml:trace contextRef="#ctx0" brushRef="#br0" timeOffset="127451.78">15489 16706 255 0,'14'13'1'15,"5"1"0"-15,4 1-1 16,3-5-30-16,0-7-83 15</inkml:trace>
  <inkml:trace contextRef="#ctx0" brushRef="#br0" timeOffset="127766.6906">16823 16425 253 0,'-6'10'71'15,"3"3"-67"-15,3 7 1 16,-3-1-3-16,3 4-2 16,0 1-8-16,0 1-11 15,0-5-21-15,0-3-50 16,3-7-2-16</inkml:trace>
  <inkml:trace contextRef="#ctx0" brushRef="#br0" timeOffset="127931.4206">17057 16521 75 0,'0'23'156'16,"-6"-1"-137"-16,3 0-12 16,-1 3-6-16,4-1-1 15,0-2-38-15,0-2-61 16</inkml:trace>
  <inkml:trace contextRef="#ctx0" brushRef="#br0" timeOffset="128839.9239">17425 16587 255 0,'-14'-8'36'0,"-8"-1"-22"15,-4 0 19-15,-3-3 0 16,-4 3-13-16,-5-7-4 16,-5-1-3-16,-5-3-3 0,-8 1-1 15,-2-4 0-15,-4-1-7 16,-7 1 3-16,-5 4-1 15,-11 2 2-15,-5 4-5 16,-1 6 1-16,-3 2 4 16,3 5-1-16,0 0-3 15,-3 5 5-15,4 8-3 16,-1 7-3-16,2-1 1 16,1 5-1-16,0 9-1 15,1 0-1-15,4 10 1 16,-2 6 3-16,3-2-2 15,7 2-1-15,8 1 0 0,9 0 0 16,6 2-1-16,10 1 0 16,9-3 1-16,9 6-1 15,11 0 0-15,13 6-3 16,0 11 2-16,24 7 2 16,7-1-1-16,9-3 0 15,8-13 0-15,5-6 0 16,12-9 0-16,9-8 0 15,13-4-1-15,5-9 2 16,7-8 0-16,13-6-2 16,1-2 2-16,11-2-2 15,0-7 2-15,-1-2 0 16,0 0 0-16,1-2-1 0,5-17-6 16,-2-2 3-16,6-4-2 15,-7-2-1-15,-12-8-78 16,-6-2 85-16,-18-4 2 15,-12-7-1-15,-7-5 0 16,-13-7 0-16,-5-6 3 16,-9 3-2-16,-10 0 5 15,-9 4-5-15,-8 3 5 16,-11-4-5-16,-6-3 6 16,-3-4-1-16,-21 0-2 15,-4 3-4-15,-7 2 0 16,-2 9 3-16,-6 0 4 0,1 10-2 15,0 3 4 1,5 6 2-16,0 9 4 0,2 2-10 16,9 6-2-16,1 4-2 15,5 0-2-15,2 0 0 16,3 6 0-16,2 0-5 16,0-1 1-16,6 7-6 15,1 0-3-15,-1 1-3 16,-2 0-17-16,3 0-7 15,-1 0-55-15,-3 0-125 16</inkml:trace>
  <inkml:trace contextRef="#ctx0" brushRef="#br0" timeOffset="133697.7379">7734 16715 42 0,'-6'-3'45'0,"0"0"-11"16,3 3-16-16,0-4-7 15,-4 4 4-15,5-3 3 16,-1 0-2-16,-3-1-5 16,0 1 0-16,0-3-1 15,-1 2-7-15,-2-3 5 16,0-3-6-16,-6-3 1 15,3 1-1-15,-4-2-2 0,-1 1 4 16,-2 0-3-16,-5 1 3 16,0 1 7-16,-3 3-2 15,-3-2 2-15,-4 0 12 16,1 1-19-16,-4-1-1 16,-2-3 10-16,5-3-11 15,-2-1 9-15,3 5-9 16,8 1-1-16,1 2 6 15,6 2-1-15,0 3 2 16,3 1 1-16,-1 3-2 16,5 0 11-16,-5 0-17 15,1 0 2-15,3 0-1 16,-3 0 1-16,-1 0-2 0,1 3-1 16,-3 4 3-16,3 0-2 15,-3 1 0-15,3 2-1 16,-4 4 0-16,-2-1 0 15,0-3 0-15,0 4 5 16,-4 2-3-16,4-2-2 16,3 2 1-16,2 1-1 15,-4 2 0-15,4-2 0 16,4 0 1-16,-3-1-1 16,3 0 0-16,0 1 0 15,3 3-1-15,0 0 0 16,3-1-1-16,0 5 0 0,2 2 0 15,1 0 0 1,3 0 1-16,0-5 1 0,0 2-5 16,0-1 5-16,0-2-1 15,0 0-1-15,0 0 1 16,3 1-3-16,10 4 1 16,8 5 3-16,3 4-1 15,6 3 1-15,3 5-2 16,1 0 1-16,6-2 1 15,-1-1 1-15,0-2-1 16,-3-8-1-16,4 1 1 16,-3-6 0-16,-1-1-2 15,3-4 1-15,1-2 1 16,-4-4 1-16,1-3 1 16,-7-6-2-16,3-1 0 0,-2-3 3 15,-7 0-3-15,3 0 1 16,-9 0-1-16,1-3 1 15,-1-1-1-15,-3-4 0 16,1 3 1-16,-5-2-1 16,1-3 1-16,1 3-1 15,-7 1 0-15,2-1 0 16,-2 2 0-16,-2 1 0 16,-1-2 0-16,0 5 0 15,-3-2 0-15,0 3 0 16,0 0-1-16,0 0 1 15,3-5-2-15,-3 3-1 0,3-4-2 16,0 4-4-16,-3 1-1 16,3 1 2-16,-3 0 4 15,0 0 0-15,0 0-4 16,0 0 0-16,0 0-3 16,0 0-7-16,0 0-9 15,3 0-7-15,0 0-25 16,4 0 4-16,-1 0-76 15</inkml:trace>
  <inkml:trace contextRef="#ctx0" brushRef="#br0" timeOffset="136062.2759">26947 5000 217 0,'3'-11'37'0,"-3"1"-26"16,0 5-2-16,0 5 6 15,0 0-1-15,0 0 0 16,0 0 7-16,0 0-4 16,0 0-3-16,0 0-2 15,0 0 1-15,0 0-6 16,0 0-4-16,0 0-3 15,0 4 1-15,0 14 1 0,6 11-2 16,3 10 3-16,-2 12-3 16,1 9 0-16,-1 10 2 15,2 6 4-15,-3 3-5 16,2 2 0-16,-2 2 4 16,1 2-4-16,2 2 0 15,-1 9 2-15,2 4-2 16,5 3-1-16,1 4 1 15,8 2-2-15,0-3 0 16,1-10 1-16,-2-9 0 16,2-10 2-16,2-13-2 15,0-7 0-15,0-8 0 16,-5-8 0-16,-4-4-1 0,-3-6 1 16,-6-3-5-1,-8-4-10-15,-1-4-36 0,-1-3-68 16</inkml:trace>
  <inkml:trace contextRef="#ctx0" brushRef="#br0" timeOffset="136525.4709">26646 6663 302 0,'4'7'21'0,"19"-1"-17"16,14 2-4-16,13-1 7 16,16-1 1-16,13-6-1 15,11 0 4-15,10 0-1 16,9-7 11-16,10-7 5 15,6-2-4-15,8-1-5 16,0 1 1-16,0-3-7 16,5 2-3-16,-5 0-2 15,-3 2-3-15,-9 1-2 16,-11 1-1-16,-13 2 0 16,-9 1 2-16,-10 4 0 0,-4 2-1 15,-5-1 1-15,-5 4-2 16,-3 1 1-16,-1 0-2 15,-6 0 0-15,0 0 1 16,-2 3-6-16,-5 0 1 16,-6-2-1-16,-8 3-9 15,-13-2-17-15,-8 1-26 16,-10-3-31-16,-2 0-75 16</inkml:trace>
  <inkml:trace contextRef="#ctx0" brushRef="#br0" timeOffset="136847.6491">29095 6372 333 0,'-10'-2'94'0,"4"-1"-75"16,6 3 3-16,0 0-5 16,0 0-13-16,0 0-3 15,13 0-1-15,10 3 0 16,12 5 3-16,3 2-3 15,7-1 5-15,2 1-5 16,3 2 3-16,0-4 0 16,-8 2 0-16,-6-4-2 15,-15 3-1-15,-6-2 0 16,-11 1 0-16,-4 4-1 0,0 11-1 16,-18 8 2-16,-11 4 2 15,-9 5-2-15,-4-2 0 16,2 0-6-16,4-5-7 15,4-4-27-15,6-5-44 16,10-4-65-16</inkml:trace>
  <inkml:trace contextRef="#ctx0" brushRef="#br0" timeOffset="137507.9229">29321 7175 272 0,'4'-5'23'0,"-4"5"-23"16,6 0 0-16,4 8 8 15,6 12 13-15,3 8-6 16,2 3 1-16,-3 0-3 16,-1 0-1-16,0-5 5 15,-2-1-6-15,0-5 3 0,-2-3-9 16,-1-4 2-1,0-5-4-15,0-3 1 0,-3 0-1 16,0-5 2-16,0 0 1 16,1 0 3-16,1-2 6 15,5-13 1-15,1-8-7 16,2-8-2-16,2-5-4 16,-1-10-3-16,0-1-1 15,-2-2 1-15,-4 9 1 16,-7 7-1-16,-4 10 0 15,-1 8 0-15,-2 4-1 16,0 2 1-16,0 4-9 16,0 0-10-16,0 1-27 15,0 3-40-15,0-2-102 16</inkml:trace>
  <inkml:trace contextRef="#ctx0" brushRef="#br0" timeOffset="138505.9273">27529 6432 105 0,'39'-16'14'15,"-2"-7"5"-15,2 8 15 0,-4-2 10 16,1 0-10-16,-1-3-4 16,-2 0-5-16,-1-2-2 15,1-2 1-15,2-4 0 16,5-5-3-16,8-6-2 16,10-6-6-16,6-5-4 15,3 0 1-15,-3 0-6 16,0 1-1-16,-4 2 2 15,4 1-2-15,2-4 1 16,1-1-3-16,0-2 0 16,0-7 0-16,-4 0 2 15,-2-1-3-15,-3-2 0 16,-4 0 2-16,-6-1-2 16,-4-4 0-16,-6 0 0 15,-7 0 0-15,-7 6 0 0,-9 7 0 16,-3 9 0-16,-3 6 2 15,-3 6-2-15,-2 6 1 16,0 4 1-16,-2 7-2 16,-1 2 0-16,-1 3 0 15,0 2 0-15,0 2 0 16,0 2-3-16,0 2 2 16,0 3 0-16,0-1-1 15,0 2 2-15,0 0-3 16,0 0 2-16,0 0 1 0,0 0-2 15,0 0 0-15,0 0-6 16,0 0-8-16,0 0-9 16,0 0-28-16,0 0-46 15,0 2-85-15</inkml:trace>
  <inkml:trace contextRef="#ctx0" brushRef="#br0" timeOffset="139839.8041">27260 6406 7 0,'6'1'15'0,"3"-1"11"16,-3 0-4-16,0 0-7 15,-1 0-10-15,-2 0-2 16,1 0-3-16,0 0 1 15,1 2-1-15,-4-1 0 16,2-1 1-16,-1 2-1 16,0-1 0-16,-1-1 6 15,1 0-2-15,-1 3-2 16,-1-3 5-16,3 1 3 16,0-1-1-16,4 0 8 15,4 2 16-15,2-2-17 16,7 0 2-16,5 0 3 0,3 0-9 15,5 0 2 1,3-6 0-16,1 3 0 0,-1-1 2 16,-3 1-8-16,0 3 1 15,-2 0-2-15,-1 0-1 16,3 0 0-16,1 0-2 16,-1 0 5-16,1-1-3 15,2-2 1-15,0 0 2 16,4 0-1-16,6 1 2 15,2-3 1-15,6 1-3 16,1-1-3-16,-6 2 3 16,-4-1-6-16,-6 1-1 0,-6 2 3 15,-5-2-3 1,-1 0 0-16,-3 0 2 0,1 2 2 16,2-2-4-16,1 1 1 15,1 1 1-15,-1-2-1 16,0 2-2-16,1-1 3 15,-2 2-3-15,-1-1 5 16,1-1-3-16,0 1-1 16,-4-2 2-16,0 0-2 15,0 2 4-15,-1-2-2 16,-1 0-2-16,3-1 1 16,-2 1 2-16,2-3-3 15,-1-1 0-15,3 3 2 16,3-2-1-16,-1 1 0 15,2-1 1-15,1-2-1 0,1 4 0 16,0-5-1-16,3 2 0 16,-2 0 2-16,1-2 1 15,0 2-3-15,0 0 1 16,1 0 0-16,-3 2-1 16,1-2 1-16,0 0-1 15,-1 0-1-15,-1 0 0 16,-1 0 0-16,-2-2 2 15,-1-1-1-15,0 0 0 16,-2 0-1-16,1-1 2 16,-4 1-2-16,-3 0 1 15,-4 3-1-15,-4 3 3 16,-4 1-2-16,-2 2-1 0,-4 1 4 16,1 0-4-16,-1-1 0 15,1 1 0-15,-2 0-5 16,0 0-6-16,0-3-9 15,0-4-57-15,0-6-205 16</inkml:trace>
  <inkml:trace contextRef="#ctx0" brushRef="#br0" timeOffset="140388.475">28907 5631 87 0,'0'16'37'16,"0"3"-28"-16,0 1 3 0,2 6 8 15,-1 8 13-15,-1 2-2 16,2 4-3-16,-2 4-3 15,0 1-5-15,0 1-3 16,0 1 3-16,0-2-7 16,0-4-2-16,0-2-2 15,0 0-5-15,0-7 0 16,0-4-4-16,0-4 1 16,1-8-1-16,1-3 0 15,-2-6 0-15,0-3 0 16,0-1 0-16,0-1 0 15,0-2 0-15,0 3-2 0,0-1 0 16,0-1-5-16,0-1 0 16,0 0-16-16,-5 0-15 15,-3-6-53-15,2-13-53 16</inkml:trace>
  <inkml:trace contextRef="#ctx0" brushRef="#br0" timeOffset="140807.5749">28860 5595 85 0,'0'5'15'0,"0"8"-2"16,0 7 23-16,0 6 5 15,-3 6-9-15,-11 3-1 16,-1 2-13-16,2-4-1 0,-2 0 1 15,4-2-6-15,-2-3-4 16,4-1-4-16,2-3-1 16,-1-4-3-16,3-5 0 15,0-5-1-15,3-1-4 16,1-6 0-16,1-2-8 16,0-1-21-16,0-7-20 15,9-20-2-15,13-12-26 16</inkml:trace>
  <inkml:trace contextRef="#ctx0" brushRef="#br0" timeOffset="141010.2177">29007 5561 143 0,'0'3'3'0,"0"12"13"15,0 6 14-15,0 3-4 16,0 2-6-16,0 1-4 15,0-1-3-15,5 1-6 16,2-3 1-16,2 0-5 16,0 0-3-16,0 2-7 15,-7-2-11-15,-2 4-57 16</inkml:trace>
  <inkml:trace contextRef="#ctx0" brushRef="#br0" timeOffset="141438.3058">28563 6175 30 0,'0'0'164'16,"0"0"-155"-16,0 0-2 15,7 0 11-15,1 3-3 16,1 5-3-16,4 3 3 0,1 2-1 16,3 2 11-1,0 2-9-15,1-1 5 0,-2 3-6 16,2-4 0-16,-4-3-2 16,0 0-6-16,-2-2-2 15,0-3-1-15,-1-3 3 16,-2 2-2-16,1-5 3 15,1-1-1-15,5 0 4 16,6-7-1-16,8-14 2 16,6-9-3-16,6-4-4 15,0-2-5-15,1-2-1 16,-3 2 0-16,-6 5-7 16,-5 7 1-16,-6 3-14 15,-4 7-28-15,-5 3-40 16,-2-3-135-16</inkml:trace>
  <inkml:trace contextRef="#ctx0" brushRef="#br0" timeOffset="173867.207">10118 3540 64 0,'0'2'105'0,"0"-2"-78"16,-7 0-8-16,4 0 4 16,0 0 6-16,3-2-6 15,0 2-1-15,0-1 3 16,0-1-2-16,-4 1-4 15,3 0 1-15,-2 1-2 16,3 0 1-16,0 0-9 16,0 0-4-16,0 0-5 15,0 0 0-15,0 0-1 0,0 0 0 16,0 0 0-16,0 0-4 16,0 0-1-16,0 5 5 15,4 7-1-15,6 4 1 16,0 5 0-16,-1 8-1 15,0 8 1-15,1 9-2 16,-2 8 4-16,1 1-1 16,0 0-1-16,-2-6 0 15,2-5 0-15,2 1 1 16,-5 3 0-16,4 3 1 16,-4 3-2-16,0 2 0 15,1-2 0-15,4-5 0 0,-5-5 0 16,3-8 0-16,-3-4 1 15,-2-7-1-15,2-3 0 16,-3 0 0-16,-3-4 0 16,1-1 0-16,1-3-3 15,-2-2-4-15,0-2 7 16,0 0-2-16,0-4 2 16,0 0 3-16,-3-3-2 15,0-1 1-15,0 0 0 16,-4-1 0-16,4-1-2 15,-3 0 0-15,-3 0-4 16,-1 0-7-16,2 0-33 16,-4-1-29-16,-1-19-103 15</inkml:trace>
  <inkml:trace contextRef="#ctx0" brushRef="#br0" timeOffset="178892.4606">10160 3323 102 0,'0'0'25'0,"0"-2"-20"16,0 2 3-16,3-1 14 15,-3 1-2-15,3-3 1 16,3 0 7-16,1 2-5 15,-1-2 1-15,1 0-12 16,6 1-3-16,0-1 0 16,5 0-1-16,3-1-2 15,1 1 2-15,5-1 2 0,3 0-3 16,-2-2-1-16,5 2 1 16,3-2-4-16,-2 0-2 15,5 0 3-15,-3 1-2 16,4-2-1-16,2 1 1 15,0-1 0-15,4 0 0 16,2 0 0-16,4 2-1 16,-3-2-1-16,-1 1 1 15,1 2-1-15,-4 1-1 16,-2 0 1-16,-4 0 0 16,-3 2 1-16,1-2-1 15,-1 1 0-15,-2 2 0 0,5 0 0 16,0 0 0-16,1 0 0 15,3 0 0-15,-1 0 2 16,-3 0-2-16,1 0 1 16,2-1 0-16,0 0 0 15,7 1-1-15,0 0 0 16,-4 0 1-16,4 0-1 16,-4-2-1-16,4 1 1 15,-4-4 0-15,7 0 1 16,3-4 1-16,0-1 0 15,4 1 0-15,-4-1-1 16,-3 2 1-16,-4 0-2 16,-5 1 0-16,-4 3 1 15,-3 1-1-15,-2-1 2 0,3 1-1 16,-1-1 2-16,0-1-1 16,-4 3 3-16,3-1 1 15,-5-2 4-15,0 1-4 16,-2 0-2-16,-1 1 1 15,2-1-5-15,9-2 5 16,1 1-2-16,4-1 5 16,2 2-3-16,-6-1-3 15,1-1 1-15,-6 2-2 16,-4-1 0-16,0 1-1 16,-1 0-1-16,6 0 1 0,1 1 1 15,0-2 3 1,7 3-3-16,2-3-1 0,7 1 1 15,6 1 0-15,3-1 1 16,2 0 3-16,-2 1-3 16,0 0-1-16,-2 0 0 15,2 2 1-15,0 0-1 16,-5-1 1-16,0-1-2 16,-4 1 1-16,3-1 1 15,2 0-2-15,6-1 2 16,5-2-2-16,-4-1 1 15,2 0 0-15,-4 0-1 16,-1 1 0-16,1 2-1 16,-1 1 2-16,-5 2-1 15,-1-1 0-15,0 1 0 0,0-1 0 16,0 1 0-16,1 0 2 16,3-1-2-16,5 2 0 15,1-1 0-15,12-2 1 16,11-1 4-16,9-2-3 15,5-1-1-15,5-1 0 16,-10 1-2-16,7 0 0 16,-4 1 1-16,4 0-1 15,4-1 1-15,-5 2 1 16,1-3 0-16,4 3-1 16,5-2 0-16,-3 1 2 15,7 2 0-15,-4-2-2 0,-2 3 1 16,3 1-1-16,0-1 0 15,-1-3 0-15,1 1 0 16,-8-4 0-16,-4-1 1 16,-2 3-1-16,4 0 1 15,-3-1 0-15,-1 2 1 16,-2-3-2-16,-5 2 0 16,-1 2-2-16,-1-1 2 15,-3 1 0-15,-7-1 0 16,-7 2 2-16,0 1-4 15,-3 2 2-15,-1-1 0 16,4 1 2-16,0 1-1 16,1-2 1-16,7 1-2 0,-3 1 0 15,1 0 1-15,1-1-1 16,-8 1 0-16,6 0-1 16,-1 0 0-16,4 0 1 15,-6 0 0-15,1 0-1 16,0 0 1-16,1-2 0 15,2 1 1-15,-1 1 0 16,2-2 0-16,5 1 1 16,6-2-2-16,4-1 2 15,0-2-1-15,2 0-1 16,-1 1-1-16,-3 0-2 16,1 1 3-16,-2 0 0 0,-8 2 0 15,1 1 1 1,-4 1-1-16,-1 0 0 0,2 0 0 15,6 0 3-15,2 0-2 16,4 0 0-16,-1 0 1 16,-2 0-2-16,1 0 1 15,1 0 1-15,0 0 0 16,-2 0 0-16,1 0 0 16,-1 0-1-16,2 0-1 15,0 0 1-15,6 3-1 16,3-2 1-16,5 1 0 15,-1-2 1-15,0 0-2 16,-3 0 0-16,0-3 0 16,-1-3 0-16,-3-2 2 15,-2 2-2-15,-2 1 4 0,2 3-2 16,-4 1 0-16,5 1-2 16,1-1 0-16,-2-1 1 15,2-1-1-15,-3 2 0 16,-2 0-1-16,2-4 1 15,1 3-1-15,-3-4 1 16,-1 2 0-16,-4-2 1 16,-4 0-1-16,0 2 3 15,-5-2-3-15,4 3 0 16,2-1 3-16,-4 1-2 16,-4-1 0-16,-3 1-2 15,-7 2 1-15,0-2-1 0,-4 1 1 16,0 1 0-16,-7 1 0 15,-6 0-2-15,-6 0 2 16,-10 0-1-16,-6 0 1 16,-6 0 0-16,-5 3 0 15,-7 0 0-15,-2-2 0 16,-5 0-2-16,-4 1 0 16,-1-1 1-16,0 1 0 15,0-2 1-15,0 0 0 16,0 5 2-16,0 8-2 15,0 10 2-15,0 8 3 16,0 6 2-16,0 2-2 16,-6 5-3-16,-4 0 3 15,3 1-3-15,-1 1-2 16,-1 1 0-16,0 2 0 0,3 5 0 16,0 2 0-16,2 2 0 15,1 5 1-15,3 7 0 16,0-1-2-16,0 4-8 15,0-3 9-15,0-13 2 16,0-2 2-16,0-2-4 16,0-6 2-16,3 6-1 15,3 3 1-15,0 6-2 16,-3 3 0-16,0 3-8 16,-3 1 8-16,0-1 3 0,-2 5-1 15,-7 1 0 1,0 1 0-16,5 1-2 0,-2-4-1 15,4-9-2-15,1-5 3 16,-2-10 3-16,0-2-2 16,0 1 0-16,0 5 3 15,-3 4-3-15,-2 1 0 16,-2-1-1-16,1-7 1 16,0-11-1-16,-1-9 0 15,4-7-1-15,1-8 1 16,1-7 2-16,2-3-1 15,2-4-1-15,-1 0 0 16,1 0 1-16,-2 0 1 16,2 0 0-16,0 0 0 15,0 0-1-15,0 0 1 0,-1 0 1 16,-5 0-3-16,-5 0 0 16,-2 0 0-16,-10-10-4 15,1 2 3-15,-3-1 1 16,-1 1 1-16,-2-1 1 15,-5 2-2-15,-5 0 0 16,-3 0-2-16,-2 1 2 16,-3 2 0-16,-1 0 0 15,-5 0 0-15,-4-1 1 16,-9 1-1-16,-8-1-1 16,-4-1 1-16,0 0 0 15,-3 2 0-15,1 3-1 0,0 1-1 16,-2 0 2-16,4 0 0 15,-1 0 4-15,3 0-3 16,-5 0 2-16,-1 0 0 16,-4 0-2-16,-4 3 0 15,-5-1 1-15,-5 1-2 16,0 0 1-16,5 0 0 16,3-2-1-16,7-1 2 15,-1 0-1-15,-3 0 1 16,3 0-2-16,3 0 5 15,-5 0-5-15,1-1 1 16,-4-3 3-16,-1 2-3 16,2-2 0-16,-4 1-1 0,2-1 4 15,2-2-2 1,2 0-1-16,0-2 2 0,1-1-3 16,-4-1 1-16,-4 2-2 15,-3 2-1-15,-3 4 2 16,-5 0 3-16,-1 2-2 15,-3 0-1-15,0 0 0 16,2 3 3-16,-1 3-2 16,7-4-1-16,4 1-2 15,3 0 2-15,-3 0 0 16,0 1 1-16,0 0-1 16,-3-1-1-16,4 1 1 0,1 1 5 15,2-1-2 1,-4 0-2-16,2 1 0 0,1-1-1 15,1 2-1-15,7-5 0 16,2 3 1-16,0-2 2 16,3-2 1-16,-3 0-1 15,3 0 1-15,1 0 4 16,1-7-7-16,-5 1 1 16,1-3-1-16,-5 1 0 15,-3-1 0-15,-3-1 0 16,-2 2-1-16,5 2 1 15,5 1 1-15,7 1-1 16,0-1 0-16,5 3 0 0,3 0 1 16,-1 1-1-1,1 1 1-15,-5-3-2 0,1 3 2 16,-1 0-1-16,-5 0 1 16,2 0-1-16,-2 6 1 15,3-2-1-15,3-1 0 16,4-2 0-16,3-1 0 15,3 0 1-15,-4 0-1 16,-1 0 3-16,-2 0-3 16,-2 0-1-16,-2 0 0 15,-7 0 0-15,-5 0 1 16,-3 0 1-16,-1 0-1 16,-2 0 0-16,1 0 2 15,5 0 2-15,10 0-1 0,3 0-2 16,3 0 1-16,-2 0-1 15,-6 0-1-15,-3 0 0 16,-4 0-1-16,-2 0 1 16,-7 0 1-16,-1 0-1 15,-1 0 0-15,-6 0-2 16,1 0 2-16,1 0 0 16,5 3 4-16,4-2-4 15,7 0 0-15,0 2 1 16,-5 0 0-16,3 0-1 15,-3 2 0-15,0 1 0 16,0 1 1-16,-3-1-1 16,0 2 1-16,0 1 1 0,0 0-1 15,0 1-1 1,6-2 0-16,3 0-4 0,4 2 4 16,-4-2-1-16,-3-1 0 15,0 2 1-15,3-3 0 16,-6-1 0-16,0 1 1 15,-3 0-1-15,3-2 1 16,-3 2-1-16,-5-3 1 16,4-2 1-16,2 3-2 15,4-1 0-15,4 0-3 16,-6 5 3-16,-3-2-3 16,-5 2 1-16,2 2 2 0,-1 1-1 15,-2 2 1 1,0 0-3-16,6 1 3 0,-4-3-1 15,11 0 1-15,2-1 0 16,6-1 0-16,6 1-3 16,4-2-1-16,1 1 2 15,-1-2 1-15,2 1-1 16,1-2 2-16,5-2 0 16,0-1 1-16,6-3-1 15,2 0 0-15,5 0 3 16,4 0-1-16,4 0-2 15,1-1-1-15,-4-4 1 16,-2 0 0-16,-4-1 1 16,1 0-1-16,-4 1 0 15,7-4 0-15,-1 2 0 0,7 0 0 16,6-2-1-16,4 4 1 16,9-4 0-16,2 4 0 15,0-1 0-15,3 1-1 16,2-1 0-16,2 2 1 15,2-2-1-15,2 3 0 16,1-1-1-16,0 1 1 16,3 2 1-16,3-1 0 15,0 1 0-15,0 1-4 16,0 0 1-16,0 0-1 16,0 0-1-16,0 0 0 15,0 0 0-15,0-1 1 0,0 1 2 16,0-2 0-16,0 2-1 15,0 0 0-15,0-1 0 16,0 1-1-16,0-5-1 16,0-6 1-16,3-7 4 15,6-6 0-15,-3-3 0 16,4 1-1-16,-7 3 1 16,1-3 0-16,-1-1 1 15,1-2-1-15,-1-5-1 16,0-7 1-16,0-1 0 15,-3-2 0-15,0 5 3 16,0 3-1-16,0-2-2 16,-3-3 0-16,-3-4 0 0,-2 0-2 15,2 0 1-15,3 5 2 16,0 5-2-16,-1 4 0 16,1 2 1-16,0 3 0 15,3-2 0-15,0-1 1 16,0 2-1-16,0 2 0 15,0-3 0-15,0-2-1 16,0-3 1-16,0-4 2 16,0 1-2-16,0 6 0 15,0 1 0-15,0 5-1 16,0 2 1-16,0-1 0 16,0 0 0-16,0-1 0 15,0-1 0-15,0 1 0 0,0 0 1 16,0 0-1-16,0 3-1 15,-3 0 0-15,3-1 1 16,-3 1 0-16,3 0-1 16,0 0 0-16,0 0 1 15,0 1-2-15,0 1 2 16,0 2-1-16,0 4 1 16,0 1 1-16,0 5-1 15,0 0-1-15,0-1 0 16,0-3 1-16,0 0 0 15,0-1 0-15,0 1-1 16,0 1 1-16,3 0-1 16,-3 3 1-16,0 1-1 15,3 3 0-15,-3 2 1 0,0-1 0 16,0 1 0-16,0 0-1 16,0-1 1-16,0 0-1 15,0-1 1-15,0 0-2 16,0 2 1-16,0-1-3 15,0 2-1-15,0 0 0 16,0 0-6-16,0 0-7 16,0 0-7-16,0-1-12 15,0-3-9-15,0-5 14 16,0-2-288-16</inkml:trace>
  <inkml:trace contextRef="#ctx0" brushRef="#br0" timeOffset="189613.3287">27286 9299 363 0,'6'-23'30'16,"-3"4"-14"-16,0 12 14 15,0 4 0-15,-1 3-4 16,0 0-4-16,1 0-5 15,-2 0-1-15,1 0 3 16,-1 0-1-16,1 0-4 0,1 0-5 16,-3 0-4-16,2 0-2 15,-2 0-1-15,0 0-2 16,0 0-1-16,3 7-1 16,1 20 1-16,3 8 1 15,-1 12 1-15,2 2-1 16,1 3 1-16,0-1-1 15,0-2 0-15,0 1 0 16,-5 2-1-16,1 0 1 16,-1-4-1-16,-4-6 1 15,1-2 0-15,-1-6-1 16,2-9 1-16,-1-4 0 0,-1-8-1 16,2-3 0-16,-1-3-2 15,1-4-3-15,-2 0-4 16,0-3-9-16,0 0 3 15,0 0 3-15,0 0-2 16,1-10-13-16,1-10-53 16,0-7-54-16</inkml:trace>
  <inkml:trace contextRef="#ctx0" brushRef="#br0" timeOffset="190289.474">27274 9079 237 0,'0'-7'40'0,"0"1"-5"15,0-1 1-15,0 3-11 16,0-2 4-16,4 2-9 15,4-2-5-15,2-1-5 16,5 0 1-16,3-3-4 16,7 2 3-16,4-2-1 15,2-1 2-15,-1 5-7 16,0 2-1-16,-5 1 2 16,-1 3-4-16,-3 0 2 0,0 10-2 15,-1 6 2-15,0 2-1 16,1 1 2-16,-2 3-3 15,-2-1 0-15,-1 1-1 16,-2-2 0-16,-5 4 0 16,-4-1 0-16,-5 3 0 15,0 4 0-15,-7 3 2 16,-13 2 1-16,-5 0-1 16,0-2-2-16,-3-4 1 15,1-2 2-15,-3-5-3 16,0-4 0-16,0-2 0 15,-1-3 0-15,5-3 0 16,1 0 1-16,4-4 0 0,5-5-1 16,-1 2 2-16,7-3-1 15,0 0 0-15,4 0 0 16,1 0-1-16,4 0 1 16,-1 0-1-16,2 0 0 15,0 0 0-15,0 0 0 16,0 0 0-16,0 0 0 15,0 0 1-15,0 0-2 16,0 0 0-16,0 0 0 16,0 0 1-16,0 0 0 15,0 0-1-15,0 0-3 16,0 0-6-16,0 0-8 0,0 0-35 16,0-10-130-16</inkml:trace>
  <inkml:trace contextRef="#ctx0" brushRef="#br0" timeOffset="200487.899">28282 8992 166 0,'4'-9'38'15,"-4"2"-13"-15,0 7 10 16,0 0 6-16,0 0 4 16,0 0-1-16,0-3-9 15,0 3-14-15,0 0-5 16,0 0-1-16,0 0 0 0,0 0-4 16,0 0-1-1,0 0-1-15,0 0 0 0,-4 0-6 16,-5 0 0-16,-1 0-3 15,-2 0 1-15,2 0 0 16,-3 10 0-16,-3 3-1 16,0 4 0-16,-4 2 0 15,-2 11-1-15,-2 4 2 16,0 4-1-16,0 3 0 16,4 5-1-16,4-3 1 15,6 3-2-15,6-3 2 16,1 2 0-16,1-1 0 0,2-2 0 15,0-2 0-15,0-7 0 16,8 1 0-16,5-4 2 16,2-1-2-16,4-2 1 15,0-1-1-15,0 0 0 16,-3-3 1-16,-2-6-1 16,-2-1 0-16,-4-5 1 15,0-3 1-15,-2-1-1 16,-3-3-1-16,0-1 0 15,-1 1 0-15,-1-1 0 16,2 0 0-16,-3-3 0 16,1 3-1-16,-1-3 1 15,0 1 0-15,0-1 1 0,0 0-1 16,0 2 1 0,0-2-1-16,0 0-2 0,0 0 2 15,0 0 0-15,0 0-2 16,0 0 0-16,0 0-1 15,0 0-4-15,0 0-11 16,0 0-17-16,0-6-78 16,0-4-82-16</inkml:trace>
  <inkml:trace contextRef="#ctx0" brushRef="#br0" timeOffset="202431.499">28491 9127 196 0,'0'-3'41'15,"0"3"-22"-15,0-3 5 16,0 3 2-16,0-3 2 16,0 3-1-16,0 0-5 15,0-1-2-15,0-1 0 16,0 1-6-16,0 1-4 16,0 0-5-16,0 0 0 15,3 7 0-15,5 9 1 16,2 4 4-16,-2 1-1 0,-2 5-3 15,1 3-2-15,0 1 0 16,1 0 0-16,-1 7-1 16,1 2-1-16,-1 4-1 15,2-1 3-15,-1-2-2 16,2-6-2-16,-1-2 1 16,0-5 2-16,0-3-3 15,0-6 0-15,-2-7 1 16,1-1-1-16,-3-1 0 15,0-5 0-15,-3-4 0 16,-1 0 0-16,-1 0 2 16,0 0-1-16,0 0 4 15,2 0-1-15,2-10 1 16,2-12 1-16,2-12-5 16,0-6-1-16,-2-6 2 0,1-7-4 15,-1-3 1-15,-2 4 1 16,3 9 0-16,-2 10 0 15,1 9 0-15,-3 4-1 16,0 4 2-16,-2 2-1 16,2 2 0-16,-3 2 0 15,2 6 0-15,-2 1 0 16,0 0 0-16,0 3 0 16,0 0 0-16,0 0-2 15,0 0-4-15,3 0-2 16,4 13 4-16,1 7 4 15,-1 6 0-15,2 4 1 0,3 3 1 16,-3 4-1-16,2 3 0 16,-1-5 0-16,0 2-1 15,4-4 2-15,-4-1-2 16,1-5 0-16,3-5 1 16,-3-2-1-16,3-3 0 15,-1-6 2-15,-1 2-2 16,0-6 1-16,-2-2 0 15,4-2 0-15,-1-3 1 16,1 0 0-16,2 0-1 16,-1-3 3-16,3-15-1 15,1-6 0-15,-1-3-3 16,-2-8 2-16,-4-5 3 0,-1-6-4 16,-2-8-1-1,-5 2 2-15,-2-2-1 0,-2 8-1 16,0 4 0-16,0 6 1 15,0 5-1-15,0 7 0 16,0 5 0-16,0 3 0 16,0 6 0-16,0 6 0 15,-2 1-4-15,2 0 3 16,0 0-4-16,0 3-6 16,0 0-3-16,0 0-24 15,0 3-45-15,0 11-44 16</inkml:trace>
  <inkml:trace contextRef="#ctx0" brushRef="#br0" timeOffset="202707.9784">29346 9172 277 0,'18'-4'14'16,"7"1"12"-16,8-4 7 16,0 6-19-16,-1-4-6 15,-3 1-2-15,0 3-3 16,-4-2-1-16,-1-3 1 16,-4 6-2-16,-3-1-1 0,-2-1 0 15,-6 2-4-15,-5 0-7 16,-2 0-21-16,-2 0-34 15,0 3-59-15</inkml:trace>
  <inkml:trace contextRef="#ctx0" brushRef="#br0" timeOffset="203001.9879">29315 9453 212 0,'0'0'46'0,"0"0"-39"15,13 0 25-15,7 0 2 16,3-2-8-16,3-3-11 16,1-3 1-16,3-1-2 15,1-2 1-15,-1 1-3 16,1 0-5-16,-1 1-5 15,0-1-2-15,0 0 0 16,-1 4 0-16,3 1-9 16,-2 0-13-16,-4 2-32 15,1 0-139-15</inkml:trace>
  <inkml:trace contextRef="#ctx0" brushRef="#br0" timeOffset="203952.9588">30174 8880 159 0,'0'-3'43'16,"2"3"2"-16,-2-3-4 16,1 3-5-16,-1 0-3 15,0-1-4-15,0 1 3 16,0 0-7-16,0 0-5 15,0 0-7-15,0 0 0 0,0 0-3 16,0 0-5-16,0 0-2 16,2 1-2-16,-1 12 0 15,2 7 5-15,0 4 1 16,2 1-3-16,-1 5 3 16,3 2-2-16,-2 6-2 15,1 0 4-15,-2 3-3 16,3-1 2-16,0-1-3 15,-3 0 0-15,4 0-1 16,-4-1 0-16,1 1-1 16,-2-2 2-16,1-4 2 15,-3-7-3-15,1-3-1 16,1-3 2-16,-3-3-1 0,1-7-2 16,1-3 2-16,0-5-2 15,-2 1 0-15,0-3-1 16,0 0 2-16,0 0-1 15,0 0 1-15,0 0-1 16,0 0 1-16,1 0-1 16,-1 0 2-16,0 0-1 15,0 0 3-15,0 0-3 16,0 0-1-16,0 0 1 16,0 0-1-16,0 0 0 15,0 0-2-15,0 0 0 16,0-4-17-16,2-4-36 0,-2 6-130 15</inkml:trace>
  <inkml:trace contextRef="#ctx0" brushRef="#br0" timeOffset="210224.4207">28412 10455 25 0,'12'-16'54'0,"2"6"-40"15,-1 6-13-15,-1 3 0 16,-4 1-1-16,-1 0-3 15,0 0-6-15,-1 0-3 16,0 0-22-16</inkml:trace>
  <inkml:trace contextRef="#ctx0" brushRef="#br0" timeOffset="210709.423">28542 10432 216 0,'-3'-3'66'0,"3"3"-18"16,0 0-6-16,0 0-6 15,0 0-7-15,0 0-7 16,0 0-7-16,0 0-6 15,0 23-3-15,0 11 4 16,0 18 11-16,3 9-11 16,1 1 1-16,1 3-2 15,-2 2-2-15,-2 1 1 16,-1 0-2-16,2 1-1 0,-2 0-2 16,0-3 4-16,0-3-2 15,0-4 1-15,0-6-3 16,0-10 1-16,0-7-2 15,0-9-1-15,0-7 1 16,0-7-2-16,0-6 1 16,1-1-1-16,-1-5 0 15,0 0 0-15,0-1-1 16,0 0 2-16,0 0-2 16,0 0 0-16,0 0-1 15,0 0-4-15,0 0-5 16,2-1-17-16,5-13-23 0,2-3-40 15,5-6-80 1</inkml:trace>
  <inkml:trace contextRef="#ctx0" brushRef="#br0" timeOffset="212359.8147">29122 10525 113 0,'0'-7'70'15,"2"1"-25"-15,-2 6 4 0,0-4 2 16,0 1-9-16,0-1-5 16,0-1-6-16,0 2-2 15,0 2-6-15,-3-2-5 16,-8 0-4-16,2 3-5 15,-5 0-2-15,-1 0-2 16,-3 0 0-16,0 0-3 16,-3 10 1-16,0 2-2 15,1 5 0-15,1 3-1 16,1 4 0-16,2 1 0 16,2 2 0-16,1 3 0 15,3 2-1-15,3-1 1 16,0 2-1-16,6-4 0 0,1 4 0 15,0 1 1 1,1-2 0-16,13 2 1 0,1-4-2 16,2-5 0-16,4 2 1 15,2-3 0-15,2-3-1 16,2-3 1-16,0 2-1 16,-1-4 1-16,1-6-2 15,-4 0 2-15,-1-3 0 16,-3-5-3-16,-5 1 0 15,-2-3-2-15,-5 0-12 16,-1 0-13-16,0 0-46 16,1-3-129-16</inkml:trace>
  <inkml:trace contextRef="#ctx0" brushRef="#br0" timeOffset="212654.3533">29389 10730 352 0,'0'0'41'16,"0"0"-38"-16,0-3 1 15,8 3 1-15,7 0 8 0,5-1-2 16,9-1-6-1,-1 2-2-15,-1 0 1 0,2 0-1 16,-6 0 0-16,-2 0-3 16,-3 0-1-16,0 0-4 15,-6 2-2-15,-5 2-31 16,-5 3-39-16,-2 3-101 16</inkml:trace>
  <inkml:trace contextRef="#ctx0" brushRef="#br0" timeOffset="212894.7733">29385 10915 5 0,'0'0'228'16,"0"3"-213"-16,0-2 1 16,8 2 12-16,9 0 14 15,4 1-16-15,3 2 0 16,5-4-11-16,0 0-5 15,3-2-1-15,-3 0-4 16,1 0-5-16,-1 0-2 16,-1 0-5-16,-1 0-17 15,1-4-31-15,-3-2-64 16,-2 2-51-16</inkml:trace>
  <inkml:trace contextRef="#ctx0" brushRef="#br0" timeOffset="214086.354">30074 10628 137 0,'0'0'78'0,"0"0"-28"16,0 0-4-16,-6 0-13 15,-4 3-16-15,-2 13-7 16,-5 5 5-16,4 7-4 16,1 3 8-16,5 4-5 15,2 2 1-15,5 4-6 16,0 0-1-16,0 0-7 15,11-5-1-15,6-3 1 16,3-6 0-16,5-8-1 16,4-6 4-16,0-3 4 0,6-6 2 15,-2-4 5-15,1 0-1 16,4-17 3-16,-3-5-7 16,-1-6-4-16,-4-2-2 15,-6-5-2-15,-8-2 1 16,-4 0 0-16,-7-5-3 15,-5-2 1-15,0 2 3 16,-3-1-4-16,-17 7 0 16,-5 6 1-16,-3 6-1 15,0 6 0-15,-1 4-1 16,2 4 1-16,2 7-1 16,1 3-6-16,3 0 0 15,4 0-6-15,4 6-9 16,1 4-5-16,3 2-21 15,1 0-44-15,4 0-63 0</inkml:trace>
  <inkml:trace contextRef="#ctx0" brushRef="#br0" timeOffset="214685.9193">30541 10347 189 0,'5'0'58'0,"-1"0"-49"16,5 0 27-16,6 13 4 15,5 7-11-15,5 5 1 16,3 6-5-16,2 6-4 0,1 5 1 15,-2 5 0 1,0-1-4-16,-3-3-5 0,-3-1 3 16,-1-1-6-16,0 1 0 15,0 4-1-15,-1-3-5 16,0 4 5-16,0-5-1 16,-4 1-1-16,-1-4-4 15,-6-1 1-15,-1-2-1 16,-6 3-1-16,-3-2 1 15,-4 5 2-15,-17-1-1 16,-9 5-1-16,-8 0-3 16,-5-7 1-16,3-5 0 0,3-8-1 15,4-10 0 1,6-6-2-16,6-3 1 0,2-7-9 16,1 0-6-16,2-3-15 15,-1-18-19-15,4-11-78 16</inkml:trace>
  <inkml:trace contextRef="#ctx0" brushRef="#br0" timeOffset="217543.7872">30984 9013 88 0,'2'0'61'0,"-2"0"14"15,0 0-5-15,0-6-27 16,0-8-11-16,-2-3 3 16,-7-3-4-16,-7-3-10 15,-4 0-1-15,-7-3-10 16,-5-1 4-16,-11-2 0 15,-7-2-5-15,-13-5-1 0,-8 4-1 16,-7-6-5-16,-4-2 1 16,2-2-3-16,-2 0 2 15,-2 2 1-15,-2 6-3 16,-5 2 3-16,-9 6-2 16,-9 2-1-16,-8 2 1 15,-5 2 0-15,-6 3-1 16,-2 4 0-16,-3 6-1 15,-1 0-1-15,-2 4 0 16,2 3 2-16,-1 0 0 16,1 7-1-16,0 9 1 15,-4 0 0-15,3 2 0 0,5 0-2 16,8 2-2-16,4 4 4 16,6 9-1-16,2 6 1 15,2 8-3-15,8 3 3 16,9 1 0-16,11 0 0 15,7-2-1-15,12 1 1 16,7 2 0-16,4-2 1 16,6 0-3-16,7 0 3 15,5 3-2-15,5-1 1 16,8 2-5-16,3 5 5 16,3 3 0-16,5 5-1 15,3 1 1-15,5-1 0 16,0 2-1-16,0 0 2 0,0 8-2 15,12-2 2 1,8-2-1-16,5 0 1 0,8-1-2 16,8 1 2-16,3 4-2 15,2 1 1-15,3 8 0 16,2 7 0-16,3 5 1 16,7 1-1-16,9-2-2 15,6-5 2-15,11 3 0 16,5-8-1-16,10-8-2 15,9-7 3-15,4-5 0 16,7-5 1-16,5-3 1 16,2-5-2-16,4-5 0 0,-3-2-4 15,-4-1 2-15,-6 1 1 16,-9 2 1-16,-7 3 0 16,-9-2 0-16,-7-7 0 15,0-6-3-15,3-12 3 16,9-1 4-16,6-4-3 15,3 0 0-15,0 3 3 16,-9 0-4-16,-12 6 0 16,-15-2 0-16,-13-1 0 15,-8-3 2-15,-5-9-4 16,-2-5 3-16,1-9-1 16,4 0 2-16,0-20 2 15,0-9 1-15,-1 0 1 16,-4-1-1-16,-1 3-1 15,-2-2 2-15,3 2-3 0,-3-3 1 16,0 1-3-16,-1-4-1 16,-4-3 0-16,2-8-2 15,4-5 2-15,-2-5 0 16,1-8 0-16,2-3 0 16,-3-6 0-16,1-2-1 15,-3-5 0-15,-1 1 1 16,-5 2 0-16,-3 3 1 15,-8 1-1-15,-9-1 1 16,-5 3 0-16,-4-4 1 0,-4-3-1 16,0-6-1-1,-5-1 0-15,-11-2 0 0,-1 2-1 16,-3 6 0-16,1 4 1 16,0 4 2-16,0 4-1 15,2 4 1-15,1 3 1 16,-1 1-3-16,2 0 2 15,-5-1-1-15,4 2-1 16,-2-1 0-16,0 1 3 16,3 1-3-16,1 1-3 15,1 4 3-15,4 1 4 16,-1 9-4-16,4 3 1 16,-1 9-1-16,0 1 1 15,-1 10 1-15,2 0-1 16,0 2 0-16,-2 2 0 0,1 2-1 15,-4-1-2 1,1-2 1-16,1 4 0 0,-4-1-1 16,4 0-4-16,-2 1 1 15,-1 2-1-15,3-1-5 16,-1 2-3-16,1 0-8 16,3 1-37-16,0-4-101 15</inkml:trace>
  <inkml:trace contextRef="#ctx0" brushRef="#br0" timeOffset="222667.973">18470 10707 149 0,'0'-13'30'0,"0"-1"6"15,-21-5-11-15,0-1-1 16,0-3 3-16,-3-5-1 15,7 7-10-15,-2-3-9 16,2 0 10-16,0-1-2 16,-1-2-2-16,-2 4 1 15,1 3-2-15,-1 4-5 16,-1 0 4-16,3 2-3 16,-5 0 1-16,0-2-7 15,-3 3 0-15,-5 4 2 16,-3-1 0-16,-5 2-3 15,0 2-1-15,0 3 0 16,4 3 1-16,-1 0 1 16,0 0 0-16,-2 0 0 0,-1 0-2 15,-4 0 0-15,-1 0 0 16,-6 3 0-16,2 1 2 16,2 2-2-16,1 1 2 15,3 2 1-15,-3 1-3 16,2 6 1-16,1-2 0 15,-3 0-2-15,-4-1 2 16,4-3-1-16,-1 0 1 16,7-1-1-16,0 1 1 15,0 3 0-15,5 0 0 16,0-2 0-16,-2 2 0 16,-3 4-1-16,-1-2 2 15,2 9-2-15,3-4 0 0,-4 8-2 16,6-1 2-1,1-3 0-15,6 3-1 0,-1-5 0 16,5 4 1-16,-4-5 0 16,7 2 0-16,-5 0 0 15,5-3-1-15,-3 3 1 16,5-3 0-16,-6 2 0 16,5-1 0-16,1 2 0 15,-2-3 0-15,5-1 0 16,2-3 0-16,2-5-1 15,3 2 1-15,4 1 0 16,0-1-2-16,0 2 3 0,3-2-1 16,0-2 0-16,0 2-1 15,0 4 1-15,3 0 1 16,10-2 0-16,3 5 0 16,-4-6 0-16,2 3-1 15,2-1 0-15,-3-2 0 16,0-2 4-16,4 1-4 15,-5-3 0-15,1 0 0 16,4 3 1-16,-5-3-1 16,2 0 0-16,2-3 0 15,3 2 2-15,-2-2-1 16,5 0-1-16,-2 2 1 16,6-1 0-16,-1-2-1 15,1 1 2-15,-3 0-2 16,3-1 0-16,1 1 0 0,-1 0 1 15,6-1 0-15,4-2-1 16,1 1-1-16,6 0 1 16,-1 0 0-16,4-2 1 15,2-2-1-15,-2 2 0 16,5-3 0-16,-4 3 0 16,1 0-1-16,0-3 1 15,-3 1 0-15,1-1 0 16,-4 0 1-16,0 0-1 15,-1 0 0-15,-2 0-1 16,2 0 1-16,2-1 0 16,-1-5 1-16,0 2-1 0,4 1 0 15,-4-2 0-15,4 0 3 16,2 0-3-16,4-5-1 16,3 0 1-16,4 0 2 15,1-4-2-15,-3 1-1 16,-3 0 0-16,1 0 1 15,0-1 0-15,0-2 0 16,2-1 0-16,-6 1 0 16,-2-1 0-16,-4 1 0 15,-5 0-2-15,-9-1 2 16,-1 0 2-16,-4 4-2 16,-4-1 0-16,-2 5 0 15,-1-1-3-15,-3-3 3 0,-2 6 1 16,-1-3-1-16,-4 0 0 15,-2 0 2-15,-1-3-2 16,0-3 1-16,-5-4-1 16,-1 0 0-16,0-3 3 15,0 2-2-15,-14-4-1 16,-1-2 2-16,-5 3-2 16,1-4 0-16,0 4 3 15,-1-2-1-15,4 3-2 16,-5-3 1-16,3 2 0 15,5-1 0-15,-5-2-1 16,3 3 0-16,-1-2 2 0,-3 0-1 16,2-1-1-16,0 0 0 15,-2 2 0-15,0 1 1 16,-3 1-1-16,2 3 0 16,-3 1 0-16,1 5 1 15,-2 1 0-15,2 0 0 16,-5 6 2-16,2-3-1 15,-1 3-2-15,1 1 1 16,-2-1-1-16,1 4 0 16,3-4 1-16,-6 5-1 15,7-2 1-15,-1-1-1 16,3 4 0-16,-2 0 1 16,5 1 1-16,-2-3-1 15,2 3-1-15,1 0 0 0,-3-3-1 16,2 3 1-16,2 0 0 15,1-1 0-15,4 1 0 16,1 0 0-16,-1 0 0 16,4 0 0-16,-5 0 0 15,2 0 1-15,2-2-1 16,-2 1 0-16,3 1-1 16,-4 0 1-16,3 0 0 15,0 0 0-15,1 0 0 16,-3 0 0-16,5-3 0 15,-2 3 1-15,3 0-1 0,0 0 0 16,0 0 0 0,-1 0 0-16,1 0-1 0,-1 0 1 15,0 0 0-15,2 0 0 16,-2 0 0-16,-1-3 0 16,4 3 0-16,-5 0 0 15,3 0 0-15,0 0 1 16,-4 0-1-16,2-1 0 15,2 1 0-15,-3 0 0 16,3 0 0-16,-2 0 1 16,2-2-1-16,1 2 0 15,-4-1-1-15,3 1 1 16,-3-3 1-16,3 3-1 16,-4 0 0-16,2 0 0 15,0 0 0-15,1 0 0 0,-2-3 0 16,0 3 0-1,3 0 0-15,-4 0 1 0,4-1-1 16,-4 1 2-16,3-2-2 16,-4 2 0-16,4 0 0 15,-3 0-2-15,1-1 2 16,0 1 0-16,-4 0 0 16,3-3 0-16,1 3 0 15,0 0 0-15,2 0 2 16,-2 0-2-16,0 0-2 15,-6 0 2-15,6 0 2 16,-2 0-2-16,4 0 1 0,0-3-1 16,-2 3-1-16,3 0 1 15,0 0 1-15,-3 0-1 16,2 0-1-16,1 0 1 16,2 0 0-16,-1 0 0 15,-2 0 1-15,3 0-1 16,-2 0 0-16,1 0 0 15,1 0-3-15,-1 0 6 16,1 0-3-16,1 0 0 16,-2 0 1-16,1-1-1 15,1 1-1-15,-3 0 1 16,3 0 0-16,-3-2 0 16,3 2 1-16,-3 0-1 15,3 0 0-15,0 0 0 0,0 0 0 16,0 0-1-16,0 0 1 15,0-1 0-15,0 1 0 16,0 0 0-16,0 0 0 16,0 0 0-16,-3 0 0 15,3 0-5-15,0 0-1 16,0 0-25-16,0 7-34 16,0 7-7-16,0-12-114 15</inkml:trace>
  <inkml:trace contextRef="#ctx0" brushRef="#br0" timeOffset="225164.6089">18054 7367 83 0,'-12'-13'19'0,"-6"-1"3"16,6-1 1-16,-4 5-1 16,-1 0-1-16,4 4 0 15,4-2-1-15,-5-1 2 16,1-1 6-16,4 2-6 16,-4 0-9-16,-3-1 6 15,3 1-9-15,-3-2-2 16,-7 0 0-16,1-1 3 15,-7-2-5-15,1 0 1 0,0 3-3 16,-4-2 3 0,3 5-1-16,-1 0 2 0,-5 0 0 15,2 1-5-15,4 0-2 16,-6-1 4-16,4 0 0 16,0 0-2-16,-3 4 0 15,4 2 0-15,-1 1 1 16,2 0 0-16,-5 0-1 15,0 0-1-15,4 8-2 16,-3 2 0-16,5-3 0 16,1 2 2-16,2-2-2 15,5 3 0-15,-4 0 0 16,3 2 0-16,-1 2 2 16,-2 6-2-16,-3 0 0 0,2 0 0 15,-5-1 0-15,6-2 0 16,-5 3 2-16,2-4-2 15,4 1 0-15,-6-2 2 16,3 2-2-16,-3 1 0 16,4 2 0-16,-1-1 0 15,3-3 0-15,3 4-2 16,4-3 2-16,-5 3 0 16,6 0 0-16,-4-1 0 15,6-2 0-15,3-4-2 16,3-3 2-16,4 0 0 15,-3-3-1-15,3 3 1 16,3-2 0-16,0 0-1 0,0 2 1 16,0 2-1-16,0 2 1 15,0 0-1-15,0 3 1 16,0-2 0-16,0-1-1 16,0-1 1-16,9 0 0 15,0 0 0-15,5-2 0 16,5 2 0-16,0-4 1 15,5 4 0-15,4-2-1 16,6 1 0-16,7-1 0 16,1 1 1-16,7-1 0 15,-4-1 0-15,4 2-1 16,-4-1 0-16,1-1-1 0,-1 0 0 16,-2-4 1-1,2 1 0-15,-2-1 0 0,-4-2 0 16,-1 2-1-16,5-2 1 15,-2 2 0-15,-1-5 0 16,3 0 0-16,-2-1 0 16,-2 0 0-16,4 0-1 15,-8 0 1-15,6-8 0 16,-1-2 0-16,5-3 2 16,0-1-2-16,2-2 0 15,0 0 0-15,3 2 0 16,1-3 1-16,-2 1 0 15,1 5-1-15,-5-4 1 0,-3 4-1 16,-1-1-1 0,-1-2 0-16,0-2 0 0,1-1 2 15,-2 0-2-15,0-3 1 16,-8 2-1-16,-1 0 1 16,-3-2 1-16,-7 3 0 15,-2-1-1-15,-7 1 1 16,-5-3 0-16,-6 0 0 15,0-1 2-15,-3-3-2 16,-14-3 1-16,-2 0-2 16,-7-2 0-16,-6 1 2 15,-4-1-2-15,-4 5 0 16,-1 2 1-16,-2 2 3 16,0 0-3-16,-4 5-1 15,-2 1 3-15,-2 0-2 0,1 2 0 16,-2-2-1-16,4 4 0 15,2 3 0-15,7-1 0 16,-3 1 0-16,0 0-1 16,3 4 1-16,-3 1-1 15,-2 2 2-15,0 0-2 16,-3 0 1-16,0 0 0 16,0 3-1-16,2 4-1 15,4 3 2-15,-1 0-1 16,0 0 2-16,2 1-2 15,-2-1 2-15,1 2-2 16,-2-1-2-16,0 3 3 0,-5 1 3 16,-3 5-3-1,-5 1 0-15,-6 3-4 0,-2 3 4 16,5 1 1-16,1-2-1 16,4 0 0-16,10-2-1 15,12-2 1-15,-1-3-4 16,3 2 4-16,2 2-1 15,-1 0 1-15,6-1-2 16,-3 2 2-16,7-1 0 16,1 0-3-16,6-2 3 15,5 2-1-15,4 3 0 16,3 1 1-16,0-2-2 0,10-1 0 16,8 3 2-16,9 0 0 15,3-2-1-15,1 6 1 16,5-1 0-16,7 1 1 15,-1 0-1-15,10-2 2 16,7 0-1-16,9-5-1 16,-1-3 2-16,5-6-2 15,-1-1 0-15,5-5-1 16,5-6 1-16,3-3 0 16,-4 0 0-16,-1-9 0 15,-7-8 0-15,-8 2 0 16,0-5 0-16,-1 2 1 15,-2-5-1-15,-3 4 0 16,-1 2 0-16,-5 0 1 16,-1 0-1-16,1-2 1 0,-4 7 1 15,-2-2-2-15,-7 0 1 16,-6-1-1-16,-8 0 0 16,-1-1 0-16,-8 2 1 15,-1-1-1-15,-1-1 0 16,-7 2 1-16,-4 0-1 15,0-2 1-15,-3 5 0 16,0 1-1-16,0 1 0 16,0 0 0-16,-6 2 0 15,-1 4-5-15,-3 3-8 16,3 0-25-16,-5 6-76 16,-1 14-8-16,-11 3-53 0</inkml:trace>
  <inkml:trace contextRef="#ctx0" brushRef="#br0" timeOffset="227722.8699">18688 11015 16 0,'-12'-14'27'0,"4"0"-4"15,-1-2 5-15,2 3-10 16,0-1 6-16,-3 5 5 15,4-4-12-15,-1 3 6 16,0-3 3-16,-2-1-12 0,0-2-2 16,-3-2 2-16,1-1 7 15,4-1 4-15,-6-3 2 16,-1 3-10-16,0 1-2 16,0-1 2-16,-6 0-5 15,1-3 5-15,-4 0 1 16,-3-3-11-16,-6 2 0 15,1-5-3-15,0 3 2 16,-2-2-3-16,3 0 6 16,-1 4-4-16,-2 0 1 15,-2 2-2-15,-1 3 2 16,-2-1 0-16,-5 2-6 16,-2-1 4-16,-1 5-4 15,1 4 0-15,2 1 0 0,4 2 2 16,-2 1 0-16,-3 3-2 15,-1 2 0-15,-4 1 1 16,-2 0-1-16,-1 0 0 16,3 3 0-16,-2 4 1 15,5 0-1-15,1 5 0 16,2-1 0-16,1 5 0 16,-4 1 0-16,1 3 1 15,-1 5-1-15,-2-1 0 16,-1 3 0-16,4 0 1 15,-1 2-1-15,1-3 1 16,-1 1 0-16,1-1 0 0,-1 1-1 16,-2 6 0-16,2-1 0 15,4 1 0-15,4-5 0 16,9 1-2-16,-1 4 3 16,6-4-2-16,6 1 0 15,-1 0 1-15,2-1-1 16,7-2 1-16,1-3 0 15,3 2-2-15,2-4 1 16,4-2 1-16,0 1 0 16,0-1-3-16,0-2 2 15,7 2 1-15,5-2 1 16,1 1-1-16,7 0 0 16,2-2 0-16,5 6 1 0,2-3 0 15,9 1 0 1,8 1-1-16,5-2 0 0,6-3 1 15,-2 0 0-15,-4-4-1 16,-2-3-1-16,-1-3 1 16,1 1 0-16,4-4 0 15,5-1 0-15,4-3-1 16,0 0 2-16,2 0-1 16,1 0 0-16,-3 0 0 15,0 0 0-15,-4-6 0 16,0-1 0-16,-4 3 1 15,-2-1-1-15,-5-2 0 16,-2 1 0-16,1-4 1 16,1 0-1-16,3-4 2 0,6 0-2 15,-5-5 0-15,2 3 0 16,-1-4 0-16,-4 3 0 16,4-6 0-16,-1 1-1 15,0-2 1-15,0 1 0 16,-11 3 0-16,-3 1 0 15,-5-1-1-15,-2 0 1 16,-10 3 0-16,-1 4 0 16,-6-1 0-16,-3 5 2 15,-3-1-2-15,-1 0 0 0,-1-3 1 16,-4-1 0 0,-1-2 1-16,0 0-2 0,0-4 1 15,0-4 0-15,-1-2 1 16,-10 0-2-16,-3-4 2 15,-5 0 1-15,-1 1-2 16,-6 2-1-16,0 0 1 16,-4 0-1-16,-2-1 2 15,0 4-2-15,-1 0 2 16,-2 2-2-16,3-4 1 16,-1 5 1-16,-3 1 1 15,-1 2 0-15,-4 1 3 16,-1 4-5-16,4-1 1 15,-8 4 0-15,4 0-2 16,-4 5 0-16,4-4 0 0,4 1-1 16,0 1 1-16,0 1 0 15,0 2 0-15,-8 1-1 16,-2 2 1-16,-6 1-1 16,-1 0 1-16,-3 0 0 15,1 1 0-15,-3 8-1 16,3 0 1-16,1 1 0 15,4 1-1-15,1 2 1 16,2 1 2-16,4 2-2 16,-1 1 1-16,1 5 0 15,-1 2-1-15,-2 2 0 16,2-2 0-16,-3-2 0 0,7 5 1 16,0-1-1-16,2-3 1 15,4 3-1-15,6-5-1 16,5 2 1-16,0-4-2 15,5 1 2-15,-3 4 0 16,5-1-1-16,1 3 1 16,0-3-1-16,4 1 1 15,1-1-1-15,-3 2 1 16,7-1-2-16,-1-1 2 16,5-2-2-16,-3 0 2 15,4 0 0-15,0 2 0 16,3-1-1-16,0-1 1 15,0-1-1-15,3 3 1 0,10-1 0 16,-1-1-1 0,6 2 1-16,-3 0 0 0,1-1 0 15,4-1 0-15,2-2 0 16,5-2-1-16,-1-3 0 16,9-1 1-16,5 1 0 15,8-2 2-15,1-2 0 16,5 0-2-16,-2 0-1 15,2 0 0-15,-3 0 1 16,1-3-1-16,4 0 0 16,2-4 1-16,4 0-1 15,-5-3 1-15,-2 0-1 16,-2 0 1-16,-1 0 0 0,-4 0-1 16,5 0 2-16,-1-10-1 15,-1 0 0-15,2-3 1 16,2-4 0-16,2 0 0 15,-1-3-1-15,2-2 1 16,6-2-1-16,-1 1 2 16,2 1-2-16,-8 1-1 15,-4 1 1-15,-4 1 0 16,0 0-1-16,-3 2 1 16,-3 3 0-16,-6-2-1 15,-4 5 1-15,-4-1 0 16,-6-2 0-16,0 5 0 15,-8-4 0-15,-2 2 1 16,1 1-1-16,-8 1-1 0,1 2 1 16,-4 4 1-16,0-1-1 15,-3 4 0-15,0-3 0 16,0 3-1-16,0 0 1 16,0 0-2-16,0 0 1 15,0 0-3-15,0 0-7 16,0 0-17-16,0 0-41 15,0 0-61-15,0 13 16 16,0 4-33-16</inkml:trace>
  <inkml:trace contextRef="#ctx0" brushRef="#br0" timeOffset="232603.6868">15762 12500 126 0,'-10'0'39'0,"1"-3"-20"16,3-17-13-16,6 3-4 15,0-6 1-15,23-16-2 16,6 6 2-16,5-6 1 15,6-5 2-15,6-2 7 16,4-11 2-16,4-5 1 16,1-4-2-16,0-3 8 15,-4-1 1-15,-1 8-10 0,-8 9-6 16,-7 10-5 0,-7 10-2-16,-4 3 1 0,-9 3-1 15,0 5 2-15,-6 8-1 16,-3-2-1-16,1 6 1 15,-4-3-1-15,-2 2 1 16,1 2 1-16,-2 2 0 16,0 5-2-16,0-3 2 15,0 3 2-15,0-1-1 16,0 3-1-16,0-4 3 16,0 4-2-16,0-3-3 15,0 0 4-15,0 3-3 16,0-4 1-16,0 4-2 15,0-3 0-15,-3 3 2 16,1 0-1-16,1 0 2 0,-6 0-2 16,1 0-1-16,-6 0 3 15,-3 0 0-15,-3 0 0 16,-6 0-2-16,-1 6 1 16,-4-2 1-16,3 3 1 15,-7 1 2-15,0 3-3 16,-5 2 2-16,-1 4-4 15,-3 3 0-15,0 0 0 16,3-1 3-16,6 1-1 16,3-7-2-16,11-3 0 15,7-6-1-15,6 2 1 16,2-6 1-16,4 0-4 0,0 0 2 16,0 0-2-16,0 0-1 15,0 0 2-15,10 0 1 16,5 0 0-16,9-3 3 15,2-10 0-15,9 3-3 16,1-4 2-16,3 4-2 16,2 3 0-16,1 7-2 15,2 0 2-15,1 1-2 16,3 15 2-16,3-2 1 16,0 6-1-16,-3 0 0 15,1-1 0-15,-4-2 0 16,1-1 1-16,3 1 1 15,-1 0-1-15,-2-5 0 16,-1 4 1-16,-10-5-2 16,-3-1 0-16,-5-4 0 0,-11-2 0 15,-4-1 0-15,-5-3 0 16,-3 0 0-16,-4 0 6 16,0-17 3-16,0-9-7 15,-4-3-1-15,-11-8 0 16,-5 1 3-16,-6-7-1 15,4 0-2-15,-8 3 0 16,3 0 0-16,2 4 0 16,-2 3-1-16,8 4 1 15,4 5-2-15,-2 4 2 16,7 4-1-16,1 5 0 16,3 3 0-16,2 3 0 0,-1 0-2 15,3 3 1-15,1 0 1 16,-1-1 0-16,-1 3 0 15,2-3 0-15,-4 3 0 16,2 0-1-16,0-1 0 16,-2-2-1-16,2 3-2 15,-3-3 4-15,-3 3-2 16,-8 0 2-16,1 0 0 16,-11 0-3-16,-1 7 3 15,-11 8 0-15,-4 2-1 16,-5 3-1-16,-4 0 2 15,4 5 0-15,-1-1-1 16,0 3 1-16,4 0 0 0,-1-2 0 16,7 2 1-1,6-4-1-15,7-6 0 0,10-3 2 16,6-2-2-16,4-6 0 16,6-5 0-16,0-1 0 15,0 0-2-15,0 0 2 16,0 0-2-16,0 0 2 15,0 0 0-15,0 0 2 16,0 0-2-16,0 0 0 16,0 0-4-16,3 0 1 15,7 0-2-15,3 0 5 16,10 6-2-16,5 1 2 0,3 6 0 16,7 4-1-16,-2 3 1 15,3-1 0-15,0 7 0 16,5 2 0-16,2 1 0 15,0 1 1-15,3-1 1 16,-1-6-2-16,-2-6 0 16,-2-7 0-16,-4-10 1 15,0 0 0-15,-2 0 2 16,-2-13-2-16,-8 5 0 16,-1 0-1-16,-7-2 1 15,-4 6 0-15,-4 1-1 16,-7 3 0-16,-2 0 0 15,-1-3 0-15,-2 3 0 16,0 0 3-16,0 0 1 16,0-1-2-16,0 1 1 0,0-3-3 15,0-3 4-15,0 2-4 16,0-3-1-16,0 1 1 16,0-1-1-16,0 4-1 15,1 0 0-15,-1 3-1 16,0-1-1-16,0 1-2 15,0 0-7-15,5 0-18 16,2-3-54-16,7-3-42 16</inkml:trace>
  <inkml:trace contextRef="#ctx0" brushRef="#br0" timeOffset="239173.9031">18304 10851 18 0,'-1'0'67'0,"-1"0"-41"16,2 0-3-16,-1 0 3 15,1-8-16-15,-2-2 1 0,1 3 9 16,-2-3-11-1,0-3 8-15,0 3 10 16,-6-4-14-16,2-1 10 0,-6 1 5 16,0-2-18-16,0-2 0 15,-4-1-2-15,2 2 1 16,-2 1 4-16,-2-1-5 16,-1-2-3-16,-4 2 0 15,3 3-3-15,-5-1 4 16,3 4-1-16,-9-5-3 15,-2 6-1-15,0-3-1 16,-2-1 1-16,0 1-2 16,0 4 1-16,4-4 0 15,-1 3 0-15,0 3 0 16,-2 3 0-16,0 1 0 0,-4 3 0 16,-4 0 0-16,4 0 0 15,-2 0 0-15,1 0 0 16,4 0 0-16,1 6 0 15,-4-5 2-15,1-1-2 16,-3 3 0-16,0-3 1 16,2 0 1-16,3 0-1 15,0 0-1-15,1 0 3 16,2 0-1-16,4 3-2 16,-3-2 3-16,2 5-3 15,1 1 0-15,-3 0 1 16,-1 3-1-16,1 2 0 15,-1 1 0-15,-3 1 1 16,3 3-1-16,-1 3 0 0,1 1 0 16,4 0 0-16,3-1 0 15,0 0-1-15,3 2 1 16,3-2-1-16,1 0-2 16,3-3 3-16,0 3 0 15,2-1 0-15,2 1 0 16,-5 4 0-16,7-1 0 15,-2-1-1-15,-2-1 0 16,7-2 1-16,1-5-2 16,1 1 2-16,4-1-2 15,1 3 2-15,0 0-2 16,0-1 2-16,0-3 0 16,0-2-1-16,1 0 0 0,8-1 1 15,4 1 0-15,0 2 1 16,2 0-1-16,6 1-2 15,-1-1 2-15,5 3 0 16,4 0 0-16,7-2 0 16,3 3 0-16,3 2 0 15,4-3 1-15,-1-2 1 16,1 3-2-16,-1-4-1 16,-2 0 1-16,2-6 0 15,0 0 1-15,1-1-1 16,6-2 0-16,2-4 0 15,-1 3 2-15,4-3-2 16,-1 0 2-16,3 0-2 0,-8 0 0 16,1 0 1-16,0 0-1 15,-1 0 1-15,2 0-1 16,0-5 1-16,-2-4 0 16,-5-4 3-16,3 0-3 15,-4-1 1-15,4 1 0 16,-1 3-1-16,1 0-1 15,-7 3 2-15,1 2-2 16,-5 1 0-16,0-2 0 16,-2 5 0-16,0-5-2 15,-3-1 2-15,-2-3-1 16,0 0 2-16,1-3-1 0,-4-1 0 16,-1-1 2-16,-2 2-2 15,-1-1 1-15,-2 1-1 16,-2 0 0-16,-4 2 0 15,-3-2 0-15,4 1 0 16,-7-1 0-16,1-1 1 16,-3 0 1-16,-1-2-2 15,-4-3 0-15,0 2 0 16,-3-6 2-16,0 0 2 16,0-1-3-16,-3 1 0 15,-10-3 2-15,-1 2 1 16,-1-1-4-16,-9 1 0 15,-1-2 0-15,-10 4 1 0,-1-2-1 16,-7 1 1 0,0 3 1-16,1 2 0 0,-1 3 0 15,6 2 2-15,4 3-3 16,1 3 2-16,6 1-3 16,2 2 2-16,6 1-2 15,-5 0 0-15,6-1 1 16,-3 1-1-16,1 0 0 15,0-1 0-15,0 1 2 16,2-1-2-16,5 1 0 16,-3 0 0-16,4 2-2 15,4-2 2-15,1 3 0 0,-1-3 0 16,4 3-1 0,-1-2 2-16,3 2-1 0,1 0 0 15,0 0 0-15,0 0 0 16,0 0 0-16,0 0 0 15,0 0 0-15,0 0 0 16,0-2 0-16,0 2-1 16,0 0 1-16,0 0 1 15,0 0-1-15,0 0-1 16,0 0 1-16,0 0 0 16,0-2 1-16,0 2-1 15,0 0 0-15,0 0-1 16,0 0 1-16,0 0 0 15,0 0 0-15,0 0 0 16,0 0 0-16,0 0 0 0,0 0 0 16,0 0 0-16,0 0-2 15,0 0 2-15,0 0-1 16,0 0 0-16,0 0 0 16,0 0 1-16,0 0 0 15,0 0-1-15,0 0-1 16,0 0 2-16,0 0-4 15,0 0 4-15,0 0-3 16,0 0 3-16,0 0 0 16,0 0-1-16,0 0 1 15,0 0 0-15,0 0 0 16,0 0 0-16,0 0-1 0,0 0 0 16,0 0 0-1,0 0-2-15,0 0-1 0,0 0 2 16,0 0-2-16,0 0 3 15,0 0-3-15,0 0 2 16,0 0-2-16,0 0 4 16,0 0-6-16,0 0-2 15,0 0-5-15,0 0-4 16,0 0-8-16,5 0 1 16,5 0-15-16,-1 9-58 15,-5-2-50-15</inkml:trace>
  <inkml:trace contextRef="#ctx0" brushRef="#br0" timeOffset="242997.5677">20063 8997 24 0,'0'-4'37'0,"0"3"-17"16,0-1-2-16,-1-2-8 15,-5 4 2-15,1-3-5 16,-1-1-3-16,0 1 10 15,2-1 9-15,-6 1-9 16,0 0 7-16,1-1-7 16,-4-2 3-16,3 3-2 15,-7-4-3-15,1 4-6 0,0-4 3 16,-6 3-3 0,-1-2 2-16,-3 2 10 0,-1-1-7 15,-1-1-3-15,0-1-2 16,3 3 7-16,-5-2-10 15,1 2 1-15,-2 1-1 16,-5 0 0-16,0 2 0 16,-4 1-2-16,-6 0-1 15,-4 0 0-15,-3 0 1 16,-1 0 3-16,5 0-4 16,-3 0 0-16,7 1 1 15,-1 2-1-15,4 4 0 0,-4 3-1 16,2 3 0-1,-3 1 1-15,-1 1-1 0,-7 2 1 16,-1 3 0-16,0 0-2 16,-4 3 2-16,1 0-1 15,-6-3 0-15,6 0 1 16,2-1 0-16,0-2 1 16,9-1-1-16,10-2 0 15,2-1-1-15,4 2 1 16,6-1 0-16,-1 3-2 15,4 0 2-15,5-1 0 16,4 0 0-16,5-3-1 16,-1 1 1-16,5-1-5 15,3 0 5-15,2-2-2 16,0 2-1-16,0 0 3 0,0 1-1 16,0 1 0-16,3 5 1 15,3 0 0-15,2 0 0 16,-2 1 1-16,4-2-1 15,5 0 0-15,2-2 1 16,2 3-1-16,1-4 0 16,6 4 0-16,4-1 2 15,1-2-1-15,8-3 1 16,7 1 3-16,6-4-5 16,4 2 1-16,-1 1-1 15,-4-2 2-15,-1-1-2 16,1-3 1-16,-3-1 0 0,-1-3 2 15,1-1-2 1,0 0 0-16,0-2 0 0,-1 2 1 16,0 0 0-16,0 1-2 15,4-1 1-15,5-3 1 16,2 0-2-16,1 0 1 16,-1 0 0-16,-2 0-1 15,-8 0 0-15,1-4 0 16,-7-3 0-16,4-2-2 15,-8 2 2-15,1-2 0 16,-2 3 0-16,-2-4 0 16,1 0 0-16,-5-1 1 15,0-2-1-15,-2 0 0 16,-4 1 0-16,1-2 0 16,-4 1 0-16,2-1 0 0,-4-3 1 15,-1-2-1-15,-2 1 0 16,-2 0 1-16,-2-2 1 15,0 3-1-15,-6 0 0 16,2-5 0-16,-2 2 0 16,1 0 3-16,0 0-4 15,2 1 0-15,-4 2 0 16,0 1 0-16,-2 2 0 16,-1 3 0-16,-1 1 1 15,-1 0-1-15,1 0 0 16,0 2 1-16,-2 4-1 15,2-2 1-15,-2-1 4 0,0 3 0 16,0-5-4-16,0 2 1 16,0 1 1-16,0-1-1 15,0 0 3-15,0-3-3 16,-4 3-1-16,2-1 8 16,-1-2-6-16,-1 3 0 15,1-1 1-15,0-1 1 16,-2 3-1-16,2-1-2 15,-1 0 3-15,0-3-4 16,-2 3 0-16,-1-3 1 16,1 1-1-16,0-1 2 15,-1 0-2-15,0-4 0 16,1-2 0-16,-5 0-1 0,1 0 2 16,2-1-1-1,1 0 0-15,1 0-1 0,-1 4 3 16,1 0-2-16,1 4 0 15,2-1 0-15,-2 0 0 16,4 3 0-16,-2 1-1 16,0-1 1-16,-1 3-1 15,1-2 0-15,0-1 0 16,0 3 0-16,0-3-1 16,0 2 1-16,0 1 1 15,0 0 0-15,-2-1-1 16,1 2 0-16,1 1 0 0,0 0 0 15,0-1 0-15,1 1 1 16,1 2-1-16,-1-1-1 16,2 1 0-16,0 0 1 15,0 0-1-15,0 0 0 16,0 0 1-16,0 0-1 16,0 0 1-16,0 0 0 15,0 0-2-15,0 0 1 16,0 0 1-16,0 0 0 15,0 0 0-15,0 0 0 16,0 0-3-16,0 0 3 16,-1 0 0-16,1 0 3 15,0 0-3-15,0 0 0 16,0 0-4-16,0 0 4 16,0 0 1-16,0 0-1 0,0 0 0 15,0 0-2-15,0 0 2 16,0 0 0-16,0-1 0 15,0 1-1-15,0 0 1 16,0 0-1-16,0 0 1 16,0 0 0-16,0 0 0 15,0 0-1-15,0 0 1 16,0 0 0-16,0 0 0 16,0 0 0-16,0 0 0 15,0 0 1-15,0 0-1 16,0 0 2-16,0 0-2 15,0 0-1-15,0 0 1 0,0 0 0 16,0 0 2-16,0 0-2 16,0 0-1-16,0 0 1 15,0 0 0-15,0-3-1 16,0 3 1-16,0 0 0 16,0 0 0-16,0 0-1 15,0 0 1-15,0 0 0 16,0 0 0-16,0 0 0 15,0 0 0-15,0 0 0 16,0 0 0-16,0 0 0 16,0 0 0-16,0 0 0 15,0 0 0-15,0 0 0 16,0 0 0-16,0 0 1 16,0 0-1-16,0 0-1 15,0 0 1-15,0 0 0 0,0 0 1 16,0 0-2-16,0 0 1 15,0 0 0-15,0 0-1 16,0 0 1-16,0 0 0 16,0 0 0-16,0 0 0 15,0 0 0-15,0 0 0 16,0 0 0-16,0 0 0 16,0 0 0-16,0 0 0 15,0 0 0-15,0 0 0 16,0 0 0-16,0 0 1 0,0 0-1 15,0 0 0-15,0 0-1 16,0 0 1-16,0 0 0 16,0 0-1-16,0 0 1 15,0 0-1-15,0 0 1 16,0 0 0-16,0 0 0 16,0 0 0-16,0 0-1 15,0 0-1-15,0 0 2 16,0 0-1-16,0 0-1 15,0 0 1-15,0 0 0 16,0 0 0-16,0 0 0 16,0 0 1-16,0 0 0 15,0 0 0-15,0 0 0 0,0 0 0 16,0 0-1 0,0 0 1-16,0 0 1 0,0 0 0 15,0 0-1-15,0 0-1 16,0 0 1-16,0 0 0 15,0 0 0-15,0 0 0 16,0 0 0-16,0 0 0 16,0 0-1-16,0 0-1 15,0 0 2-15,0 0 0 16,0-3 0-16,0 3 0 16,0 0 0-16,0 0-1 15,0 0 1-15,0 0 0 16,0 0 0-16,0 0 0 15,0 0 0-15,0 0 0 0,0 0 0 16,0 0 0-16,0 0 0 16,0 0-1-16,0 0 1 15,0 0 0-15,0 0 0 16,0 0 0-16,0 0 1 16,0 0-1-16,0 0-1 15,0 0 1-15,0 0 0 16,0 0 0-16,0 0 0 15,0 0 0-15,0-1 0 16,0 1 0-16,0-2 0 16,0 2 0-16,0 0 0 15,0-1 0-15,0 1 0 16,0 0 0-16,0 0 0 0,0 0 0 16,0 0 0-1,0 0 1-15,0 0-1 0,0 0-1 16,0 0 1-16,0 0 0 15,0 0 0-15,0 0 0 16,0 0 0-16,0 0 0 16,0 0 0-16,0 0 0 15,0 0 0-15,0 0 0 16,0 0 0-16,0 0 0 16,0 0-1-16,0 0 1 15,0 0-1-15,0 0 1 16,0 0-1-16,0 0 0 0,0 0 0 15,0 0-6-15,0 0-13 16,6 0-23-16,8 0-28 16,2 0-23-16,-3 7-14 15</inkml:trace>
  <inkml:trace contextRef="#ctx0" brushRef="#br0" timeOffset="245855.2982">19895 11383 102 0,'-3'-5'60'0,"3"5"-30"15,0-3-12-15,0 3 13 16,-3 0-11-16,3 0-7 15,0 0 2-15,0 0-3 0,0 0-8 16,0 0 0-16,0 0-1 16,0 0-2-16,0 15 1 15,0 9 15-15,0 6-4 16,0 8-4-16,0 3 0 16,-4 5 0-16,4 3-3 15,0-2 0-15,0-1-3 16,0-3 2-16,0 4-1 15,7 2 1-15,-4 1-4 16,-3-4 1-16,0-1-2 16,0-11 0-16,3-5 1 15,-3-12 1-15,0-6-2 16,3-3-2-16,-3-4 2 0,0-1-3 16,0 0 1-16,0-2 1 15,0-1-2-15,0 0 1 16,0 0-1-16,0 0 0 15,0-4-1-15,0-15-41 16,-3-11-59-16,-6-10-74 16</inkml:trace>
  <inkml:trace contextRef="#ctx0" brushRef="#br0" timeOffset="246297.9683">19807 11235 144 0,'4'-6'19'15,"6"2"-16"-15,4 1 1 16,7 3 3-16,-3 0 1 15,6 0 5-15,4 0-9 16,2 3 3-16,3 7 7 16,3 0 7-16,-4 0-10 15,1 0-1-15,-1 3-1 0,-9-2-6 16,0 5 5 0,-7 4-4-16,-3 0-3 0,-5 6 8 15,-7-3-2-15,-1 6 2 16,0-1-2-16,-15 3-3 15,-5 0 1-15,-9 4 1 16,-1-4-6-16,1-1 5 16,0-3-2-16,6-8-3 15,-2-3 0-15,8-2-1 16,1-4-3-16,3 0-5 16,6-7-14-16,4 0-48 15,3-3-49-15</inkml:trace>
  <inkml:trace contextRef="#ctx0" brushRef="#br0" timeOffset="246658.2881">20457 11334 165 0,'-10'0'20'0,"-1"0"-13"15,-1 7 2-15,0 7-6 16,-2 6 1-16,3 2-1 0,0 8 2 16,4 3 1-16,0 3 1 15,4 8 2-15,0 8-3 16,0 0 1-16,3-1-2 15,0-2-3-15,0-6 1 16,7-4-3-16,6 1 0 16,-2-1 1-16,3-2-1 15,0-3-1-15,0-6-7 16,1-7-7-16,-3-5-22 16,-3-6-55-16</inkml:trace>
  <inkml:trace contextRef="#ctx0" brushRef="#br0" timeOffset="247243.9505">20645 11562 106 0,'10'33'40'15,"-1"7"-8"-15,4 0-12 16,1 3-4-16,0-11-6 16,1-1 3-16,0-11-8 15,-1-2 2-15,-2-7 0 16,-2-1-5-16,-3-7 2 16,-3-3-2-16,1 0 3 0,1 0 2 15,3-14 8-15,6-14-4 16,1-13-11-16,2-4 0 15,-2-2-3-15,-4 7 1 16,-4 7 2-16,-4 16 2 16,-2 8-2-16,-1 8 9 15,2 1-9-15,-2 7-13 16,-1 20-1-16,0 10 14 16,4 8 1-16,2-4 0 15,4-2 1-15,6-6 2 16,3-9-3-16,-3-9 3 15,-1-2 0-15,0-6 1 0,-5-3 1 16,2-4 1-16,0 0 1 16,2-4 5-16,3-13 4 15,1-11-7-15,-1-6-2 16,-1 0-2-16,-6-4-4 16,0-2 3-16,-4 4-1 15,-2-1-1-15,-1 5-3 16,0 2 0-16,-2 3-6 15,-1 4-1-15,2 4-3 16,-1 2 0-16,2 3-24 16,2 7-29-16,1-2-152 15</inkml:trace>
  <inkml:trace contextRef="#ctx0" brushRef="#br0" timeOffset="247454.4928">21300 11486 76 0,'17'-3'10'15,"5"0"-7"-15,0 2-3 16,-2 1-8-16,-1 0-19 0,-2 0-20 15</inkml:trace>
  <inkml:trace contextRef="#ctx0" brushRef="#br0" timeOffset="247694.1256">21326 11708 88 0,'0'0'130'0,"0"0"-125"16,0 0 1-16,7-3 5 16,6-4-8-16,7-3-1 15,-1 3 0-15,7-3-2 0,-3 4 1 16,6 5-1 0,-4-2-1-16,3 3-3 0,0 0 3 15,4 0-25-15,-5 0-62 16,0 0 45-16</inkml:trace>
  <inkml:trace contextRef="#ctx0" brushRef="#br0" timeOffset="248151.8562">21972 11404 79 0,'0'10'9'0,"0"10"8"16,0 10-2-16,0 2 2 0,0 11 1 16,0 3-7-1,0 5 13-15,4 1 10 0,2-3-8 16,1-5-4-16,-1-9-7 15,0-2-8-15,-3-9 1 16,5-1-6-16,-5-4-2 16,0-5 0-16,0-1-3 15,0-3-9-15,1-7-6 16,-1-3-30-16,3 0-56 16</inkml:trace>
  <inkml:trace contextRef="#ctx0" brushRef="#br0" timeOffset="248675.2797">22268 11308 31 0,'15'20'37'0,"3"7"-13"15,4 5 3-15,1 8-2 0,-2 4-4 16,0 5 9-16,-5 10-3 16,-1 1 1-16,-4 2-8 15,-8 1-1-15,-3 6-9 16,0 14 0-16,-25 9-10 16,-16 7-15-16,-14-6-85 15,-15-14-59-15</inkml:trace>
  <inkml:trace contextRef="#ctx0" brushRef="#br0" timeOffset="250137.6109">19850 12425 118 0,'6'0'16'0,"4"-7"-9"16,16-3 7-16,3 4 3 15,10-1-4-15,9 4 0 16,10-1 10-16,9 1-6 15,6 0-6-15,11-1-2 16,13-3-3-16,15-3 0 16,6 0 0-16,14-2-1 15,1 5-3-15,-1 0-2 16,-5 1-1-16,-11 6-3 0,-7 0 0 16,-12 0-1-16,-6 0-2 15,-7 0-5-15,-4 0-4 16,-3 3 4-16,-7 4-2 15,-2 0 4-15,-1-2 10 16,6-2 5-16,5-3-5 16,-3 0 0-16,-3-8-5 15,-8-6 5-15,-9-2 0 16,-10-4 0-16,-6-1 5 16,-9-1-5-16,-8 2 5 15,-2-3 2-15,-7 3 0 16,2-3 0-16,-1-4-3 0,0-6 1 15,1 1-2 1,2-8-2-16,-5-3 1 0,-1-3-1 16,-3 0 1-16,-5-1 1 15,-3 1 5-15,0 3 6 16,-12 0 6-16,-10-3-1 16,-13 6-3-16,-6-3-4 15,-7 4-2-15,-9-1-7 16,-9 4-1-16,-8-4-1 15,-10-2 3-15,-10-5-3 16,-8-4 2-16,-11-1 1 16,-1-1 2-16,-6-3 2 15,-1 7-5-15,1 8-1 16,-4 6-2-16,-8 8-1 16,-9 10-4-16,-6 7 4 0,-5 7 1 15,5 3-2-15,7 7-2 16,10 20 0-16,12 9-4 15,9 4 1-15,5 9 1 16,5 1 5-16,3 9 0 16,4 8-8-16,2 2 9 15,3 10 2-15,6 7-2 16,5 3 1-16,9-3 3 16,15-7-4-16,13-13 0 15,13-6-4-15,16-7 4 16,10-5-1-16,0-7-1 15,12 2-3-15,15 0 5 0,4 2 1 16,12 5-1-16,5 0 0 16,6 6-6-16,7 3-16 15,4 1-34-15,3-4-48 16</inkml:trace>
  <inkml:trace contextRef="#ctx0" brushRef="#br0" timeOffset="257284.2577">10679 5000 18 0,'-27'0'19'0,"2"-5"11"15,4-11-2-15,6 5-17 16,2-3 1-16,1 2 14 15,1 0 0-15,1 1-12 16,4 2-7-16,-3 1 0 16,3 4-2-16,3-1 6 15,-2 4-4-15,4 0-4 0,1 1 4 16,0 0-3-16,0-2-2 16,0 2 1-16,0 0-1 15,0 0-1-15,0 0-1 16,0-1-5-16,12-3 5 15,16-5 3-15,11-6-1 16,10-4 4-16,6-4 0 16,7 3-4-16,2 1 3 15,3 5-3-15,-6 3-1 16,0 1-1-16,-3 0 2 16,8 1-1-16,-2 1 0 15,2 1-1-15,4 2 1 16,-1-1 0-16,5 3 2 0,4 0-2 15,10 2-1-15,9 1 1 16,4 0 0-16,7 0-1 16,-1 0 0-16,-1-3 0 15,-3-7 1-15,-8-3 4 16,1-2-3-16,-10-4 4 16,1 3 0-16,1-1-1 15,6 4-4-15,1 3 0 16,10 1 0-16,-2 5-1 15,3-2 1-15,-1-1-1 16,2-4 0-16,0-4 0 16,-10-3 0-16,-3-2 2 0,-9-2-2 15,-1 0 0 1,-2 1 1-16,-1-1-1 0,3 1 1 16,3 0 1-16,-8 0-2 15,-9 1 0-15,-13 2 0 16,-13 1-1-16,-5 0 1 15,-6 0 0-15,-3 0 0 16,-8 0 1-16,1-1-1 16,-4-2 3-16,-4 2-3 15,-3-3 2-15,-3-5 1 16,-6 0 0-16,-3-7 1 16,0-4 1-16,0-2 1 15,-9-4-4-15,-6-3 0 16,-3-3 1-16,-4-5 2 15,-2-1-1-15,-11-2-1 0,-2 1 3 16,-9 1 0-16,-5 0-5 16,-7 0 5-16,-9 1-6 15,-6 1 3-15,3 4 2 16,-2 1-1-16,8 4 1 16,-3 4-2-16,0 6-2 15,-2 6-2-15,-1 2 1 16,-6 5 0-16,-9 5 0 15,-2 0 0-15,-7 2 0 16,-4 2 3-16,1 2-1 16,-3 5-2-16,-3 2 1 15,0 3-2-15,6 0 0 0,4 0 0 16,1 3-4-16,-2 5 5 16,-3 5-1-16,-6 0-4 15,-7 5 0-15,-2 3 5 16,-3 3-4-16,-12 5-5 15,-1 3 4-15,-2 6 5 16,1 3-2-16,12 3-6 16,4-3 5-16,8-3 0 15,5-1 1-15,6-4 0 16,3 4 2-16,6 0-1 16,4 1 1-16,7 2 1 15,8-1 0-15,5-1-1 16,6-2 1-16,7 1-1 0,5 0 0 15,7-2-2-15,1 5-1 16,6-2-1-16,-1 0 4 16,0 3 1-16,5-1-1 15,1 0-2-15,3 1 2 16,-3 3 0-16,5 0-3 16,1 1 3-16,-3 4 0 15,6-2 0-15,-3 0-1 16,6-5 1-16,-1-3 0 15,4-1 1-15,3 2-1 16,1-3-1-16,2-1 1 16,3-2 0-16,0-3 0 0,8 0 0 15,4 2-1-15,7-1 1 16,1 6 0-16,5 0 1 16,5-1 0-16,3-1 2 15,-2-10-1-15,5-2-1 16,1-4 0-16,2 0-1 15,3-6 3-15,4 1-3 16,5 1 1-16,1 1-1 16,0 1-3-16,-1 2-5 15,1 2-3-15,-3 5-14 16,6 6-17-16,7 5-13 16,-7-4-66-16</inkml:trace>
  <inkml:trace contextRef="#ctx0" brushRef="#br0" timeOffset="261637.3603">12435 5066 113 0,'-40'-10'15'16,"-5"-3"-7"-16,3-1 5 16,11 0 11-16,10-3 7 15,2 5 0-15,6 0-2 16,3 5-3-16,6 0-5 16,4 6-6-16,0 1-6 15,0 0-9-15,0 0 0 16,0 0-4-16,0 0 0 0,-3 14-5 15,-6 13 9 1,-6 16 1-16,-12 9 5 0,-6 7-3 16,-7 4 2-16,-4 0-5 15,-8 3 7-15,-7 2-3 16,-8 3-1-16,-11 1-1 16,-4 0-1-16,-2-2 2 15,10-1-2-15,1-2 0 16,0-1-1-16,-2 3 2 15,-4 2-2-15,-6 1 2 16,-3 7-4-16,-6 1 4 16,-6 2-2-16,-3-3 1 15,-4-10-1-15,2-12 3 0,5-5-3 16,6-9 0 0,10-4 0-16,13-1 0 0,-2-2-3 15,3 6 3-15,-2-2-3 16,1 4 3-16,-1 0 0 15,-2 0-3-15,2-1 3 16,-3 7-1-16,-2-7 1 16,-1-3 0-16,8-9 1 15,3-10 0-15,6-5 1 16,1-8 0-16,6-3-2 16,5-4 2-16,7-1-2 15,5 4-1-15,6 0 0 16,2 3 1-16,4 2-4 15,4-1 3-15,2-1-4 0,8-1 2 16,2-5 1-16,6 2-2 16,3-3-11-16,0 0-27 15,0 0-58-15,6 0 19 16</inkml:trace>
  <inkml:trace contextRef="#ctx0" brushRef="#br0" timeOffset="262441.4378">9260 6700 120 0,'-16'1'26'0,"1"2"-7"16,-6 7-2-16,-1 3-5 16,-5 2-2-16,-3 6 4 15,3 3-7-15,-7 2 6 16,4 3-7-16,-1-2 5 16,2 3-2-16,-1-1-2 15,-5 7 4-15,-1 2-4 16,-3 8-4-16,0 5 3 0,-1 4-6 15,-1 3 1-15,6-3 4 16,2-7-5-16,6-9 2 16,5-9 1-16,7-3-1 15,3-7-1-15,3-8-1 16,0-5 0-16,9 0-4 16,0-4-5-16,0 6 4 15,0-2 2-15,15 3 3 16,6 0 4-16,4 1-1 15,2 0 0-15,6 0-1 16,4 2-1-16,5-3-1 16,7-3 0-16,3-1 9 15,4-2-4-15,9 3 2 16,7 3-2-16,4 0 2 16,0 7-4-16,-9-2-1 0,-7 1 1 15,-8-5-2-15,-7-2 0 16,-9-8 0-16,-5 2 3 15,-4-3-4-15,-8 0 1 16,-9 0 5-16,0 0-2 16,-3 0 1-16,-7 0 10 15,0-16 10-15,0-8-4 16,0-11-20-16,0-9 1 16,-7-5 2-16,-4-5-3 15,-4-5 0-15,-1-4-1 16,-2-3 1-16,-3-3-1 15,2 3 0-15,-2 7-1 0,3 6 0 16,0 10 1-16,6 10 1 16,-4 7-1-16,5 5-1 15,2 2-2-15,-1 3-2 16,4 2-1-16,3 7-10 16,0 4-6-16,0 2-11 15,3 1-22-15,0-3-32 16,0-1-123-16</inkml:trace>
  <inkml:trace contextRef="#ctx0" brushRef="#br0" timeOffset="265725.2743">12594 4493 17 0,'-4'0'26'0,"1"0"8"15,1 0-3-15,1 0-7 16,1 0-7-16,0 0-4 15,0 0-6-15,0 0-5 16,0 0 0-16,0 0 0 16,0 0-2-16,0 0-3 15,0 0 3-15,0 0-1 16,0 0 1-16,0 0 2 0,0 0 6 16,3 3-5-16,3 2 1 15,2 1 4-15,-2 1 3 16,7 3-3-16,-1 0 1 15,6 2 18-15,-3 1-14 16,4 1 3-16,2 2-2 16,1 2-4-16,1 0-2 15,2 3-7-15,2 2 3 16,0 4 1-16,0 0-1 16,3 2 0-16,4 1 0 15,-3-1 2-15,2 1-4 16,3 3 1-16,3-1 1 15,-5 1-1-15,5-2 2 0,-2-2-2 16,-1-2 0-16,6 0 1 16,-4-2-2-16,5 2-1 15,1-3 0-15,0-1 0 16,1-2 3-16,0-3-1 16,-3 1-2-16,-3-1 0 15,0 2-1-15,4 1 2 16,-4 0 0-16,3 0-2 15,0-1 1-15,3-3-1 16,3-6 2-16,2-4 1 16,5-5-1-16,9-2 2 15,9 0 1-15,6-6 0 16,3-6-2-16,0 3-1 0,-4-3-1 16,0-1-1-16,2-4 3 15,-1-2-2-15,-6-2-1 16,-4 0 2-16,-7 0-2 15,-4-1 1-15,-2-2 2 16,-4-2-1-16,3-4-2 16,-4-1 4-16,1-4-1 15,0-5 1-15,0-1-3 16,7-5 1-16,-1-2 2 16,0-2-3-16,2 3 2 15,-11 0-2-15,-1 3 0 16,-2 0 2-16,-1 1-2 0,4-3 0 15,-1-3-1-15,4 0 0 16,-7 1 0-16,-2 2 1 16,-1 3-1-16,-7 2 1 15,0 6-1-15,-5 3 0 16,-7 7 0-16,-3 7 0 16,-11 7 0-16,-5 3 1 15,-4 7 1-15,0 0 1 16,0 1 2-16,0 0 3 15,0 0 0-15,0 0 1 16,0 0 4-16,0 0-4 16,0 0-1-16,0 0-1 15,0 0-1-15,0 0-2 0,0 0-1 16,0 0 0 0,0 0-2-16,0 0 1 0,0 0-1 15,-7 0-1-15,-9 0 0 16,-6 0-3-16,-4 0 3 15,-4 0-1-15,-9 0 0 16,-4 5 0-16,-5 2 1 16,-4 5 0-16,-6 3-2 15,-5 3 1-15,-1 6 1 16,-7 3-2-16,2-1 2 16,0-1 1-16,5-2-1 15,9-3 0-15,10-4 0 16,9 0 0-16,3-2 0 15,11-4-1-15,2-2 1 0,10-2 1 16,5-3 0-16,4 0-1 16,1-2-1-16,0-1-1 15,0 0-2-15,0 0-6 16,0 3 0-16,6 1 1 16,12 3 9-16,6 3 0 15,9 0 1-15,7 1-1 16,8 0 4-16,7 2-4 15,4 0 1-15,6 0-1 16,-1-1 1-16,-6 1-1 16,-1-2-1-16,-2-1 1 15,-4 0-1-15,-5-3 1 0,-4-1 1 16,-3-2 0-16,-6-4-1 16,-1 0 1-16,-10 0-1 15,1 0 2-15,-7 0-2 16,-5 0 2-16,-5 0-1 15,-3-1 0-15,0-2 5 16,-3-7 4-16,0-7 0 16,0-10-6-16,0-11-3 15,0-3-1-15,-12 0 0 16,1 4 1-16,-1 7 0 16,5 4-1-16,-2 5 0 15,6 6-2-15,-5 6 1 16,5 5-6-16,2 4-8 0,-1 0-12 15,1 0-45-15,-5 15-60 16,-13 12 5-16</inkml:trace>
  <inkml:trace contextRef="#ctx0" brushRef="#br0" timeOffset="268261.8023">27695 1951 260 0,'8'-8'67'0,"-8"-2"-47"15,0 4 3-15,0 6 25 16,0 0-8-16,0 0-14 16,0 0-9-16,0 0-2 15,0 0-5-15,0 0-2 16,0 0-7-16,0 0-1 16,0 11 0-16,0 18-7 15,-2 17 7-15,-9 14 9 16,-4 6-8-16,-1 0 0 15,2-1 0-15,1-3 0 16,4 3 0-16,3-3 0 16,6-4-1-16,0-6 0 0,0-12 0 15,7-9 0 1,10-8 0-16,2-8 0 0,8-5 0 16,4-4 2-16,8-5 1 15,0-1-1-15,-2 0 0 16,-3-6 1-16,-4-2-3 15,-1-2 0-15,-3 0-1 16,3 0 0-16,-2-1-6 16,3-1-6-16,0 1-18 15,-5 3-34-15,-3-5-85 16</inkml:trace>
  <inkml:trace contextRef="#ctx0" brushRef="#br0" timeOffset="268688.4016">28266 2222 262 0,'-3'0'12'16,"-3"12"-12"-16,-7 14 0 15,-3 11 16-15,0 5-3 16,7 1 0-16,8-4-4 15,1 1-1-15,1-5-1 16,14-4-6-16,8-6 4 16,2-9-4-16,8-9 4 15,4-7 4-15,9-4 6 0,8-22-2 16,3-6 3 0,-1-8-2-16,-5 2-2 0,-14 2-3 15,-11 3-2-15,-16 2 2 16,-10-1 1-16,0-1-1 15,-22 0-6-15,-12 1-3 16,-8 7 0-16,-6 5 1 16,3 6 3-16,6 6 0 15,5 5-1-15,10 1-3 16,3 2-6-16,2 0-4 16,6 6-18-16,2 11-18 15,4 3-23-15,7 1-34 16,0-4-113-16</inkml:trace>
  <inkml:trace contextRef="#ctx0" brushRef="#br0" timeOffset="269339.6932">29148 2111 143 0,'-11'-5'26'0,"-1"1"14"15,-3 0 15-15,-4 1-11 16,0 3 0-16,-4 0-11 16,2 0-2-16,-1 0-15 15,-2 8-8-15,2 12 1 16,1 2-4-16,1 3-3 15,7 3-2-15,1 3 0 16,3 2 0-16,4-5 0 16,2 0 0-16,3-4 1 15,0 0 0-15,0-1 0 0,13-2-1 16,4-1 1-16,4-2 1 16,6-1-2-16,5-3 0 15,4-4 0-15,3-7-5 16,0-3-16-16,2 0-30 15,2-16-36-15,-1-2-90 16</inkml:trace>
  <inkml:trace contextRef="#ctx0" brushRef="#br0" timeOffset="269820.2433">29743 2191 258 0,'0'-4'27'0,"0"-5"-3"16,-10-2 2-16,-4-1-9 15,-4-2 10-15,-3-1-6 16,0 5-2-16,1 3-6 16,-3 6 2-16,1 1-5 15,-4 0-10-15,-2 17 0 16,0 6 0-16,3 2 0 15,5 1-2-15,4 2 2 16,7-4-2-16,4-4 1 16,5-4 1-16,0-3-4 15,0-6-5-15,17-1 9 16,6-5 1-16,12-1 2 0,9 0-3 16,3-16-2-16,2-2-2 15,-7 0-6-15,-11 7 3 16,-12 4 5-16,-10 5 1 15,-2 2-6-15,-4 0-1 16,1 17 2-16,0 5 6 16,1 3 1-16,4-3-1 15,1-4 2-15,4-4-2 16,-1-4 0-16,2-3 0 16,3-1 0-16,3-5 1 15,4-1-1-15,2 0 0 16,3-8-13-16,-1-11-92 15</inkml:trace>
  <inkml:trace contextRef="#ctx0" brushRef="#br0" timeOffset="270097.9368">30416 1714 292 0,'-3'3'0'16,"-3"22"14"-16,-3 12-14 16,-2 7 10-16,0 5 2 15,3 0 5-15,4 3 2 0,2-2-5 16,2 3 0-16,0-1-3 16,0-2-7-16,0 1 0 15,0-3-4-15,0-7-2 16,6-6-3-16,2-9-7 15,-4-6-27-15,0-10-50 16,-4-10-145-16</inkml:trace>
  <inkml:trace contextRef="#ctx0" brushRef="#br0" timeOffset="270698.4047">27163 1229 88 0,'-20'17'16'16,"6"-3"8"-16,3 6-13 16,0 8-4-16,-1 10 16 15,-2 7 12-15,4 9-4 16,1 5-12-16,-1 11 3 16,1 12 4-16,-4 18 3 15,0 11-8-15,3 7 4 16,2 2-16-16,8-4-4 15,0-2 3-15,24-4-3 0,18-8 0 16,14-8 4-16,15-8-6 16,12-8 2-16,11-6-2 15,5-10 4-15,5-7-2 16,3-10-3-16,1-8-2 16,4-9 0-16,3-11-9 15,0-10-24-15,4-7-16 16,0-9-38-16,-4-26-131 15</inkml:trace>
  <inkml:trace contextRef="#ctx0" brushRef="#br0" timeOffset="271194.8772">30837 1099 71 0,'19'14'40'0,"8"17"1"16,6 3 8-16,2 4-3 15,6 9-10-15,6 9-10 16,7 12-11-16,3 11 7 16,4 4-3-16,-7 5-6 15,-13 2 9-15,-13 4-1 16,-12 8-3-16,-6 1 3 15,-5 2-7-15,-5-4-5 16,0-3-2-16,-5-5-7 16,-11-6 7-16,-7-3-6 15,-2-14 0-15,-8-10 0 16,-6-3-1-16,-10-5 0 0,-9 2-3 16,-9 0-4-16,-5-5-3 15,0-4-31-15,1-7-34 16,5-8-74-16</inkml:trace>
  <inkml:trace contextRef="#ctx0" brushRef="#br0" timeOffset="272737.0188">15937 9022 17 0,'-42'-7'20'16,"-3"0"-20"-16,-7 2-1 16,6 5-29-16</inkml:trace>
  <inkml:trace contextRef="#ctx0" brushRef="#br0" timeOffset="283287.4345">17074 12154 28 0,'-4'-3'22'0,"3"-1"-15"16,-1 4 0-16,2-3 3 16,-1 0 1-16,1 3 3 15,0-1 4-15,-2-2-2 0,2 3-2 16,-1 0 4 0,1 0 9-16,-2 0-7 0,2 0-4 15,-1-3-4-15,1 3 2 16,0 0-1-16,0 0-2 15,0 0 0-15,0 0 1 16,0 0-3-16,0 0-2 16,0 0 0-16,0 0-3 15,0 0 0-15,0 0-1 16,0 0 0-16,0 0 1 16,0 0-2-16,0 0 0 15,0 0 1-15,-2 0 0 16,2 0-1-16,0 0-1 15,0 0-1-15,0 0 2 0,0 0-2 16,0 0 2-16,-1 0-1 16,1 0 0-16,0 0 1 15,0 0 0-15,-2 0 0 16,2 0-1-16,-1 0 1 16,-1 0 0-16,1 0-2 15,1 0 1-15,-2 0 1 16,1 0-1-16,1 0 0 15,-4 0 1-15,1 0-1 16,-3 0 0-16,0 0 2 16,-1 0-3-16,1 0 0 15,1 0 1-15,-1 0 0 16,0 3 0-16,0 1-1 0,0 2 1 16,-1 1-2-16,2 0 1 15,3 5-1-15,1 1 0 16,1 4 1-16,0 0-1 15,0 0 1-15,4 3-1 16,13-5 1-16,-4 2 0 16,10-4 0-16,0-3-4 15,9 0 4-15,-1-3 0 16,6-4 1-16,1 0 2 16,1-3-1-16,-5 0 1 15,-3 0-3-15,-5-9 4 16,-1-1-2-16,-4 0 1 0,-11 0-3 15,-4 3 2-15,-2 0-2 16,-4 1 5-16,0-4-1 16,0-3 4-16,0 0-5 15,0-4 1-15,-7 4 0 16,-3-1-4-16,1 1 3 16,-8-1-2-16,4 2-1 15,0 2 0-15,1 0-1 16,1 4 1-16,-1-1 0 15,2 3 0-15,-3-2 0 16,3 2 0-16,1 1-1 16,3 0 2-16,5 0-1 15,-3 3 0-15,4 0-1 16,-3 0 1-16,3 0-2 16,0-1 0-16,0 1 2 0,0 0-4 15,0 0 3-15,0 0-2 16,0 0-2-16,0 0-3 15,0 0 4-15,0 0 1 16,0 0 2-16,0 0 1 16,0 0 0-16,0 0 0 15,-3 0 1-15,3 0 2 16,-3 0-3-16,-3 0 1 16,3-3 2-16,-2 3-3 15,0 0 0-15,3-3 1 16,-1 3-1-16,-2-3 3 15,2 2-3-15,-1-2 1 0,-2 1-1 16,0 2 1-16,-6-3 0 16,1 1 0-16,2 0 3 15,-2 2-1-15,2 0 1 16,-5 0-1-16,4 0 0 16,-2 0-3-16,-2 2 0 15,2 5 0-15,2 3-2 16,0 0 2-16,1 0 0 15,1 0 0-15,-1 0-2 16,2 3 2-16,1-3 0 16,0-1 0-16,3 1 0 15,-4 0-5-15,7 0-7 16,-3-3-11-16,3 4-52 0,0-5-52 16,0 1-37-1</inkml:trace>
  <inkml:trace contextRef="#ctx0" brushRef="#br0" timeOffset="284841.4336">18782 12001 28 0,'0'-3'26'16,"0"3"-6"-16,0 0-7 16,0-2 4-16,0 2 2 15,0 0 3-15,0 0 5 16,0 0 5-16,0 0-2 0,0 0 0 16,0-2-4-16,0 2-11 15,0 0-3-15,0 0-6 16,0 0-3-16,0 0-1 15,0 0 2-15,0 0-4 16,0 0 1-16,0 0 0 16,0 0 3-16,0 0-2 15,0 0 0-15,0 0 1 16,0 0-3-16,0 0 1 16,0 0 0-16,0 0-1 15,0 0 0-15,0 0 0 16,0 0 1-16,0 0-1 0,0 0 0 15,0 0 0-15,0 0 1 16,0 0 0-16,0 0-1 16,0 0 0-16,0 0 0 15,0 0 2-15,0 0-1 16,0 0-1-16,0 0 2 16,0 0 0-16,0 0-2 15,0 0 0-15,0 0-4 16,0 11 4-16,0 5 0 15,0 4 1-15,0 4 4 16,0 5-3-16,6 1 0 16,0 7-1-16,0 2 3 15,-1 4 0-15,1-1 2 16,-3-5-4-16,0-4 1 16,-1-6 0-16,-1-4-1 0,1-10-1 15,-1-3-1-15,3-6 0 16,-4-4 0-16,0 0 2 15,0 0-1-15,0 0 3 16,0 0 3-16,0 0 1 16,0-14 0-16,0-9-8 15,0-4-6-15,-5-9 5 16,-3-4 0-16,-2-2-1 16,-3-5-3-16,0 1 2 15,0 0-2-15,3 13 5 0,4 6 0 16,-4 11 0-1,7 6 0-15,0 6 1 0,3 4 1 16,0 0-4-16,0 0-1 16,0 0-4-16,0 0-7 15,0 7-9-15,0 13 13 16,0 4 10-16,0 5 4 16,6 4-3-16,-2-1 0 15,-1 1 3-15,0-5-4 16,0-2 5-16,1-7-5 15,1 1 5-15,-1-3-5 16,-1-4 0-16,-1-6 0 16,0 0-1-16,-2-4 1 15,0-1 2-15,0-2-2 16,0 0 0-16,0 0-1 0,0 0-2 16,2 0-4-16,-2 0 1 15,0 0-14-15,0 0-20 16,1 0-7-16,2 0-2 15,1 0-14-15,-1-2-39 16</inkml:trace>
  <inkml:trace contextRef="#ctx0" brushRef="#br0" timeOffset="288291.5892">19889 16474 185 0,'-29'-21'66'0,"9"6"-1"16,13 5-21-16,3 3 5 15,2 7-13-15,1 0-13 16,1 0-6-16,-2 0-5 16,2 0-5-16,0 0-2 15,0 0-5-15,0 7 4 0,2 16-4 16,12 16 4 0,2 20 2-16,-1 8 0 0,3 2-4 15,-6-3 1-15,2-4-2 16,-2-4 0-16,1-3-1 15,-2-8 0-15,-2-5-1 16,0-5 1-16,-2-6-4 16,-3-3-2-16,-4-8-2 15,0-3-8-15,0-7-2 16,0-9-9-16,-7-1-17 16,-3-8-29-16,0-32-106 15</inkml:trace>
  <inkml:trace contextRef="#ctx0" brushRef="#br0" timeOffset="288643.4711">19808 16336 221 0,'0'-4'37'16,"2"-6"-34"-16,17-3 13 15,5-1 6-15,5 2-3 16,7-2-5-16,8 1-2 15,6 3-1-15,4 3-3 16,-1 7-2-16,-7 0-4 16,-6 0 3-16,-4 0-3 15,-6 0-1-15,-8 10 0 16,-8 4 0-16,-7 9 2 0,-7 6 5 16,-10 11 11-16,-17 6-7 15,-8 4-5-15,-1-4 1 16,-2 1-2-16,-1-5-2 15,-3-2-2-15,6-1-2 16,3-8 0-16,7-4-2 16,3-5-5-16,8-6-5 15,8-6-15-15,4-6-30 16,3-4-60-16</inkml:trace>
  <inkml:trace contextRef="#ctx0" brushRef="#br0" timeOffset="288982.4285">20775 16160 264 0,'-7'12'53'15,"-12"13"-44"-15,-1 7 11 16,0 5 3-16,2 9-8 16,4 4-5-16,0-1 0 15,5 10 2-15,3 2 1 0,6 4-6 16,0 4 3 0,0-3-6-16,12 1 3 0,5-1-6 15,0-4-1-15,5-5-1 16,3-11 1-16,5-9-9 15,-2-9-14-15,5-11-24 16,1-15-40-16,-9-2-83 16</inkml:trace>
  <inkml:trace contextRef="#ctx0" brushRef="#br0" timeOffset="289654.9466">21170 16487 106 0,'0'0'60'0,"0"0"7"15,0 0-10-15,0 0-20 16,0 0-15-16,0 6-8 15,0 15-10-15,0 9 4 16,4 6 3-16,9 4-1 16,-3 2 2-16,6 1-2 15,0-7 4-15,1-2-8 16,0-1-3-16,1-10 0 0,-2 0-1 16,-1-9-2-1,-1-5 0-15,-7-7 0 0,-1-2-5 16,0 0-1-16,0-1 1 15,0-23 2-15,3-12 3 16,-3-14 2-16,-2-3-2 16,-2 0 0-16,-1 1-9 15,-1 11 5-15,2 12-4 16,-1 9 3-16,1 12 4 16,1 8-4-16,4 0-5 15,2 15 1-15,5 12 9 16,3 12 6-16,2 4-2 0,-2-4 0 15,2-5 0-15,3-7 1 16,-5-5-2-16,3-5-2 16,-4-7 1-16,-1-4-1 15,-2-6-1-15,4 0 5 16,-1-13 3-16,4-13 6 16,-1-11-5-16,4-12-3 15,-3-1-2-15,-3 0 0 16,-2 5-2-16,-9 8 0 15,-3 11-1-15,1 0 0 16,-4 9 0-16,0 3-1 16,0 7-1-16,0 1 0 15,0 2-3-15,0 1-11 16,0-3-33-16,2 3-43 16,6-7-97-16</inkml:trace>
  <inkml:trace contextRef="#ctx0" brushRef="#br0" timeOffset="290015.4243">21991 16044 202 0,'3'10'15'0,"1"10"13"15,2 10 9-15,2 6-4 16,-5 11-15-16,0 9 2 16,0 3 6-16,0 8 0 15,3-4 0-15,2 5 0 16,6-2-8-16,4 1-5 16,0-4-4-16,3-7-6 15,-6-5-2-15,-1-7 0 16,-1-3-1-16,-6-3 0 15,-1-8 1-15,-5-6 1 16,1-9-2-16,-2-8-2 16,1-4 1-16,1-3-1 15,-1 0-10-15,1 0-31 16,-2-6-83-16</inkml:trace>
  <inkml:trace contextRef="#ctx0" brushRef="#br0" timeOffset="290863.9102">23232 15999 308 0,'-27'-4'44'0,"11"4"0"16,-5 0-2-16,-2 0-16 15,-7 10-16-15,1 2-4 0,-4 5-3 16,0 3 0-16,5 0-1 16,4 0 0-16,6 1-1 15,8 1 0-15,7 2-1 16,3-1 0-16,0 2 0 16,13-1-1-16,9-1 1 15,7-3 0-15,5-3-3 16,4-4 2-16,-1 3-2 15,3-3 0-15,-3 1 1 16,-2 2 2-16,-6 3 0 16,-3 1 0-16,-8 0 2 15,-3 4 0-15,-11 1-1 16,-4 6 3-16,-3 9-3 0,-21-1 3 16,-1 1-2-16,-5-4-1 15,2-3 0-15,1-6-1 16,-3-5-1-16,5-5-3 15,1-2-7-15,9 0-24 16,2-10-39-16,9 0-40 16,4-5-86-16</inkml:trace>
  <inkml:trace contextRef="#ctx0" brushRef="#br0" timeOffset="291057.9794">23605 16517 320 0,'0'24'6'15,"-4"8"-1"-15,-4 2 3 16,-1 2-8-16,-3-4-1 16,5-5-10-16,-2-6-11 15,3-6-34-15,1-8-63 16</inkml:trace>
  <inkml:trace contextRef="#ctx0" brushRef="#br0" timeOffset="291337.5685">23875 16098 153 0,'5'0'24'15,"2"20"19"-15,0 13 25 16,3 16-24-16,-6 7-24 16,3 0 1-16,-1 4-8 15,-1-8 4-15,-2-4-3 16,0-3-2-16,-3-8-6 16,0-5-4-16,0-10 0 15,0-4-2-15,0-7-1 16,0-3-6-16,0-8-15 15,-6 0-30-15,-3-5-106 0</inkml:trace>
  <inkml:trace contextRef="#ctx0" brushRef="#br0" timeOffset="291726.0885">23844 16031 203 0,'0'-2'45'0,"0"-2"-39"15,12 1 17-15,7-2-8 16,7 5-2-16,5 0 7 16,0 0-10-16,2 8 2 15,-3 8 9-15,-3 1-10 16,-8 6-1-16,-5 1 0 0,-10 4 4 16,-4 1 3-16,0 9-6 15,-12-5 1-15,-9 0-5 16,0-4-2-16,2-2-2 15,1-7-2-15,4-6-1 16,7-4 0-16,1-1 1 16,6-3 3-16,0 4-3 15,6 7 0-15,15 0 1 16,7 0 0-16,5-1 3 16,3-1 6-16,0-1-6 15,-1-1-4-15,0-1 0 16,-2 0-1-16,-1-2-7 0,-2-4-10 15,-1-6-33-15,-7 0-34 16,-2-3-103-16</inkml:trace>
  <inkml:trace contextRef="#ctx0" brushRef="#br0" timeOffset="292011.7962">24664 15958 198 0,'14'38'57'16,"2"7"-6"-16,-4 12-9 0,0 5-17 15,-3 4-11-15,-4 6-1 16,-4 2 4-16,-1-3 7 15,0-3-21-15,-8-6 7 16,-9-9-8-16,-4-7-2 16,-5-3-4-16,-1-10-18 15,1-6-38-15,3-7-89 16</inkml:trace>
  <inkml:trace contextRef="#ctx0" brushRef="#br0" timeOffset="293623.2936">25095 15899 385 0,'0'-3'27'0,"0"-4"-4"15,-6-3 2-15,-5-6-20 16,-1 0-5-16,-6-1 3 16,-3 0-2-16,-6-3 3 15,-9 0-3-15,-8 1 8 16,-12-1-3-16,-8 0-2 0,-11 4 0 16,-9 2 0-1,-14 5-3-15,-12 3-1 0,-6 5 1 16,-11 1 0-16,-4 0-1 15,-1 9-2-15,-1 8 0 16,-5 3-2-16,-1 0 4 16,-4 0-1-16,-8-1 1 15,1-2 2-15,3 0-2 16,5-1 3-16,8-2-3 16,5 1 5-16,2 3-5 15,1 3 6-15,6 4-5 16,2 2 0-16,2-1-1 0,3 1 0 15,5-1 0-15,0-4-2 16,2 2 0-16,0-1-11 16,-4-6 4-16,-1-2 9 15,3-1 3-15,0-1-2 16,1-2-2-16,4 5 2 16,-6-3 0-16,7 3-1 15,10 1 0-15,8-1-1 16,10 4 1-16,3 1 0 15,2 1-1-15,3 1 0 16,5-6 1-16,7-4 0 16,8-3 0-16,1-3-1 15,5 2 1-15,4-2 2 16,0 3-2-16,2-3 0 16,2 3 0-16,1 3-2 0,3 0 2 15,-2 4 0-15,1 2-2 16,0 4-1-16,-4 4 0 15,-3 5 3-15,-7 2-5 16,-1-1-7-16,2-3 12 16,3-4 1-16,3 1-1 15,3-5-1-15,8 2 1 16,5-1 2-16,7-3-2 16,7 6 1-16,3 4-2 15,3 4 2-15,0 4 0 16,6 2 0-16,17 6-1 15,13 4-2-15,12 0 2 0,7 0 1 16,11-4-1-16,2-5 0 16,10-4-1-16,12-3 1 15,4-5 2-15,10-2 0 16,3-1 1-16,4-4-2 16,2 2-1-16,5-3 0 15,11 5 0-15,1-4 0 16,10-2-4-16,3 0 1 15,3-9-2-15,-1-2 1 16,2-8 3-16,-7-1-3 16,-7 0-2-16,-3-11-3 15,-1-12-3-15,-4-6-2 16,7-11 5-16,6-6 9 0,3-10 1 16,4 6 2-1,-1 4-3-15,-12 13-4 0,-1 13-2 16,-4 7 1-16,-4 9 1 15,-10 1-5-15,1 3 1 16,-7 0 2-16,-3-7 6 16,-2-3-2-16,-7-8 2 15,-1-3 0-15,-3-6 2 16,-1 1 1-16,-7 3 1 16,-8 3-4-16,-7 10 0 15,-8 4 0-15,-10 6-2 16,-4 0 0-16,-4 10-1 0,-7-2 1 15,1 0 2 1,1-8 0-16,-1 0 0 0,0 0 4 16,0-16 0-16,4-4 5 15,6-4 2-15,2-2 2 16,3-4-1-16,-2 3-6 16,-9 5-6-16,-5 4 0 15,-8 3-3-15,-7 2 2 16,-5 2 1-16,-1 1-1 15,-4-2 1-15,1-3 0 16,2-7 1-16,-2-8 1 16,1-9-2-16,-1-11 2 15,-3-5-2-15,-4-3 0 16,2-7 0-16,-1 5 1 16,-2 1 1-16,0 9-1 0,-3 11 8 15,0 6-3-15,0-4-2 16,0 1-3-16,0-7-1 15,0 4 1-15,0-1-1 16,0 1 0-16,0-1 1 16,0 7 0-16,-3 0-1 15,-6 9 0-15,-3 4 3 16,-2 5-2-16,0 4-1 16,-3-2 0-16,1 3 0 15,2 0 1-15,-1 3-1 16,3-3 2-16,2 4-2 15,1-3 1-15,3 2 0 0,0 0-1 16,-1 1-5-16,1-1-17 16,-2 0-39-16,-5-1-139 15</inkml:trace>
  <inkml:trace contextRef="#ctx0" brushRef="#br0" timeOffset="301236.4785">15362 13398 33 0,'-8'21'36'16,"1"8"-20"-16,6-2-2 16,1-4 0-16,11-7-2 15,5-9-3-15,4-7-3 16,3 0 4-16,-1 0 11 16,4-10 3-16,0-7-2 15,0-2-4-15,-8-4 4 16,-4-1-11-16,-1 1 5 0,-10 1-3 15,-3 1-4-15,0 2 8 16,0 2 2-16,-12 5 0 16,-11 2-1-16,-3 3 2 15,-7 3-10-15,3 1 6 16,6 3-5-16,0 0-4 16,5 0-4-16,3 10-3 15,6-3 0-15,6 0-1 16,1-2-4-16,0 2-1 15,3 3-6-15,0 3-13 16,6 1-15-16,10-1-45 16,11 0-57-16</inkml:trace>
  <inkml:trace contextRef="#ctx0" brushRef="#br0" timeOffset="301788.9204">16190 13223 171 0,'-12'0'45'0,"2"0"-32"16,1 14 11-16,-1 3-7 15,0 2-3-15,6 2-8 16,2-1-4-16,2-2 0 16,0-4 1-16,5-1 1 15,9-6-3-15,5-1 2 16,1-5-3-16,2-1 3 15,1 0-2-15,0-7 0 16,-7-10 0-16,1 1 0 16,-5-3 4-16,-4 2-3 0,-3 0 4 15,-5 0 2 1,0 1 4-16,-2 2-3 0,-12 2 4 16,-2 2-3-16,-4 7-6 15,-2-1 2-15,-1 4-2 16,1 0-2-16,2 0 1 15,4 3-3-15,3 1 0 16,3-1 0-16,6-1-3 16,2 3-1-16,-1 0-10 15,3 2-14-15,0 3-4 16,0-3-8-16,0 3-19 16,0-3-11-16,3 0-52 15</inkml:trace>
  <inkml:trace contextRef="#ctx0" brushRef="#br0" timeOffset="304999.8283">15544 14053 13 0,'0'-3'3'0,"0"3"-3"15,0 0-16-15</inkml:trace>
  <inkml:trace contextRef="#ctx0" brushRef="#br0" timeOffset="306147.7893">15561 14046 39 0,'-3'-3'21'0,"0"0"-7"15,3 2 2-15,-3 1 18 16,3 0-3-16,0 0-9 0,-4-3 5 16,4 3 6-1,0 0-6-15,0 0-3 0,0 0-9 16,0 0-10-16,0 0-2 16,0 0 4-16,0 0 5 15,0 0-4-15,0 0 1 16,-1 0-4-16,1 0-2 15,0 0 2-15,0 0-5 16,0 3 3-16,0 7-3 16,1 4 5-16,6-1-4 15,-4 7 0-15,3-1 2 16,-3 5-1-16,-3-1 1 16,4 1-2-16,-1-2 1 15,-3 4 4-15,0-8-5 16,0 2 3-16,0-5 0 0,0-2 1 15,0-3-3-15,0 0 0 16,0-6 1-16,0 2-1 16,0-5-2-16,0 2 1 15,0-3-1-15,0 3 1 16,0-3-1-16,0 3 1 16,0-3 2-16,0 0-1 15,0 0-1-15,0 0 0 16,0 0 0-16,1 0 0 15,-1 0-1-15,0 0-1 16,0 0 0-16,0 0 0 16,0 0-2-16,0 0-2 0,2 0-7 15,1 0-15 1,3 0-64-16,5-9-69 0</inkml:trace>
  <inkml:trace contextRef="#ctx0" brushRef="#br0" timeOffset="307025.8095">16171 14046 108 0,'-3'0'45'15,"0"0"-8"-15,0 0-13 16,-3 0-5-16,2 0-1 16,-3 4-12-16,3 5-2 15,-1 1 2-15,2 1 1 16,3 5-3-16,-1 3 2 0,1 1 1 15,0 4 3-15,0-1-5 16,0-1-1-16,1-1 1 16,7-1-2-16,3-4-1 15,-4-2 1-15,5-5-2 16,-2-2 0-16,7-1 0 16,-5-3-1-16,4-3 1 15,1 0 6-15,2-6 1 16,-2-8 7-16,2-4-3 15,-3 0-1-15,-3-5-2 16,1 3-2-16,-8 1 4 16,-3-1-9-16,-3-3 8 0,0 3-2 15,0-1-1 1,-16 3 2-16,-1 1-4 0,-2 4 0 16,-5 2-1-16,3 1-3 15,-2 4 4-15,10 2-4 16,-3 1-1-16,2 3 0 15,5 0-4-15,2 0 4 16,1 0-7-16,-3 0-7 16,2 0 2-16,3 3-13 15,0 4-7-15,-1 6-6 16,2 1-32-16,-1 3-74 16</inkml:trace>
  <inkml:trace contextRef="#ctx0" brushRef="#br0" timeOffset="307947.8437">15589 14763 36 0,'-6'0'44'0,"1"-3"-7"16,4 3-5-16,-2 0 4 15,3 0-4-15,0 0-9 16,-3 0-5-16,3 0-1 16,0 0-5-16,0 0-2 0,0 3-5 15,0 17-2 1,0 2 2-16,0 6-2 0,0-2 1 16,0-3-2-16,7-3-1 15,2-1 1-15,5-2-2 16,-2-4 1-16,4 1 0 15,4-4 0-15,-1-6-1 16,1-1-1-16,-1-3-6 16,3 0 7-16,1-12 0 15,-3-3 5-15,3-5-3 16,-10 0 1-16,0 0 4 16,-6 1-6-16,-7-1 4 15,0 0 4-15,0 3-5 16,-18 3 2-16,0 2-2 0,-8 2 0 15,3 0-1-15,-3 4 0 16,7 2 1-16,-2-2 0 16,6 5 1-16,5 1-5 15,4 0 0-15,-1 0-3 16,6 0-1-16,1 0-3 16,0 0-6-16,0 0-8 15,0 0-7-15,0 0-8 16,0 0-16-16,0 4-36 15</inkml:trace>
  <inkml:trace contextRef="#ctx0" brushRef="#br0" timeOffset="308728.7116">16152 14746 170 0,'0'0'28'0,"0"0"-17"16,0 0-2-16,0 0-5 15,0 10-4-15,0 7 3 16,0 3 3-16,0-1 0 16,0 1 1-16,0-6 6 15,4 2 0-15,-4-2 6 16,3-4-5-16,-3 2-5 15,0-5-1-15,0 3-2 16,3-3-4-16,-3-1 0 16,0 1 1-16,0-4-2 0,0 0-1 15,0 1 1 1,0-1-1-16,0 0 0 0,0 1 0 16,0-4 2-16,0 0-2 15,0 3 0-15,0-3 1 16,0 0 1-16,0 0-2 15,0 0 0-15,0 3 0 16,0-2 0-16,0 2 0 16,0 0 0-16,0-1 0 15,0 0 0-15,0 1 0 16,0-3 0-16,0 0 2 16,0 2-2-16,0-2 0 15,0 0-1-15,0 0 1 16,0 0 1-16,0 0 1 15,0 0-2-15,0 0 0 0,0 0 1 16,0 0 0-16,0 0 0 16,0 0-1-16,0 0 0 15,0 0 0-15,0 0 2 16,0 0-2-16,0 0 0 16,0 0 0-16,0 0-2 15,0 0 2-15,0 0-3 16,0 0-1-16,0 0-3 15,0 0 0-15,0 0-9 16,0 0-33-16,0 0-160 16</inkml:trace>
  <inkml:trace contextRef="#ctx0" brushRef="#br0" timeOffset="309627.319">15564 15553 92 0,'0'0'64'15,"0"0"-19"-15,0 0 1 16,0 0-2-16,0 0-10 15,0 0-11-15,0 0 1 0,0 0-3 16,0 0-11-16,0 0-3 16,0 0 1-16,0 0-5 15,0 0-1-15,0 6 0 16,0 6-1-16,3 5 2 16,1 3-2-16,-1 0-1 15,-3 0 1-15,1 0-1 16,-1-1 0-16,0-1 0 15,0 1-1-15,0-5 0 16,0 2-2-16,0-2-1 16,0-5-1-16,0 1-4 15,0-4 4-15,0-5 1 0,0 2 2 16,0-3 2-16,0 0 0 16,0 0 0-16,0 0 2 15,0 0-2-15,0 0 0 16,0 0 0-16,0 0-2 15,0 0-1-15,0 0-6 16,0 0-7-16,0 0-8 16,0 0-27-16,0-7-57 15,3 4-50-15</inkml:trace>
  <inkml:trace contextRef="#ctx0" brushRef="#br0" timeOffset="311561.4359">16156 15536 10 0,'0'0'69'16,"0"0"-48"-16,0 0-12 15,0 0 0-15,0 0-3 16,0 0-3-16,0 0-2 15,0 0 1-15,0 0 0 16,0 3 7-16,0 1 8 16,0 6 11-16,0 3-3 15,0-3-8-15,0 5-5 16,0 2-9-16,0 3 1 16,3 4 0-16,0-1 0 15,3-4 1-15,-3 1-3 0,0-3 1 16,0-4 1-16,-2 1 1 15,2-4 1-15,-1-5-2 16,2-1 2-16,-3-1-5 16,1-3 0-16,-2 0 1 15,0 0-1-15,1 0-1 16,-1 0 3-16,0 0 0 16,2 0-2-16,-2 0-1 15,0 0 0-15,0 0 2 16,0 0-1-16,0 0 3 15,0 0-2-15,0 0 3 16,0 0-4-16,0 0 0 16,0 0 0-16,0 0 0 0,0 0-1 15,0 0 2 1,0 0-1-16,0 0-1 0,0 0 0 16,0 0 2-16,0 0 1 15,0 0 0-15,0 0-2 16,0 0-1-16,0 0 0 15,0 0 0-15,0 0 2 16,0 0-2-16,0 0 0 16,0 0-1-16,0 0 1 15,0 0-2-15,0 0-1 16,0 0-1-16,0 0 2 16,0 0-3-16,0 0-2 0,0 0-13 15,0 0-26-15,0 0-43 16</inkml:trace>
  <inkml:trace contextRef="#ctx0" brushRef="#br0" timeOffset="315666.0371">18509 10737 56 0,'-13'0'82'0,"-3"0"-55"15,3-7-1-15,-1 1 10 16,5-1-8-16,0 0-7 16,1 0 4-16,-1-2 1 15,-2-2-7-15,1-1-2 0,2-1 5 16,1-4-10-16,-2 3 1 15,-2 1 0-15,4 0-7 16,-4 1 3-16,0-2-6 16,-4 1 1-16,-6-4-3 15,3 1 2-15,-5-1 0 16,3 4-1-16,-3-3 1 16,1 2 2-16,-2 1-3 15,-1 0 0-15,-8 3-2 16,-3 1 4-16,-3 0-1 15,-6 1-3-15,3 5-3 16,-3 2 2-16,-4 1 0 16,-3 0 1-16,-3 0 0 0,-1 0 1 15,-1 0 3-15,5-3 2 16,-2 3 1-16,6-3 3 16,2 0-5-16,5 3 4 15,6-1-1-15,3-2 0 16,1 3 0-16,0 0-4 15,1 0 1-15,-6 0 0 16,4 0 0-16,2 0-2 16,0 0 2-16,6 0-5 15,-8 0 0-15,4 0 3 16,3 0-3-16,-1 0 0 16,3 0 0-16,-6 0 2 0,0 0-2 15,-4 3 1 1,-6 4-1-16,-3 5 0 0,-6 2 0 15,5 2 0-15,-3 4-2 16,4 1 2-16,-6 1-3 16,-1 5 2-16,-3-1 1 15,3-2 0-15,4-5 0 16,4-2 0-16,8-1 0 16,7-3 0-16,2-3 0 15,5 1 0-15,2-1 0 16,-1-2 0-16,5 2 0 15,0 0 0-15,-1-2 0 16,5 1 0-16,-1 1 0 16,1-3 0-16,2 3-2 15,1 2 1-15,-1 0 0 0,4 3 0 16,2-2 0-16,1 4-4 16,0 0 5-16,0 5-4 15,0 1 4-15,3 1-1 16,4 0 1-16,-1 4 0 15,2-4 1-15,-2 3-1 16,0 0 0-16,1-5 0 16,-1 1 0-16,1 0 0 15,3-4 0-15,3 2 0 16,-1 2 0-16,1-3 0 16,4-1 0-16,-1-2-1 15,2-1 0-15,3-2 0 0,2 3 0 16,6-1 1-16,-3 0 1 15,0 0-1-15,6-5 0 16,-3 2-1-16,3-3 1 16,5 0-1-16,-1-3 1 15,3 0 1-15,1-2-1 16,6 2 1-16,4-1 0 16,-1-2-1-16,3-1 0 15,-1 1 2-15,-5-4-2 16,-1 3-1-16,-2-3 1 15,2 3 0-15,-2-3-1 16,2 0 1-16,7 0-1 16,-4 0 1-16,4 0 0 15,-2 0 0-15,0 0 0 16,-3 0 1-16,-2 0-1 0,1 0-1 16,-2 0 1-16,2 3 1 15,0 1-1-15,2 2 0 16,-2-2 0-16,2 2 1 15,-3-2-1-15,5 2 1 16,4-2 1-16,2 0-2 16,-1-1 0-16,1 0 1 15,-4 0-2-15,-2-3 2 16,0 0-1-16,-3 0 1 16,2-3 0-16,-2-7 1 0,-2-3-2 15,-4-1 2 1,-3-2 1-16,-3 2-2 0,-9-1 1 15,-4 1-1-15,-3-2 3 16,-2 5-3-16,-7-2 0 16,-1 3-1-16,-2-3 0 15,2 4 2-15,-1-2 0 16,-2-2 0-16,-3-3 0 16,3 2 0-16,-2-3-1 15,2-3 0-15,-2-2 2 16,1 2-2-16,1-3 0 15,2 4 0-15,-5-1 0 16,1 3-1-16,-4 3 0 16,0-2 1-16,0 2 2 15,0-1-2-15,-7-5-1 0,-4 0 2 16,-3 0-1-16,0 1 0 16,-6-2 0-16,2-2 1 15,-6 0-1-15,1 1 1 16,-10 1-2-16,2-2 2 15,-5 3-2-15,-2 1 2 16,4-1 2-16,-1 0-4 16,3 3 1-16,2 1 1 15,0-2 0-15,5 0-1 16,-4-2 1-16,3 0-2 16,-7 3 1-16,0-2-1 15,-5-1 3-15,-4 3-3 0,-3-3 3 16,2 6-3-16,1-1 0 15,3 5 0-15,3 0 0 16,0 3-1-16,4 1 1 16,-4-1-1-16,1 3-1 15,1-2 2-15,-3 5 0 16,1-1 0-16,-4 2 0 16,-1 0 0-16,2 0 0 15,-2 3 0-15,2 6 2 16,2-5-2-16,-2 3 2 15,4 3-2-15,1-3 0 16,2 3 0-16,-1 0 2 16,-5-2-2-16,2 2 0 15,-3-2 0-15,0 2 2 0,-3 0-2 16,-3 2 2-16,5-1-2 16,-2-1 0-16,4 0 3 15,1-1-1-15,2 1-2 16,2 3-2-16,0-3 2 15,12 3-1-15,-2-3 1 16,9-3-1-16,-2 0 0 16,3 2 1-16,3 1-1 15,-2 3 0-15,-5 0 1 16,2 1-2-16,1 0 2 16,-2 2 0-16,2-2-3 0,2 1 3 15,-1 2-1-15,3 0 0 16,1 3 0-16,2-2 0 15,-3 0 1-15,1-2-2 16,1-2 2-16,1 2-3 16,2-4 3-16,1 0 0 15,1 0 0-15,0-2 0 16,0 3-2-16,0-2 1 16,3 1-1-16,0-1 1 15,0-1-1-15,0-1-1 16,0-2 1-16,0 2-1 15,0-2 0-15,6 3 2 16,0 0 1-16,1 0 0 16,3 3-1-16,0-2 1 15,2-2 0-15,-4 1 0 0,3 0-2 16,0 0 1-16,5 0-2 16,-4 0 3-16,6 0 1 15,0 0-1-15,-2 0 0 16,5-1 0-16,-2 1 0 15,4 3-2-15,-1 0 0 16,2-2 0-16,-5 2-2 16,7-6 0-16,-6 1 0 15,2-3 1-15,0-1-1 16,-2-2-9-16,2 5-16 16,-6-1-27-16,-10 4-51 15</inkml:trace>
  <inkml:trace contextRef="#ctx0" brushRef="#br0" timeOffset="325339.521">20051 9323 212 0,'-36'0'43'0,"-3"0"-7"0,14 0-4 16,21-10-13-16,4-3-13 15,0-8-2-15,10-1-2 16,13-2 3-16,5-5 0 15,5 0 4-15,6-4 3 16,6-2 2-16,4-3 0 16,12-5 2-16,11-4-4 15,16-8 3-15,13-9-2 16,11-8 4-16,12-7-4 16,11-7-2-16,9-10-5 15,8-10 1-15,5-4-2 16,5-4 3-16,4 2-6 15,-1 6 2-15,1 4-1 0,-16 2-3 16,-12 6 0 0,-16 10 0-16,-19 10 0 0,-19 12 1 15,-19 16-1-15,-17 12 2 16,-20 15-2-16,-16 9-2 16,-9 10 2-16,-3 0-4 15,0 0-10-15,-15 0-6 16,-16 3-13-16,-15 14-61 15,-8 6-44-15,-5-2-93 16</inkml:trace>
  <inkml:trace contextRef="#ctx0" brushRef="#br0" timeOffset="325645.8693">21940 7522 238 0,'0'0'101'15,"23"0"-99"-15,26-15-2 16,19-8 9-16,16-4 4 16,11 1-5-16,2-1 6 15,-4 4-2-15,-10 5 7 16,-13 9-9-16,-18 7-9 16,-17 2 1-16,-14 2-2 15,-14 17 1-15,-7 12 4 16,-10 15 9-16,-24 18-1 15,-13 8-5-15,-8 1-5 16,-2-8-1-16,8-8-2 0,8-11 0 16,12-13-2-16,13-14-9 15,7-6-38-15,9-13-47 16,3-7-152-16</inkml:trace>
  <inkml:trace contextRef="#ctx0" brushRef="#br0" timeOffset="326179.9636">23086 6997 192 0,'-45'10'31'16,"5"1"6"-16,-1 4 11 16,1 3-14-16,1 5-12 15,-2 13 5-15,-5 11-7 16,1 8-5-16,2 7 2 16,8 3-4-16,10 0-6 15,13 1 0-15,12-7-1 16,4-2-1-16,31-14-2 15,12-8 0-15,14-16 0 0,16-13-2 16,9-6 4 0,11-21-3-16,3-23 2 0,4-15-3 15,0-13 1-15,-3-10 0 16,-1-10 0-16,-12-4 1 16,-14 0 1-16,-15-1 2 15,-16 1-2-15,-15 1-2 16,-14 3-1-16,-14 11 1 15,-12 12 0-15,-26 14-2 16,-17 14-3-16,-13 11 1 16,-13 15 2-16,-8 12 0 15,-1 3 1-15,6 14-1 0,13 10 0 16,19 3-7 0,20 1-19-16,21 0-50 0,11-4-46 15,19-10-134-15</inkml:trace>
  <inkml:trace contextRef="#ctx0" brushRef="#br0" timeOffset="326583.7173">24415 6182 347 0,'0'0'45'0,"-1"0"-1"0,-16 0-4 15,-8 13-29 1,-11 20-9-16,0 14 2 0,2 5 0 16,13 6-4-16,17-6 0 15,4-7 0-15,19-1 2 16,15-11-2-16,10-8 0 16,6-11-2-16,8-14 2 15,7 0 0-15,3-23 2 16,7-16-2-16,-2-11 0 15,-7-4 0-15,-13-4 1 16,-17 1-1-16,-17 1 3 16,-17 1 1-16,-2-2-4 15,-31 4 0-15,-19 3 0 16,-15 17-6-16,-13 11 2 0,-4 18-1 16,2 4 0-16,11 13-1 15,12 9-11-15,15 5-24 16,16-3-27-16,11-2-39 15,15-7-15-15</inkml:trace>
  <inkml:trace contextRef="#ctx0" brushRef="#br0" timeOffset="326875.6655">25310 5685 334 0,'20'-21'13'0,"12"-6"-8"16,10-1 10-16,5-2-9 16,8 2-2-16,5 0-4 15,-1 1 1-15,-1-1-1 16,-4 2 0-16,-6 4 0 15,1-2 0-15,-3 1 0 16,3 0-1-16,1 0 0 16,-2-1-3-16,1-3-18 15,2-4-126-15</inkml:trace>
  <inkml:trace contextRef="#ctx0" brushRef="#br0" timeOffset="327080.3745">26767 4841 234 0,'9'-17'11'0,"4"4"-8"15,-1 2 4-15,6 2-5 16,1-4-2-16,7 0-2 16,3-1-6-16,1 0-5 15,2 0 4-15,-3-2-1 16,0 1 0-16,-2-1-23 15,-1-1-52-15</inkml:trace>
  <inkml:trace contextRef="#ctx0" brushRef="#br0" timeOffset="327710.6473">27614 4079 99 0,'-16'-14'45'16,"0"4"2"-16,-3 2 24 0,-5 2-30 16,-4 3-14-16,-8 3 6 15,-3 0-7-15,-8 12 1 16,-1 13-2-16,-6 10-8 15,2 11-9-15,0 8 2 16,0 10-3-16,4 3-4 16,9-3 2-16,11-2-3 15,16-5 3-15,12-9-5 16,7-4 3-16,28-5-2 16,12-5 4-16,7-5-2 15,14-8-1-15,4-9 0 16,10-9-2-16,4-3 2 15,3-19 0-15,5-16-2 0,-1-9 4 16,-6-5-4 0,-8-3 3-16,-8-2-2 0,-7-1 2 15,-6 0-1-15,-8-1 2 16,-9-2-2-16,-11-3 0 16,-11-5-1-16,-8-2 0 15,-10 3-1-15,-1 6 0 16,-3 7 2-16,-19 9 1 15,-13 5-1-15,-15 7 1 16,-14 10-2-16,-10 8-1 16,-6 10 0-16,4 3-3 15,1 2 2-15,10 13 1 0,11 1-2 16,8 1 1 0,13-1-6-16,9-1-8 0,9 2-8 15,5 1-12-15,4 4-12 16,6 0-18-16,0-2-57 15,0-4-66-15</inkml:trace>
  <inkml:trace contextRef="#ctx0" brushRef="#br0" timeOffset="329428.4991">26665 4796 179 0,'-51'-38'0'0,"12"22"-38"15,5 9-74-15</inkml:trace>
  <inkml:trace contextRef="#ctx0" brushRef="#br0" timeOffset="330221.9363">23778 6647 118 0,'0'0'18'0,"0"0"-13"16,0 0 3-16,0 0 2 15,2 0 3-15,-1 0 5 16,2 0-9-16,3 0 0 16,3-2 1-16,5-5 9 15,-4 1-6-15,3-2 2 16,7-4 0-16,-1-2-5 16,13-6 3-16,7-2-7 15,10-6 1-15,7-4-1 16,7-1-5-16,9-4 3 15,9-1 0-15,6-3-2 16,4-2 2-16,4 0-3 16,1-2 1-16,6-2-1 0,0-2-1 15,-5-5 1-15,-4 4-1 16,-9 1 0-16,-9 9 0 16,-12 4-4-16,-9 11-1 15,-11 1-4-15,-8 4-5 16,-4 3-6-16,-1 0 13 15,1 1-9-15,3 0-29 16,1-1-50-16</inkml:trace>
  <inkml:trace contextRef="#ctx0" brushRef="#br0" timeOffset="330612.6185">25255 5885 106 0,'8'-10'30'0,"-1"2"-8"16,2 0 8-16,2-4-13 15,2 3-15-15,2-3-2 16,4 1-6-16,1 1-17 16,-1 0-31-16</inkml:trace>
  <inkml:trace contextRef="#ctx0" brushRef="#br0" timeOffset="331085.8621">25555 5428 299 0,'-39'16'20'0,"-4"11"-16"16,-5 9 19-16,-7 11 4 16,0 5 5-16,-2 5 6 15,9 0-8-15,8 0-8 16,12 1-7-16,16 2-7 15,12 4-4-15,0-2-2 16,28-6-2-16,16-11 0 16,14-9 1-16,9-16 2 0,13-16-1 15,13-4 1 1,7-20-1-16,4-21 1 0,-1-15-1 16,-3-16-1-16,-6-4-1 15,-7-5 3-15,-16 1 2 16,-14-1-2-16,-19-1-1 15,-18-1 1-15,-17 4-1 16,-3 6-2-16,-19 9 0 16,-20 8-1-16,-7 11 1 15,-8 12-1-15,-6 11 1 16,-4 13 2-16,2 9 0 16,-1 10-2-16,5 21-2 15,7 10-8-15,14 5-9 16,16 1-9-16,16-3-20 0,8-9-43 15,30-8-68-15</inkml:trace>
  <inkml:trace contextRef="#ctx0" brushRef="#br0" timeOffset="331399.731">26687 5180 227 0,'21'-31'34'0,"11"-4"-27"16,14-5 13-16,10-6-2 16,10-4-7-16,6-6-9 15,5-5 6-15,6-1 0 16,3 4-1-16,-1 6 5 15,-6 9-2-15,-9 10-3 16,-14 4-2-16,-9 9-1 16,-11 5-4-16,-11 4 0 15,-8 5-2-15,-11 2-13 16,-5 4-61-16,-1 0-128 16</inkml:trace>
  <inkml:trace contextRef="#ctx0" brushRef="#br0" timeOffset="332127.7396">26671 4903 287 0,'0'0'47'0,"0"0"-31"15,0 0 5-15,5-1-8 16,21-15-9-16,15-6-3 16,17-8 1-16,8 1 0 15,5-1-1-15,-1 4 1 16,-6 4-2-16,-2 1 4 16,-7 3 1-16,-7 5 0 15,-7 4-4-15,-11 2 0 16,-12 7 0-16,-6 0-2 15,-6 0 1-15,-5 0-1 16,-1 0 0-16,0 13 1 16,0 7 1-16,0 11 10 15,-14 10-4-15,-5 8-1 16,-6 9 2-16,-6 5 1 0,-7 3-3 16,-6 2 2-16,2-1-6 15,2-4 0-15,1-8 1 16,8-9-1-16,5-11-2 15,5-7-5-15,4-8-1 16,8-6-22-16,1-6-15 16,3-3-18-16,2-5-46 15,-2 0 1-15</inkml:trace>
  <inkml:trace contextRef="#ctx0" brushRef="#br0" timeOffset="332436.838">26850 5003 95 0,'0'-3'93'0,"-5"3"-58"0,-18 0-11 15,-10 3-24 1,-13 17-9-16,-5 6-9 0,-6 2-17 16,-1 3 6-16,3 2-3 15,1-3 3-15,8 0-36 16</inkml:trace>
  <inkml:trace contextRef="#ctx0" brushRef="#br0" timeOffset="332750.5352">26262 5310 79 0,'17'-11'33'15,"5"-4"1"-15,3 1 9 16,2-3-7-16,1-1-4 15,1 0-1-15,2-4-13 16,3 1-6-16,4 0-5 16,1 0 0-16,-2 3-2 15,2-1-4-15,-7 6 2 16,-5 1-2-16,-4 3-1 16,-5 2 3-16,-8 3-2 15,-5 3-1-15,-4 0 0 16,-1 1 0-16,0 0 0 15,0 0 1-15,0 0-1 16,0 0 0-16,0-2-3 16,0 2-9-16,4-3-22 15,1-1-70-15</inkml:trace>
  <inkml:trace contextRef="#ctx0" brushRef="#br0" timeOffset="333305.5075">27168 4735 171 0,'-3'-8'46'0,"-9"2"2"15,-6 2-2-15,-4 1-10 0,-6 3-19 16,-4 0-9-16,-5 11-3 15,-4 11-2 1,2 5 2-16,-2 8 2 0,2 4-3 16,3 2-1-16,3-1 1 15,6-2-3-15,8-6 3 16,6-1 0-16,5-1 2 16,4-3-2-16,4-5 0 15,0-2-3-15,10-4 1 16,10 0-1-16,10-4 3 15,11-8 1-15,7-4-3 16,7 0 4-16,3-17-4 16,-1-8 1-16,0-5 0 0,-3-4-1 15,-2-4 0 1,-3 0 1-16,-7 0 1 0,-8 0-1 16,-9 3 2-16,-8-1 0 15,-11 5 1-15,-6 5-2 16,0 2 0-16,-12 4-2 15,-9 5-2-15,-6 6 2 16,-3 4-2-16,0 5 0 16,2 0-2-16,6 0 0 15,5 0-3-15,2 2-9 16,6 5-13-16,2 1-9 16,0-1 3-16,5 2-30 0,2-2-24 15,0-1-32 1</inkml:trace>
  <inkml:trace contextRef="#ctx0" brushRef="#br0" timeOffset="334588.2027">28300 3870 88 0,'-12'0'19'16,"5"0"-1"-16,1 0 12 15,0 0 4-15,1 0 8 16,-1-3-22-16,-1-1-2 16,3-2 5-16,1 2 1 15,-3 0-15-15,1-2-1 16,0 2 1-16,0 2-3 16,2-3 1-16,-2 3-2 0,1-4 4 15,-2 2-2 1,-2-2-2-16,-2-1 7 0,-2 1-9 15,-6-2 4-15,0 1 1 16,-4-2-3-16,-5 2 0 16,2 1 5-16,-4 2-4 15,0 1 6-15,-3 3-5 16,-7 0-7-16,-3 0 1 16,-8 0 1-16,-4 6-2 15,-1 7 0-15,-4-1 3 16,6 3-2-16,1 0 2 15,2 1 4-15,-2 6-5 16,-1 5 3-16,-7 11-1 16,-4 12 1-16,-2 9-2 15,0 6 6-15,2 1-2 0,9-4-1 16,9 0-3-16,9-4 0 16,12-2 2-16,6 1-5 15,15-3 1-15,4-4-1 16,3 0 3-16,23-1-2 15,7-1 4-15,11-1-5 16,11-6 0-16,12-12 0 16,13-5 1-16,13-14-1 15,12-10 1-15,5 0 0 16,2-17-1-16,3-11 2 16,-4-8-1-16,0-7 0 15,-4-2 0-15,-8 1 0 0,-11-1 0 16,-13 1-1-16,-13 1 1 15,-8-3-1-15,-10 1 0 16,-6 0 0-16,-11 1 2 16,-9 0-1-16,-7 5-1 15,-8 4 0-15,-3 2-3 16,0 7 2-16,-3 1 0 16,-10 4-2-16,-3 3-2 15,-5 1 0-15,0 6-12 16,0 2-1-16,-1 6-20 15,1 3-24-15,4 0-69 16</inkml:trace>
  <inkml:trace contextRef="#ctx0" brushRef="#br0" timeOffset="337288.4503">16132 8860 165 0,'-3'0'27'16,"-10"-10"-4"-16,-6-9 13 15,2-1-4-15,-9-4 4 16,8 5-15-16,1 2-9 16,-7 2 9-16,3-2-1 15,-3 0-4-15,-1 3 4 0,-2-3 6 16,-6-1-16-16,2 1 0 16,-8-3-1-16,3 0 0 15,-7 0 1-15,-1 5-4 16,-2 1 3-16,1 4-1 15,-4 0-6-15,4 3 3 16,-1 3-4-16,3 2-1 16,1 2 0-16,-3 0 0 15,-1 0 0-15,-8 3 0 16,-5 14 0-16,-5 2-1 0,-5 3 1 16,1 6 0-1,3 5 0-15,3 3-2 0,4 7 1 16,2-1 1-16,4-1-1 15,3-1 1-15,7-4-1 16,4 1 1-16,6-2 0 16,6 2 0-16,6 5-2 15,3-2 2-15,7 1 0 16,7-2 0-16,3 1-1 16,0 2-2-16,6 5 1 15,15 5-1-15,5 4 1 16,6 1 1-16,7-2 0 15,4-2-1-15,2-3 1 16,7 0 0-16,3-1 1 16,-3-3-1-16,6 1 0 0,4-4 1 15,2-1 0 1,6-9-3-16,6-2 3 0,6-8 3 16,6-3-2-16,12-8-1 15,4-5 1-15,13-7 2 16,4-1-3-16,-2-19-1 15,2-8 1-15,-9-5 1 16,-5-7 0-16,-5-6-1 16,-14-3 0-16,-11-2 2 15,-5 6-1-15,-16-2 1 16,-8 8 0-16,-3-5 1 16,-9-2 0-16,-11 0 0 0,-8 3 1 15,-11 0-1 1,-6 0 4-16,-12-7-4 0,-18 1 1 15,-9-5 1-15,-10-1-1 16,-3-1-2-16,-5-1-1 16,-5-2 4-16,0 6-5 15,-10 0 1-15,4 7 0 16,-4 6 0-16,5 8-1 16,2 5 0-16,2 7 3 15,5 6-3-15,1 4-1 16,1 5 1-16,6 5-1 15,0 0 0-15,3 0-2 16,3 0 1-16,3 9-4 16,7 1 1-16,4 3-4 15,5-3-2-15,8 0-13 0,8 0-18 16,5 4-24-16,4 0-30 16,0-2-45-16</inkml:trace>
  <inkml:trace contextRef="#ctx0" brushRef="#br0" timeOffset="338164.472">18282 7256 156 0,'-33'-17'19'0,"-1"-3"14"0,-5 6 0 15,-5-2-5-15,-8 2-8 16,-3-2 6-16,1 0 0 16,1-4-4-16,-2 7 0 15,3 2 0-15,-10 5 1 16,0 3-1-16,-12 3-11 15,-1 0-5-15,-6 10 0 16,-4 13-2-16,-5 4-2 16,-2 9 2-16,1 6-2 15,4 1 0-15,10 1-2 16,5 4 1-16,7 0 0 16,10-2 0-16,16 3-1 15,9-6 0-15,11 3 0 16,9-3-1-16,9 1 0 0,1 1 2 15,8-1-1-15,24-1 0 16,16-1 1-16,18-2 2 16,11 3-2-16,14-7-1 15,12-6 0-15,9-7 0 16,4-12 1-16,1-8-1 16,4-3 0-16,-8 0-1 15,5-10 2-15,-2-7-1 16,1-6 1-16,-3-6 2 15,-4-8-3-15,-6-4 0 16,-13-4 2-16,-11-2 2 16,-14 4-2-16,-21 0 0 15,-12 1 1-15,-16 1 3 0,-9-4 0 16,-8 1 4-16,-6-4-4 16,-23 0 0-16,-13 2-2 15,-13 2-3-15,-13 3 0 16,-8 4 0-16,-1 5 3 15,2 8-2-15,4 7-2 16,10 8 0-16,5 8-3 16,11 1-3-16,13 4-7 15,15 17-8-15,14 9-12 16,6 5-13-16,31 11-7 16,20-2-36-16,8-2-120 15</inkml:trace>
  <inkml:trace contextRef="#ctx0" brushRef="#br0" timeOffset="342993.2216">13108 12038 243 0,'-21'-34'51'0,"5"2"-4"16,-3 15-2-16,12 11 1 15,7 6-24-15,0 0-16 16,0 0-2-16,0 0-4 16,0 0 2-16,0 0-2 15,1 0 3-15,15 20 3 16,6 9 6-16,5 18 0 15,-2 12-4-15,4 8 0 16,-4 2 0-16,2 0-2 16,0-3-2-16,-2-9-2 0,5-5-1 15,-5-6-1-15,-2-10 2 16,-1-9-2-16,-4-11-2 16,-6-3 1-16,-3-3-3 15,-2-6-3-15,-4-1 0 16,-2-3-11-16,-1 0 4 15,0-10 3-15,-8-22-34 16,-10-15-27-16,-9-16 2 16,-1-6-15-16,-5-8-49 15</inkml:trace>
  <inkml:trace contextRef="#ctx0" brushRef="#br0" timeOffset="343348.086">13117 11681 234 0,'-6'-13'76'0,"6"3"-44"16,0 0-17-16,6 1-5 16,13-2-4-16,7 1 2 15,14 1-1-15,2 2 1 16,13-3 5-16,-4 3-2 16,4 1-1-16,-3 2 4 15,-10 4-9-15,-5 0 4 16,-8 0-4-16,-10 10-1 15,-5 0-1-15,-6 4 3 0,-7 2-1 16,-1 7 0 0,-3 10 8-16,-20 7 0 0,-7 3-3 15,-1-3-9-15,1-4 2 16,-2-6 0-16,6 0-2 16,5-5-1-16,6-8-5 15,6-3-5-15,1-5-12 16,8-8-24-16,0-1-20 15,8-7-32-15,13-20 27 16,9-9-71-16</inkml:trace>
  <inkml:trace contextRef="#ctx0" brushRef="#br0" timeOffset="343601.346">13763 11447 140 0,'0'0'69'16,"0"0"-25"-16,0 0 18 15,0 7-28-15,0 21-18 16,-6 13 15-16,-1 14-7 16,-1 9-6-16,5 2-4 15,3-1-8-15,0-8-1 16,0-4-1-16,15-4-2 16,3-5 2-16,-1-5-4 15,9-3-3-15,-5-9 1 16,3-8-4-16,-7-5-24 15,-1-8-10-15,-3-6 8 16,-4 0-31-16,-3-26-36 0</inkml:trace>
  <inkml:trace contextRef="#ctx0" brushRef="#br0" timeOffset="344119.8644">13954 11626 216 0,'0'-4'74'0,"0"4"-47"15,0 0-10-15,6 17-14 16,4 12 20-16,7 8 5 16,-1 2-7-16,2-2 0 15,6-4-15-15,-4-8 2 16,2-8-5-16,0-3 3 16,-1-5-3-16,-6-9 0 0,6 0-2 15,-2-9 6 1,-1-18 0-16,3-12-2 0,-9-12-3 15,-2-7-2-15,-6 7 0 16,-4 9 3-16,0 12-3 16,0 16 0-16,0 9 0 15,0 5 0-15,0 5-3 16,6 26-4-16,10 16 7 16,7 5 6-16,6-5-5 15,4-8 3-15,-1-6-3 16,3-11-1-16,2-8 3 15,-4-8-1-15,1-6-2 0,2-3 5 16,-3-20 0 0,-8-6 2-16,-1-15 2 0,-11-5 3 15,-7-1-3-15,-6-2-3 16,0 6-1-16,-9 9-3 16,-5 4 0-16,-5 7 1 15,2 3-3-15,2 6-1 16,0 3-2-16,6 5-1 15,3 5-6-15,6 1-10 16,0 3-15-16,0-2-57 16,0 2-98-16,13-7-11 15</inkml:trace>
  <inkml:trace contextRef="#ctx0" brushRef="#br0" timeOffset="344493.3897">14892 10987 277 0,'0'0'39'0,"0"0"-21"15,0 1 0-15,4 19-6 16,6 12 21-16,2 11 14 15,1 6-28-15,0 5 2 16,4 5 0-16,1 4-6 0,3 4-7 16,-2 2 1-16,-3 6-2 15,4 4-5-15,-5-2 3 16,-1-8-4-16,-1-9 2 16,0-14-3-16,-4-13 0 15,-2-9-1-15,3-9 1 16,-6-5-2-16,-1-6-5 15,-3-1-3-15,0-3-10 16,0 0-2-16,0 0-17 16,-12-14-66-16,1-11-91 15</inkml:trace>
  <inkml:trace contextRef="#ctx0" brushRef="#br0" timeOffset="347168.4844">20259 9128 33 0,'13'-7'0'16,"3"-3"0"-16,3 6-20 15</inkml:trace>
  <inkml:trace contextRef="#ctx0" brushRef="#br0" timeOffset="350685.3109">28742 4180 297 0,'-21'1'7'0,"6"-1"19"0,9 0-2 16,6 0-6-16,0 0-11 16,2-1-7-16,21-6 1 15,19-12 12-15,24-9 2 16,17-7 0-16,11-5-2 16,6-1-4-16,8 4-4 15,-2 1 1-15,-1 1 4 16,-3 2-3-16,-11 3-1 15,-8 4-2-15,-3 0 0 16,-8 2 1-16,-4 3 2 16,-3 0-4-16,-6 2-2 0,-5 1-1 15,-5 1 0 1,-7 3 0-16,-7 0-1 0,-9 4-4 16,-8 2-11-16,-9 1-30 15,-5-1-30-15,-4 0-120 16</inkml:trace>
  <inkml:trace contextRef="#ctx0" brushRef="#br0" timeOffset="351030.2744">29871 3536 304 0,'0'0'14'15,"19"0"-6"-15,16 0 10 0,13-9-2 16,10 1-7-16,6 1-2 16,2 0 0-16,-5 4-1 15,-4 3 1-15,-11 0 2 16,-10 0-1-16,-10 0-3 16,-7 5-5-16,-5 4 1 15,-9-2-2-15,-4 2 0 16,-1 6 1-16,-4 12 18 15,-20 11 7-15,-7 9-9 16,-7 5-8-16,-3-1-4 16,0-5-4-16,2 1 0 15,2-7-7-15,3-5-14 0,7-9-55 16,12-10-44-16,11-15-95 16</inkml:trace>
  <inkml:trace contextRef="#ctx0" brushRef="#br0" timeOffset="351796.9082">31124 3109 133 0,'-17'-5'46'16,"-9"4"-11"-16,-3 1 2 15,-10 0-10-15,-6 3 1 16,-4 10 0-16,0 2-2 16,-1 0-9-16,1 4 6 15,2 1 4-15,-2 4-5 16,3 2-8-16,-2 7 0 15,3 5-4-15,4 4-5 16,7 3 0-16,8-1-1 16,10 0-2-16,7-2-2 0,9 5 1 15,0 2-1-15,18 4 1 16,15 3-1-16,9-3 0 16,10-3 3-16,9-7-2 15,4-6 0-15,8-8 0 16,1-6 0-16,4-7-1 15,6-6 4-15,4-10-3 16,5 0 7-16,-1-11 2 16,-2-15 0-16,-1-6-4 15,-5-5 0-15,-8-6-2 16,-2-4 2-16,-8-7-2 16,-5-3 1-16,-13-2-1 15,-6 3 0-15,-15-1 1 16,-8 3-4-16,-10 0 3 0,-3 1-3 15,-6 4 2-15,0 0-1 16,-15 5 0-16,-6 3 0 16,-3 3 3-16,-4 6-5 15,-7 2 2-15,0 3-2 16,-4 5 0-16,-4 0-2 16,-3 5-5-16,1 3 1 15,2 3 1-15,4 5-1 16,3 4 1-16,2 2 0 15,4 0 2-15,1 0 0 16,4 0 2-16,4 0-1 16,5 2-2-16,0 3-1 15,3-1 4-15,3 0-6 0,-2 0-11 16,0 3-4-16,-1 4-12 16,-1 5-45-16,4 0-68 15</inkml:trace>
  <inkml:trace contextRef="#ctx0" brushRef="#br0" timeOffset="402195.8713">6163 6439 377 0,'-67'17'22'0,"4"18"-14"16,-1 9-3-16,-18 9 5 16,-9 13-9-16,-18 19 5 15,-15 15-6-15,-7 26 0 16,-2 18 5-16,2 19 0 16,4 21-4-16,3 11-1 0,3 10 5 15,5 13-4-15,10 9 3 16,9 9 2-16,15 8 3 15,19-3 1-15,17 9 1 16,24-1-1-16,22-11-5 16,10-14-5-16,32-22 2 15,22-10-1-15,21-14 0 16,24-9-1-16,12-8-1 16,25-10 1-16,14-11 1 15,29-18 5-15,14-17-5 16,18-25-1-16,7-23-3 15,-7-32-1-15,0-25 4 0,1-12 0 16,-4-42 3-16,0-28-1 16,-11-24 2-16,-14-26 0 15,-14-29 2-15,-8-31-1 16,-11-20 1-16,-17-15 0 16,-16-18-4-16,-24-19 0 15,-21-17 1-15,-21-13-2 16,-22-6 0-16,-17 13-1 15,-19 22 1-15,-3 29-1 16,-34 33-1-16,-26 35 1 16,-19 26 2-16,-24 19-2 15,-19 18-1-15,-11 12 1 16,-10 10 0-16,-5 8-7 0,-1 9 0 16,-3 9 6-16,-5 11 0 15,-4 12 1-15,-9 6 2 16,9 4 2-16,4 11-3 15,11 3 2-15,13 7 0 16,11 3 2-16,11 0 0 16,7 2 1-16,13 11-4 15,10 1-1-15,10 3 0 16,10-1-1-16,8 7-3 16,7-2-6-16,7 5-5 15,8 3-5-15,10 12-30 16,12 14-71-16,3 0-68 0</inkml:trace>
  <inkml:trace contextRef="#ctx0" brushRef="#br0" timeOffset="402585.8953">5630 8077 476 0,'8'0'0'16,"20"0"-18"-16,17 24 10 0,19 22 8 15,12 24 0-15,18 19 2 16,15 15 3-16,13 16 4 15,14 10 2-15,24 4 0 16,16-6 1-16,1-12-3 16,1-19-4-16,-14-9-4 15,-19-5 2-15,-17 0 1 16,-19-1-4-16,-18-3 0 16,-15-5 0-16,-19-8-4 15,-11-7-2-15,-13-12-25 0,-11-18-43 16,-13-20-34-1,-9-25 10-15,-6-56-54 0</inkml:trace>
  <inkml:trace contextRef="#ctx0" brushRef="#br0" timeOffset="402811.4085">7021 7963 483 0,'-72'22'1'16,"1"28"1"-16,-7 46 1 16,-16 29-3-16,-12 36 2 15,-9 25 0-15,-6 12 0 16,2 9-2-16,1 2 0 0,11-1-2 16,13-5-10-16,13-9-50 15,11-16-48-15,16-10-9 16</inkml:trace>
  <inkml:trace contextRef="#ctx0" brushRef="#br0" timeOffset="405173.84">1778 8672 178 0,'-3'-16'34'16,"-15"3"-2"-16,-1 2-18 16,2-1 18-16,-2 2-6 15,7 3-7-15,6 3 3 16,1-2 20-16,3 6-11 15,2-1-15-15,0 1-12 16,0-2-1-16,0 2-3 16,0 0 0-16,10-4-3 15,15 0 3-15,14-6 0 16,16-1 0-16,11 1 0 16,15-1 3-16,5 1-3 0,4 0 3 15,-1 3-2-15,-4 1-1 16,-4 2 0-16,-2 1 0 15,-9 3 0-15,-4 0 1 16,-2 0 0-16,-6 0-1 16,-1 0 0-16,-2 0 0 15,-10-3 1-15,1 3-1 16,-9-1-2-16,-10 1-7 16,-2 0-35-16,-11 0-58 15,-11 0-64-15</inkml:trace>
  <inkml:trace contextRef="#ctx0" brushRef="#br0" timeOffset="405495.2044">2388 8153 354 0,'-10'-3'9'16,"7"0"-9"-16,3 3-2 16,0 13-17-16,0 21 17 15,0 18 2-15,6 15 2 0,10 5 0 16,-4 1 1 0,0 6 4-16,0-3 3 0,0 2 6 15,0-8-9-15,-3 0 2 16,0-8-5-16,-2-9-1 15,-1-9-2-15,0-15-1 16,0-10-13-16,-3-12-39 16,0-7-49-16,-1-6-7 15</inkml:trace>
  <inkml:trace contextRef="#ctx0" brushRef="#br0" timeOffset="405967.8171">2339 7968 318 0,'3'-3'0'16,"12"3"-2"-16,6 0 1 16,10 0 1-16,11 0 3 15,7 6 5-15,8 4 4 16,4 0 3-16,12 1-8 15,11 2 2-15,8 1 1 16,7-1-3-16,-2 3 0 16,4-3-3-16,-4 1 3 15,-3 1-6-15,0-1 5 0,-12 0-4 16,-10 1 3-16,-14 2-4 16,-13 0-1-16,-8 3 0 15,-16-3 0-15,-8 0-10 16,-13 1 5-16,0 15 5 15,-19 10 9-15,-23 14 4 16,-16 12-12-16,-15 4 2 16,-11 6-1-16,-10 0-2 15,-4-3 3-15,4-8 0 16,3-10 13-16,10-6-8 16,11-9-2-16,5-7-4 15,15-9-2-15,11-4-1 16,11-9 0-16,12-4-7 0,2 0-35 15,11-1-77 1,3-2-12-16</inkml:trace>
  <inkml:trace contextRef="#ctx0" brushRef="#br0" timeOffset="406996.0729">2718 8626 25 0,'0'0'12'0,"0"-3"-10"16,0 3-2-16,0-3 2 15,0 2 1-15,0-2 1 16,0 3 0-16,0 0 4 16,0 0-4-16,0 0 5 0,0 0 1 15,0 0-3-15,0-3-1 16,0 3-3-16,3 0-1 15,3 0 1-15,0-1-2 16,3-1 0-16,3-2-1 16,3 1-12-16,0 0-72 15</inkml:trace>
  <inkml:trace contextRef="#ctx0" brushRef="#br0" timeOffset="409156.6898">17051 3399 159 0,'-40'-7'46'16,"2"-5"-30"-16,3-6-3 16,-1-1 7-16,0 6 9 15,-3 6-8-15,-3-3 10 0,0 3-18 16,-1-1 2-1,5 2-2-15,-4 3 10 0,-1 2-14 16,-5 1-4-16,-4 0 1 16,-11 7 1-16,-4 12 1 15,-8 7-7-15,4 5-1 16,-4 4 0-16,3 2 0 16,4 0 2-16,7 0-2 15,2 3 3-15,11 1-2 16,5 4 3-16,8 2-3 15,2 5-1-15,-2 6 2 16,6 4-1-16,5 8 0 16,6 5-1-16,6 7 2 15,10 7-2-15,2 0 1 16,10-3 0-16,16-5-1 0,13-9 0 16,6-6-2-16,10 0 2 15,11-1 2-15,4-1 3 16,6-7-4-16,-5-4 1 15,7-13-2-15,0-10 1 16,2-11 1-16,5-11 3 16,3-8 6-16,6-1-4 15,2-23-6-15,5-12 3 16,1-7 5-16,-5-10-8 16,-9 0 4-16,-10-1-5 15,-7 0 0-15,-10 0 6 16,-8-5 1-16,-8-3-4 0,-9 3 4 15,-10 4-2-15,-13 0 0 16,-7 2 0-16,-6-8-1 16,-7-7-2-16,-21-2-2 15,-13-4-1-15,-13 4 1 16,-11 2-1-16,-12 4 2 16,-9 5 1-16,-8 7-2 15,-9 10 0-15,-1 7 2 16,1 12-1-16,4 5 0 15,16 6-2-15,8 5-1 16,7 3 1-16,12 4 1 16,10 0-4-16,12 0-8 0,4 15-12 15,7 9-23 1,14 11-38-16,9 15-36 0,13-8-57 16</inkml:trace>
  <inkml:trace contextRef="#ctx0" brushRef="#br0" timeOffset="409824.4081">18655 3556 258 0,'-42'-24'2'16,"-10"8"2"-16,-17 5-3 15,-8 4 4-15,-14 4 0 16,-11 3 0-16,-7 0 18 16,5 12 5-16,0 11-6 15,3 10-12-15,12 13-2 16,7 13-6-16,6 11 4 15,12 9 1-15,8 3-4 16,18-2 1-16,9 1-1 16,16-5 1-16,13-3 0 15,0-4 0-15,16-2 4 0,22-3-4 16,14 1-1-16,20-3 3 16,19-5-5-16,19-9-1 15,20-10 4-15,19-11 2 16,10-12-1-16,8-9-5 15,-9-6-1-15,-5-13 0 16,-14-18 1-16,-12-13 0 16,-13-9 9-16,-2-12-3 15,-4-7 5-15,-10-6 1 16,-11-2-2-16,-20 1-5 16,-20 0 4-16,-18 3 2 15,-17 1-2-15,-12-1 2 16,-18-6-5-16,-28-1-5 0,-25-1-1 15,-23 7-3 1,-14 10 2-16,-10 11-1 0,-4 11 2 16,-2 8 1-16,1 13 1 15,7 7-2-15,5 8 1 16,13 9-2-16,17 0-5 16,17 0-3-16,18 16-12 15,16 10-20-15,15 7-23 16,15 11-24-16,16 11-8 15</inkml:trace>
  <inkml:trace contextRef="#ctx0" brushRef="#br0" timeOffset="410459.6212">21209 3513 388 0,'-57'-33'4'0,"-5"12"-4"16,-7 9 11-16,-7 9-1 15,-7 3-7-15,-8 3-6 0,-9 20 7 16,-2 6-3-16,5 9 2 16,7 13 7-16,15 6-9 15,10 3 7-15,13 5-8 16,9 2 1-16,15 5 4 16,9 8-5-16,12 3 4 15,7 2-2-15,12-8 1 16,21-6-2-16,9-8 0 15,14-3-2-15,12-8 2 16,15-8-1-16,19-9 2 16,15-12 1-16,16-13 9 15,10-10-10-15,0-6 0 0,-2-24 8 16,-10-6-6-16,-14-8 5 16,-13-4-1-16,-15-3 1 15,-14-5 1-15,-14-5 3 16,-12-7-2-16,-18-6 4 15,-15-7-4-15,-16-7-6 16,-17-6-5-16,-32-2-4 16,-21 5-3-16,-18 11 4 15,-19 17-8-15,-13 13 6 16,-1 16 5-16,0 13 0 16,16 11 6-16,14 10-6 15,19 0-11-15,21 24-25 16,20 13-12-16,22 9-44 0,9 12-39 15,34-5-59-15</inkml:trace>
  <inkml:trace contextRef="#ctx0" brushRef="#br0" timeOffset="410663.9329">23478 3562 271 0,'-29'-13'0'0,"-9"6"-23"16,-14 7-16-16</inkml:trace>
  <inkml:trace contextRef="#ctx0" brushRef="#br0" timeOffset="412074.5491">14785 5016 99 0,'-36'12'80'0,"1"-1"-61"15,3-7 4-15,-1 3 10 16,1 0 10-16,0 4-8 16,2 3-14-16,-9 9-6 15,-1 13 0-15,-5 10-4 16,-7 13-8-16,-3 8 4 15,3 0 7-15,1 1-3 16,-1-2 0-16,4 1 3 16,-11 1 0-16,-7 5-2 0,-15 6-5 15,-16 8 2-15,-16 6-1 16,-11 3-1-16,-9-1-1 16,-13-3 2-16,-13-3-3 15,3-5 1-15,-2-5 0 16,0-10 1-16,3-7-2 15,-5-9 2-15,2-6-2 16,-8-4 0-16,-8-1 0 16,1-2 4-16,1-3-9 15,2 1 1-15,12-3 0 16,3 1-1-16,7 6 0 16,3 0 0-16,2 0 0 15,13 0 1-15,5-5-1 16,10-3-1-16,12-6 0 15,5 1 1-15,8-8 0 0,8-3 0 16,6-1 0-16,9-6 0 16,12 1 3-16,10-5-3 15,9-3 1-15,6 0 0 16,11-1 0-16,0 0-1 16,8 0 0-16,2-2 0 15,3 1 2-15,3-2-2 16,0 0 0-16,3 0 0 15,-4 0 0-15,4 0 0 16,0 0 0-16,0 0 0 16,-3 0 0-16,3 0 0 15,0 0 1-15,-3 0 1 0,0 0 0 16,-1 0 3-16,0 0-4 16,-2 0 0-16,-4 0-1 15,-2 0 0-15,-3 4-1 16,-6 5 0-16,-6 1-2 15,-4 6 2-15,-8 1 1 16,-4 4 2-16,-8 2-2 16,-4 3-1-16,-2 1 0 15,-7 3 1-15,0-2-1 16,-5-1 2-16,-2-2 0 16,2-4-1-16,5-1 1 15,4-4 2-15,11-5-2 16,4-1-1-16,8-1 2 0,4-5-2 15,9-1 2-15,5-2-1 16,4-1 2-16,3 0-3 16,6 0-1-16,0 0 0 15,3 0 0-15,0 0 0 16,3-1 0-16,0-1-2 16,0 2-11-16,0-1-16 15,0 1-20-15,22-3-66 16,14-4-20-16,3-16-108 15</inkml:trace>
  <inkml:trace contextRef="#ctx0" brushRef="#br0" timeOffset="412695.3902">9007 7479 416 0,'-26'0'1'0,"-2"4"5"16,-5 10 2-16,-10 4-1 15,-12 5-5-15,-8 4-1 16,-4 4 4-16,-8 5-3 16,5 4 6-16,-3-1-1 15,6 1-1-15,7-2 5 0,11-3-4 16,12-2-3-1,10-4 2-15,12-3-4 0,7-3-1 16,8-2-1-16,0 1-3 16,20 1 2-16,16 1 1 15,16-4 0-15,9-4 0 16,15-2 0-16,5-2 1 16,2-4-1-16,5-3 1 15,-7-4 2-15,-2 2-2 16,-9-2 1-16,-7-1-2 15,-8 0 3-15,-9 0 0 16,-10 0 1-16,-8 0-4 16,-15-4 2-16,-3 1-2 15,-7-1 1-15,1-2 15 0,-4-18 1 16,6-21 1-16,-3-20-9 16,-3-19-3-16,0-8-2 15,-3-5-4-15,-21-5 3 16,2 3 1-16,0 3-3 15,2 11-1-15,1 8 2 16,2 11-2-16,1 13-1 16,7 14 1-16,0 16-2 15,0 9-1-15,3 5 3 16,3 8-8-16,0 1-4 16,3 0-4-16,0 0-8 15,-3 0-10-15,3 13-45 16,0 17-35-16,0 3-9 0</inkml:trace>
  <inkml:trace contextRef="#ctx0" brushRef="#br0" timeOffset="417783.1328">13614 3269 215 0,'-82'-17'19'0,"-9"-7"2"16,-6-6 6-16,-17 2 8 0,-11 4-15 15,-6 9-2-15,-8 1 3 16,-1 1-3-16,4 2-10 16,-4 2 8-16,7 6-8 15,0 3-5-15,-4 0-3 16,-5 13 0-16,-1 9-3 16,-6 4 2-16,4 5-1 15,6 3 2-15,8 3-1 16,0 3 1-16,14 4 3 15,7 8-2-15,13 5-1 16,12 5-3-16,13 5 2 16,14-1-2-16,12 2 1 0,13-5-5 15,15-3 5-15,8-10-1 16,7-2 1-16,3-3 1 16,0 1-5-16,19 3-1 15,8 2 5-15,7 0 1 16,8-4-2-16,8-1 1 15,6-7-2-15,2-2-2 16,3-5-8-16,11-5 10 16,4-4-1-16,9-5-2 15,9-4 5-15,4-3-7 16,16-4-22-16,6-3-31 16,15-2-24-16</inkml:trace>
  <inkml:trace contextRef="#ctx0" brushRef="#br0" timeOffset="419337.1986">14156 5551 102 0,'0'-6'23'0,"0"2"-5"16,0 4 25-16,0 0 9 15,0 0-23-15,-4 0-18 0,-6 0 10 16,-2 0 7-16,-2 0-10 16,4 3-6-16,-2 4-10 15,-4 9-1-15,-5 5-1 16,0 10 1-16,-6 6-1 15,-6 3 2-15,-1 7 2 16,-6 2 5-16,-2 5 3 16,-3 5 4-16,-4 7-8 15,-3 4 9-15,-11 2-6 16,-1-3 1-16,-14 10 0 16,-10 4-6-16,-9 6 1 15,-10 9-1-15,-16-1 0 16,-3 4 3-16,-10 2-9 0,-7 6 1 15,-1 4 4-15,-1-2-1 16,1-2 5-16,-5-3-5 16,-6-2 6-16,-2 4-1 15,-4 0-6-15,-6 2-1 16,6-4 3-16,-8 3-5 16,2 2 0-16,-3-1 3 15,-3-4-1-15,10-7-2 16,5-3-1-16,9-10 1 15,6-4 4-15,7-9-4 16,2-8 0-16,7-8 3 16,3-7 3-16,2-4 4 0,8-6-8 15,1-4 5-15,13-4-7 16,9-5 0-16,12-4 0 16,7-9 0-16,11 0 1 15,9-9 0-15,10 1 0 16,9-5-1-16,5 2-1 15,7-3 0-15,9 0 1 16,2 0-1-16,4 0 1 16,1 0-1-16,2 0 0 15,3 0-3-15,0 0 0 16,0 0 0-16,0 0 0 16,0 0-3-16,0 0 0 15,0 0-8-15,0 0-16 16,0 0-21-16,0 0-43 0,6 0-11 15,6 0-4-15</inkml:trace>
  <inkml:trace contextRef="#ctx0" brushRef="#br0" timeOffset="420167.9627">9056 8620 268 0,'0'-4'51'0,"0"4"-44"16,0 0 4-16,-3 4 6 16,-15 15-8-16,-10 12-9 15,-8 8 1-15,-12 10 4 16,-10 8 7-16,-5-1 1 15,-4 2 3-15,0-1 3 16,-3 2-4-16,4 0-3 16,5-2-4-16,3-5 1 15,10-5-4-15,5-7-4 16,10-3 5-16,8-5-5 16,11-9 0-16,5 1 0 15,5-2-1-15,4-4-2 16,0 4 1-16,13 2-4 0,14-4 4 15,6-2-3-15,15-4-2 16,13-4 6-16,10 0 1 16,4 0 6-16,1-3-5 15,1-4-1-15,1 3 0 16,-3-5 3-16,-2-1-3 16,-3 0-1-16,-3 0 4 15,-4-7-3-15,-8-4 3 16,-7-2-2-16,-15-3 0 15,-11 6 1-15,-10 1-2 16,-3 2 8-16,-6-6 0 16,-3-11 6-16,0-14-3 0,0-16-11 15,-15-8 2-15,-3 1-2 16,-6 2 0-16,-1 3 1 16,-2-1-2-16,2 2-2 15,-1 3 2-15,7 5 3 16,-5 4-1-16,6 3 3 15,0 4-3-15,-1 2-1 16,4 1 2-16,4 8-3 16,1 8-1-16,4 6 1 15,3 5 0-15,0 3-1 16,0 2-3-16,3 1 1 16,-3 0 1-16,3 0 1 15,0 0 2-15,0 0-1 0,0 0 2 16,0 0-2-1,0 0 0-15,0 0-2 0,0 0 1 16,0 0-1-16,0 0-1 16,0 0-6-16,0 0 0 15,0 0-6-15,0 0-14 16,0 0-24-16,0 0-53 16,0 1-18-16,-3 6-84 15</inkml:trace>
  <inkml:trace contextRef="#ctx0" brushRef="#br0" timeOffset="423790.3021">2406 4778 162 0,'-9'0'41'0,"-4"-3"-7"16,7-1 9-16,3 4 7 0,3 0-17 15,0 0-9-15,0-2-4 16,0 2-6-16,0 0-3 16,0 0-3-16,0 0-5 15,0 0 0-15,0 0-3 16,0 0-1-16,0 0 1 15,0 0 0-15,0 0-1 16,0 0 0-16,0 0 1 16,0 0 2-16,0 0-2 15,0 0-4-15,0 0 0 16,0 0-26-16,0 16-46 16,0 9-28-16,0-1-44 0</inkml:trace>
  <inkml:trace contextRef="#ctx0" brushRef="#br0" timeOffset="428530.7228">7640 7569 138 0,'-15'-11'20'15,"0"2"-1"-15,3 3-2 16,2-1 3-16,1-1-7 16,0 0 2-16,4 5-9 15,2-1 15-15,-1 1 7 16,4 1-13-16,0 2 1 0,0-1 2 15,0 1-5-15,0 0-4 16,0 0 2-16,0 0-1 16,0 0 0-16,0 0-2 15,0 0-5-15,0 0 0 16,0 0-3-16,0 0 0 16,0 0 3-16,0 0-2 15,0 0 0-15,0 0 2 16,0 0-2-16,0 0 2 15,0 0-1-15,0 0-2 16,0 0-1-16,0 0-9 16,0 0-22-16,0 0-26 15,0 0 13-15,0 0 13 0,0 0-19 16,7 0-4-16,-2-1-58 16</inkml:trace>
  <inkml:trace contextRef="#ctx0" brushRef="#br0" timeOffset="429331.3438">7631 7239 45 0,'0'0'40'0,"0"0"-21"0,0 0 9 15,0 0 0-15,0 0-6 16,0 0-1-16,0 0 1 16,0 0 7-16,0 0 6 15,0 0 2-15,0 0-15 16,0 3-10-16,-10 8-3 15,-4 8-6-15,-11 10 4 16,-5 12-3-16,-6 7 2 16,-4 16 1-16,-11 14 5 15,-10 15 5-15,-6 16-6 16,-15 14 3-16,-9 12 1 16,-9 18 1-16,-12 8-1 0,-6 8-3 15,-3 6 0 1,-3-7-7-16,5 3-5 0,4-9 0 15,2 0 0-15,-1-3 0 16,1 2 1-16,0 2 1 16,2-12-2-16,1-12 2 15,8-20-1-15,5-20 6 16,11-16 0-16,14-15-4 16,17-15-1-16,16-12-1 15,9-10-1-15,5-7 0 16,7-11 0-16,9-6-1 15,3-3 0-15,3-4-2 16,-1 0 3-16,4 0-5 16,-3 0 0-16,3 0-1 15,-3 0-2-15,3 0 1 0,-3 0 3 16,3 0-3-16,-2 0-2 16,1 0 0-16,-1 0-10 15,2 0-5-15,0-7-17 16,0-10 8-16,8-12-26 15,2-15-31-15</inkml:trace>
  <inkml:trace contextRef="#ctx0" brushRef="#br0" timeOffset="430307.9185">4329 7761 56 0,'-4'-1'29'0,"1"-2"-24"0,0 0 13 15,3 0 14-15,-3 3-12 16,3-1 5-16,0-1-3 16,0 2-5-16,0 0-4 15,0 0-6-15,0 0-1 16,0 0-3-16,0 0 2 16,0 0 6-16,0 0-3 15,0 0 0-15,0 0-4 16,0 0-2-16,0 0-2 15,3 0 6-15,10 0 6 16,2 0 2-16,3 3 1 16,5 4 0-16,9 3 2 15,4 5-1-15,12 6 7 16,10 9-6-16,11 11-4 0,7 13 0 16,10 12-1-16,8 10 0 15,14 10-7-15,11 13 1 16,14 6-1-16,16 8 0 15,5 5-1-15,4 5-1 16,-4 5 0-16,-8 1 0 16,0-2-1-16,-7-2 0 15,7 1 1-15,6-4 1 16,5-4-2-16,7-9-2 16,0-12-1-16,-12-6 0 15,0 3 1-15,-19-6-1 0,-21-11-29 16,-21-5 29-16,-27-13 1 15,-16-10 0-15,-9-1 0 16,-5-7 1-16,-10-7 1 16,-3-4-3-16,-5-8 2 15,-4-8 2-15,-9-7-3 16,0-7-6-16,-3 0-13 16,0 0-13-16,0-10-7 15,0-20-26-15,0-17-119 16</inkml:trace>
  <inkml:trace contextRef="#ctx0" brushRef="#br0" timeOffset="430862.2728">7595 7338 209 0,'-33'-19'90'0,"2"2"-58"16,13 13-3-16,2 4-9 15,-4 0 4-15,-8 0-8 16,-5 17-4-16,-10 10 1 16,-11 14-5-16,-17 16 7 15,-13 25-3-15,-17 25-3 16,-20 34-1-16,-21 29 2 15,-12 40-9-15,-11 32 1 16,-7 22-2-16,2 12-2 16,-3 2 2-16,0-10 6 15,7-14-5-15,8-22 10 0,15-31-2 16,19-13-6-16,21-20 2 16,15-21-5-16,15-22 0 15,9-20-1-15,6-22 1 16,13-14-8-16,9-22-12 15,11-21 10-15,7-17 1 16,6-9-22-16,3-42-80 16,2-47-70-16</inkml:trace>
  <inkml:trace contextRef="#ctx0" brushRef="#br0" timeOffset="431251.8878">4614 7853 190 0,'33'32'1'0,"15"28"13"15,25 23 28 1,15 13-13-16,18 16-3 0,21 17-6 16,31 13 19-16,21 19-9 15,22 6-14-15,7 4-7 16,2 1-7-16,-1 0-1 15,0-1 0-15,-9-6 1 16,-5-10-2-16,-13-15-5 16,-27-6-8-16,-16-17-46 15,-21-2-63-15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07-01T06:10:26.10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19727 1921 250 0,'-56'-15'10'16,"-5"-2"-1"-16,31-2-4 15,-2-1 9-15,6 4-7 16,0 3-1-16,-2 2-4 0,-3-3 5 15,-5-1 9-15,-2-3 6 16,-2-1 7-16,5-2-5 16,-1 0 4-16,0-4-11 15,0-3-6-15,-3-1 1 16,-6-2 0-16,-7-3-8 16,-7 1-4-16,-5-1 4 15,-10 1-2-15,-6 0-1 16,-6 2-1-16,-8 3-2 15,-10 2 1-15,-6 2 0 16,-17 3 1-16,2 3 0 16,7 5 0-16,0 2 1 15,11 1-1-15,7 0 0 0,-4-3-1 16,2 1 1 0,-1-1 0-16,-3 5-1 0,-5 4-3 15,-3 1 4-15,-7 1 0 16,6 2 1-16,3 0-1 15,2 0 0-15,10 7-3 16,0 7 1-16,-2 3 1 16,4 7 0-16,5 5 1 15,6 6 0-15,12 1 1 16,4 5-1-16,15 2 0 16,7 2 0-16,7 3-1 15,3 4 0-15,0 0-1 16,11 3 2-16,2 2-1 15,9-2-2-15,11 1-1 0,6 1 0 16,3-4 1-16,20-1 1 16,15-2-2-16,8-4-1 15,11-4 4-15,13-3-3 16,10-4-4-16,11-1 8 16,11-2 1-16,4 0-1 15,4-3 2-15,7-1-2 16,10-2 0-16,6 1 1 15,14-6 1-15,8-3-2 16,8-2 0-16,-2-8-2 16,2-2 2-16,0-5-1 15,2-1 1-15,6 0 0 16,1-5 5-16,5-11-5 0,-2-3 0 16,-14 0-2-16,-4 1 2 15,-21 1 0-15,-10 1 2 16,-8-3-2-16,-3-3 0 15,-6-6 0-15,-6-8 1 16,-11 0-1-16,-15-5 0 16,-13 2 0-16,-12 2 2 15,-16 3 0-15,-13 0 0 16,-6-1 7-16,-14-3-2 16,-3-6 1-16,0-2 5 15,-24-7-8-15,-10-2 2 16,-12 0-7-16,-6-3 0 0,-3 5 4 15,-1 2-4-15,1 2 5 16,1 2-1-16,2 5-2 16,-4 3-1-16,10 7-2 15,4 4 0-15,7 4-1 16,6 4-6-16,9 5 0 16,3 3-12-16,6 4-2 15,3 1-27-15,5 1-10 16,0 2-55-16</inkml:trace>
  <inkml:trace contextRef="#ctx0" brushRef="#br0" timeOffset="3471.6809">9153 3039 26 0,'-3'0'23'0,"3"-5"-14"0,-3 2 8 16,3-1 15-16,-3 0 13 15,0 1-9-15,-4 0-10 16,2 0 1-16,-1 0-15 15,0 0 4-15,0 0 0 16,0 1 2-16,-4-3-8 16,-1 0 5-16,-1-1-9 15,-7-1 5-15,1 0 1 16,0 0-1-16,-6-3 4 16,-4 3-6-16,-2 0-4 15,-9 1 0-15,-7 4 5 16,-2 0-2-16,-7 2-1 0,0 0-3 15,-6 0 2 1,4 7-2-16,0 3 2 0,5 1-1 16,0 3-2-16,4 3-2 15,2 2-1-15,1 2 1 16,5 0-1-16,7 1 1 16,2 3-3-16,4-1 2 15,6 1 0-15,0 2-1 16,9 4 0-16,5 1-4 15,4 4 2-15,3 2 1 16,0 0-4-16,0-1 2 16,16-4-3-16,-1-2-8 15,9-4 12-15,1-2-3 16,5 1 6-16,6 2 0 16,6-1 1-16,7 1 0 0,6 1-1 15,9-3 0-15,2 2 2 16,7-5-2-16,6-4 1 15,6-8 0-15,3-7 1 16,3-4-2-16,-1 0 5 16,5-11-5-16,2-9 2 15,-3-4 1-15,-3-3-2 16,-7-2-1-16,-7-3-1 16,-5 1 1-16,-5 0 0 15,-7-1 0-15,-5-3 0 0,-9-4 0 16,-10 3 1-1,-8-4 3-15,-11 2-1 0,-4 0-1 16,-10 0 3-16,-3 1 0 16,0 1 2-16,-22-4 2 15,-11-2-3-15,-9-2-2 16,-7-1 5-16,-9 2-5 16,-2 4 1-16,-1 5-2 15,6 5 2-15,4 6-1 16,2 6-3-16,7 3-1 15,-1 4 0-15,4 3-1 16,0 1-1-16,3 2-1 16,5 4 1-16,4-1-1 15,5 1-7-15,5 0-8 0,1 5-14 16,-1 15-16-16,4 8-16 16,4 3-62-1</inkml:trace>
  <inkml:trace contextRef="#ctx0" brushRef="#br0" timeOffset="4785.3515">13554 2874 83 0,'-18'-10'18'16,"-9"1"15"-16,-1-3 10 15,4 2 4-15,2 0-1 16,-5 0-10-16,6-1-7 15,-3 0-1-15,-4-2-5 16,1 2-5-16,-6 0-1 16,-8 1-4-16,-3 3-6 15,-7 2-3-15,-7 4-2 16,-6 1-1-16,-2 0-1 16,1 3 0-16,-1 8-1 15,2 4 2-15,0 0-1 16,1 2 1-16,2-1 2 0,9 3-3 15,4 2-2-15,2 2 2 16,10-1 2-16,6-1-1 16,9 1-1-16,4-4 1 15,7 1-1-15,3 6-2 16,4 0 2-16,3 3-4 16,0 3 4-16,13 1-2 15,17 2 0-15,9 4-2 16,13-2 4-16,10 2 1 15,12-1 1-15,11-1-2 16,0-4 0-16,9-5 0 16,3-8 0-16,0-6 3 0,0-9-3 15,-6-4 0-15,-3 0 0 16,-3-17 0 0,-5-4 0-16,-2-7 1 0,-6-5 0 15,-8-4 0-15,-9-3 4 16,-6-4-2-16,-7-1 3 15,-9 4-4-15,-8-2 6 16,-11 6 0-16,-7-3-6 16,-7-1 5-16,0-1-4 15,-20-1 2-15,-9 1-4 16,-10 1 0-16,-7 2-1 16,-5 5-1-16,-4 6-5 15,-2 8 1-15,-1 10-4 0,-3 9-12 16,-5 1-11-1,2 18-15-15,3 14-14 0,-1 8-58 16,3 3-79-16</inkml:trace>
  <inkml:trace contextRef="#ctx0" brushRef="#br0" timeOffset="5661.9443">14006 4323 255 0,'-49'-21'17'15,"16"1"-9"1,-1 6 9-16,-2 5 6 0,-3 0-16 16,-4 1 1-16,-2 0 6 15,-1 3 8-15,-2 2 1 16,-1 0-5-16,-6 3-5 16,4 0-8-16,-6 3-1 15,2 8-2-15,3 1 0 16,1 2-1-16,2 1 3 15,7 0-1-15,2 3-1 16,2 2 0-16,3 2 4 16,2 3-5-16,3 4 1 0,8 0-2 15,2 3-1-15,10 3 1 16,1 0-1-16,6-1 1 16,3-3 0-16,0-2 0 15,22 1 0-15,11 0 0 16,12-1 1-16,10 1 1 15,11 3 1-15,4-8-3 16,12-6 0-16,6-4 0 16,3-11 0-16,0-4 1 15,0-3 1-15,-3-17 0 16,-11-5 4-16,1-2-2 16,-6-1 1-16,-8 0-2 15,-9 0-1-15,-3-1 0 16,-7 0-1-16,-6 1 3 15,-9-1 0-15,-8 2 2 0,-4-1 5 16,-12 0-1-16,-6-3 0 16,0 0-3-16,-21 0-5 15,-10 0 1-15,-8-2 0 16,-7 2-2-16,-8-1 3 16,-9 1-2-16,5 1 1 15,-3 3-2-15,1 6-1 16,9 4-3-16,4 3-6 15,3 5-20-15,2 5-33 16,-4 4-44-16,-7 0-147 16</inkml:trace>
  <inkml:trace contextRef="#ctx0" brushRef="#br0" timeOffset="6501.4305">11152 3596 208 0,'-25'-16'15'16,"-2"2"16"-16,6 5 3 15,-3 1 1-15,-1-1-20 16,-2 1 1-16,-2 1 2 16,0-1-7-16,-1 3 10 0,-3 2-8 15,2 3-1-15,-5 0-10 16,3 0 2 0,-2 11-3-16,0 8 4 0,-4 6-3 15,-1 5-1-15,4 4 0 16,5 0 0-16,4 1-1 15,12 2 0-15,4 3-1 16,11 6 0-16,0 3 1 16,14-1 1-16,14-3-1 15,11-1-1-15,6-3 1 16,13-6 0-16,8-4 1 16,11-10 1-16,5-9-2 15,5-10 0-15,-2-2 1 0,3-2 0 16,-3-18 0-1,0-6 1-15,-6-3-1 0,-3-4 3 16,-11 1-3-16,-3-2 4 16,-4 0-5-16,-10 1 5 15,-5-3-4-15,-10 1-1 16,-12-2 5-16,-8-3-3 16,-5 1 3-16,-8-1 0 15,0 3-2-15,-14 0 4 16,-11 3-4-16,-8 0 3 15,-10 1-3-15,-2 3-3 16,-7 1 5-16,-3 4-4 16,-4 5-1-16,1 2 0 15,-7 5 1-15,3 6 0 0,10 3-1 16,-3 4 0-16,3 0-3 16,7 1-18-16,-1 18-7 15,10 7 1-15,5 8-42 16,-2 2-98-16</inkml:trace>
  <inkml:trace contextRef="#ctx0" brushRef="#br0" timeOffset="7423.4203">10746 4593 172 0,'-19'-13'30'16,"-7"2"-1"-16,13-1-4 15,-6 1 6-15,-4 1-14 16,-2 1-2-16,-5 0 6 16,-3 2 0-16,-9 3-5 15,4 4 6-15,-1 0-3 16,3 0-8-16,3 10-10 16,-1 5 3-16,4 2-2 15,0 4-1-15,-1 1-1 16,4-3 1-16,0 2 0 15,8-1 0-15,1 1-1 0,3 2 3 16,6 2-3-16,3 2-3 16,0 6 2-16,6 4 2 15,0 2-1-15,0-3 1 16,12 1-1-16,4-3 2 16,10-5-2-16,1 0-2 15,7-5 2-15,2-4 2 16,7-5-2-16,5-2 4 15,13-5-3-15,9-2 3 16,0-5-3-16,5-1 1 16,-2 0-1-16,-3-7 0 15,5-10 0-15,-1-2 3 0,-5-5-3 16,-5-2-1-16,-8-2 1 16,-6-1-1-1,-5-3 2-15,-11 0-1 0,-1-3 0 16,-10-2 0-16,-3 2 3 15,-8 1-3-15,-6 3 4 16,-6-2 0-16,0 2 1 16,-3 0-3-16,-12 0 2 15,-11 0-1-15,-3 0 1 16,-7 3-2-16,-4-1 0 16,-8 6-1-16,-4 0 0 15,0 3-2-15,1 5 0 16,-1 5-1-16,1 3-1 0,4 7-7 15,0 0-3-15,3 2-11 16,6 20-24-16,2 6-37 16,-4 1-167-16</inkml:trace>
  <inkml:trace contextRef="#ctx0" brushRef="#br0" timeOffset="8107.4566">9744 5428 212 0,'-33'-3'16'16,"3"3"7"-1,-1 0 1-15,-2 9-7 0,0 6 2 16,-3 7-17-16,2 0 0 16,1 5 3-16,0 4 7 15,2 2 1-15,7 2-1 16,2 0 0-16,5-3-3 16,7 5-8-16,4-4 3 15,6 2-4-15,0-4 1 16,3-1 0-16,16-2 1 15,5-4-1-15,9-1 0 16,5-8 1-16,11-4 0 16,13-10-1-16,2-1 1 15,11-13 3-15,4-17 3 0,-6-10 0 16,-1-2 2-16,-4-8 2 16,-11 0-4-16,-6-2-3 15,-14 4-3-15,-7 4 0 16,-14 6 1-16,-10 2 3 15,-6 3 2-15,0 0-2 16,-15 4-1-16,-10-1-3 16,-5 6-1-16,-6 5-1 15,-4 7-1-15,-2 5-7 16,-4 7 4-16,-2 0-14 16,-7 19-25-16,3 11-37 15,-2 3-100-15</inkml:trace>
  <inkml:trace contextRef="#ctx0" brushRef="#br0" timeOffset="8880.3577">8322 6268 241 0,'-27'-6'26'16,"3"1"-8"-16,0 0 7 15,-1 3-1-15,-2 0-6 16,2 1-7-16,2 1 2 16,-4 0-2-16,-1 0 3 15,-5 0 8-15,-4 10-15 16,0 1 1-16,-2 3-1 15,0 0 4-15,6 1-9 0,0 4 2 16,5 1-1-16,4 4 0 16,2 2-3-16,7 6 0 15,0-1-1-15,6 4 2 16,3 0-1-16,6 0 0 16,0 4-2-16,12 0 2 15,12-1 0-15,13-5 0 16,9-7-1-16,14-6 2 15,10-10 1-15,5-6-1 16,1-4 0-16,0-8 2 16,0-18-1-16,-3-3-2 15,-4-8 3-15,-8-4-3 0,-9-3 2 16,-13-1-2-16,-9 0 3 16,-14 2-3-16,-10-3 1 15,-6 3 2-15,-3 0-1 16,-16 1 0-16,-11 1-1 15,-3 1 4-15,-7 5-4 16,-6 4 0-16,-2 4 2 16,-1 9-1-16,2 4-2 15,3 4 0-15,2 7 0 16,9 3-1-16,0 0 0 16,8 0-5-16,7 13-9 15,6 1-19-15,6 6-25 16,6 3-45-16,0 3-88 0</inkml:trace>
  <inkml:trace contextRef="#ctx0" brushRef="#br0" timeOffset="10581.3334">11346 8270 223 0,'-5'-8'26'0,"-11"-4"-20"16,-8 1 19-16,2-3 5 15,-7-1-12-15,10 5-5 16,-5 0 0-16,-4 3 10 16,-2 0-3-16,-6 1 3 15,-10 3-13-15,-2 3 3 0,-4 0-8 16,-3 0-1-16,4 6 3 16,-1 4 1-16,10 4 0 15,2 4 0-15,7 0-5 16,8 2-1-16,2 2 0 15,4-1-1-15,7 5-1 16,-3 7-1-16,6-2 1 16,6 4 0-16,3-1-2 15,0 1 2-15,0-1-1 16,15-1-1-16,6-4 1 16,7-3-5-16,5-5 3 15,6-1 1-15,7-3 2 16,5-6 0-16,4-3 1 0,5-5 0 15,-5-3-1 1,0 0 0-16,-4-7 1 0,-2-17-1 16,3-11 2-16,-4-5 0 15,1-6 3-15,-10-4-2 16,-6 4-2-16,-11-1 0 16,-14 2 1-16,-8 3-1 15,0 1 2-15,-24 4-2 16,-9 2-1-16,-12 4 0 15,-10 5-2-15,-6 6-2 16,-1 7 0-16,0 7 0 16,1 6-5-16,3 10-7 0,1 17-15 15,2 12-43 1,7 10-63-16,2 11-67 0</inkml:trace>
  <inkml:trace contextRef="#ctx0" brushRef="#br0" timeOffset="11451.693">10075 9772 210 0,'-55'-16'35'0,"4"-1"-9"16,-3 0 5-16,5 5 1 15,-2 1-9-15,2 2-2 16,1 5-12-16,2 1 6 0,1 3 0 15,2 0-9 1,4 13-2-16,2 3-2 0,4 8-1 16,6-1 1-16,5 3 0 15,6-3 1-15,8 4-1 16,2 9-1-16,6 4-1 16,0 6 0-16,21 0-1 15,7 4 1-15,11-7-1 16,6 0 1-16,7-7 0 15,6-6 0-15,5-7-2 16,-2-11 2-16,0-8 1 16,-1-4 0-16,-2-12 1 0,3-15 1 15,-4-10-2-15,-6-2 2 16,-8-4 2-16,-12 4-4 16,-11 1 0-16,-13 0 5 15,-7 1 1-15,0 0 4 16,-24 1-5-16,-7 3-4 15,-5 4-2-15,-7 6-1 16,-2 9-3-16,2 7-2 16,-2 7-6-16,3 1-15 15,2 29-31-15,6 16-39 16,-2 14-96-16</inkml:trace>
  <inkml:trace contextRef="#ctx0" brushRef="#br0" timeOffset="12031.17">9408 11160 269 0,'-31'-17'49'15,"-2"3"-29"-15,0 2-3 0,-1 2 4 16,-2 3-3-16,-3 1-7 16,3 6 5-16,3 0 1 15,2 0-2-15,4 10 2 16,2 9-12-16,1 11-2 15,2 10-2-15,2 2-1 16,4 5 0-16,7-2-2 16,6-4 2-16,3-2 0 15,0-2-2-15,22-5 1 16,7-5-4-16,17-4 2 16,15-9 0-16,11-8 0 15,11-6 3-15,2-17 0 16,-4-22 0-16,1-14-1 0,-4-9 1 15,-7-9 4 1,-13-1-3-16,-16 3 0 0,-18 13-1 16,-18 6 0-16,-6 11 3 15,-9 5 4-15,-21 1-5 16,-9 10 1-16,-10 4-3 16,-3 8 0-16,-3 5-4 15,4 6 2-15,5 0-9 16,7 17-4-16,9 3-25 15,15 9-22-15,8 4-75 16,7 2-69-16</inkml:trace>
  <inkml:trace contextRef="#ctx0" brushRef="#br0" timeOffset="12787.6083">12092 11070 58 0,'-54'14'232'0,"6"-1"-216"16,5 7-5-16,-2 12 5 16,4-5 3-16,-1 2-8 15,-1 8-6-15,7-1 2 16,3 1 2-16,11 2-4 15,9-3 2-15,12 1 6 16,1-2-9-16,18 2 2 16,21 0-2-16,12-1 2 15,10 0-6-15,9-8 2 16,7-13-2-16,13-8 0 16,4-7 1-16,9-7 1 15,0-16-2-15,-3-13 0 16,-3-13 1-16,-3-11 0 0,-9-6 2 15,-14-6 2-15,-12 6-3 16,-19 6-1-16,-22 10 0 16,-18 4 0-16,-9 7 4 15,-33 5-5-15,-13 9-5 16,-14 4 4-16,-5 8-4 16,-4 9 2-16,2 4 1 15,6 0 2-15,11 0 2 16,21 0-2-16,8 4 0 15,17 3-6-15,10 0-20 16,3-1-64-16,13-3-72 16</inkml:trace>
  <inkml:trace contextRef="#ctx0" brushRef="#br0" timeOffset="13388.2029">13614 9756 237 0,'-39'0'16'0,"3"17"-16"16,-1 13 11-16,4-5 10 15,2 11-15-15,-2 1 7 16,7 3 3-16,7 5-1 15,6-1-3-15,7 5 4 16,6 1-10-16,3 3 2 16,20-3-5-16,12-4 0 15,11-5-1-15,5-10-1 0,8-7-1 16,6-8 0-16,4-12 1 16,2-4 0-16,-3-8 0 15,3-21 3-15,-7-7 0 16,0-14 2-16,-3-3 4 15,-10-7 3-15,-5 1 0 16,-10 3-3-16,-17 2-3 16,-13 2-1-16,-6 0-3 15,-22 2 2-15,-17 7-1 16,-7 6-4-16,-2 8-4 16,2 6 2-16,1 13-4 15,5 6-2-15,5 4-16 16,9 0-26-16,14 10-66 0,1 1-145 15</inkml:trace>
  <inkml:trace contextRef="#ctx0" brushRef="#br0" timeOffset="13957.6793">15006 9049 147 0,'-33'13'15'16,"1"1"13"-16,3 2 22 15,-4 6-16-15,1 5-5 0,6 7-10 16,0 8-2-1,10 5 3-15,7 8-3 0,1 5-8 16,8 0-3-16,0 2-4 16,17-9 1-16,8-7-3 15,8-13 1-15,6-6 5 16,3-7-4-16,7-10 2 16,3-10 4-16,0 0 1 15,6-21 0-15,1-12-3 16,-4-10 6-16,-6-8-1 15,-7-9 0-15,-14 0 1 16,-8 1-1-16,-16 6-2 0,-4 4-9 16,-19 2-5-1,-17 7 0-15,-19 4-28 0,-14 5-56 16,-21 3-220-16</inkml:trace>
  <inkml:trace contextRef="#ctx0" brushRef="#br0" timeOffset="14502.8296">12990 8749 108 0,'-33'-10'140'0,"5"3"-124"16,1 7-4-16,5 0 21 15,-2 0-16-15,3 7-8 16,0 11-5-16,-1 3 3 16,6 2 0-16,2 7-1 0,5 5 0 15,9-1 2-15,0-1-2 16,16 0-4-16,17-2 1 16,12-9-2-16,14-6 0 15,12-9 1-15,6-7-1 16,5 0-1-16,-4-16 0 15,4-17 0-15,-3-7 0 16,3-6 0-16,-10-4 3 16,-8 4-3-16,-15 2 0 15,-13 6 1-15,-17 10 0 16,-11 6-1-16,-8 8 0 16,0 5 0-16,-21 2-9 15,-3 4-6-15,-3 3-21 0,-3 0-63 16,2 10-28-1</inkml:trace>
  <inkml:trace contextRef="#ctx0" brushRef="#br0" timeOffset="22850.8839">11176 4564 113 0,'0'0'28'0,"0"0"-4"15,0 0 7-15,0 0-6 16,-6 0-4-16,-6-5-6 15,6-1 10-15,-3 1 2 16,3-1-10-16,-1 0-1 16,-2 0-6-16,1 0 3 15,-1-4-2-15,-1 2 1 16,-5-2-4-16,0-2-2 16,0-2 0-16,-1 3 3 15,-4-2-3-15,1 2 11 0,-1 1-8 16,1-1 0-1,-5 1-4-15,2 3-2 0,-4-2 1 16,4 3 1-16,-5-1-3 16,2 3 1-16,1-1 1 15,-1 0-3-15,2 1 0 16,4 0 2-16,-2 0 1 16,6 1-2-16,-4 0 1 15,5 2-3-15,-2-2 1 16,1 2-1-16,0-1 0 15,-3 2-1-15,2 0 1 16,2 0 0-16,1 0 0 16,1 0-1-16,-6 0 1 15,3 0 0-15,-4 0-1 16,-1 0 0-16,1 0 1 0,-5 0-3 16,2 2 3-16,2 1 1 15,-2 1 1-15,1-1-2 16,3-1 0-16,2 1 1 15,-1 0-2-15,1-2-1 16,4 3 2-16,-3-1 0 16,3 1 0-16,0 3-4 15,-5 0 1-15,4 2 3 16,-6-1-2-16,2 2 1 16,1-1-1-16,0 0 0 15,3-4 2-15,3 2 0 16,0-3-1-16,-2 2 3 15,3-2-3-15,-3 2 1 16,3-1 0-16,-3 1 0 0,2 0 0 16,0-1 0-16,3 0-1 15,0-1 1-15,4-1-1 16,0 0 1-16,-3-1 0 16,3 1 0-16,-3 2-1 15,3 0 0-15,-5 1 0 16,4-2 1-16,1-1-1 15,3 1-2-15,-3 0 3 16,0-1-3-16,0 3 2 16,3-2-2-16,-3 0 3 0,3 0-3 15,-3-2 2 1,3 0 0-16,0 4 0 0,0 0-2 16,0 4 3-16,-3-2 0 15,3 1 0-15,0 2 0 16,0-1 0-16,0 0-1 15,0-1 2-15,0-2-2 16,0 2 1-16,0 1 0 16,3 0-1-16,6 1 1 15,-3 2 0-15,5 0 1 16,2-1 0-16,-4 1-1 16,4 1 2-16,1 0-2 15,-1-1 0-15,-1 3 0 16,3-4 0-16,0-1 0 15,0 2 0-15,1-3 0 0,-2 1 0 16,2-2 0-16,-1 1-1 16,3 0 2-16,-2-2 0 15,0 3-1-15,4-1 0 16,-2 1-1-16,0 1 1 16,4-2 0-16,-5-3 0 15,5 0-1-15,-4-3 1 16,3-1-1-16,1 4 2 15,5-4 0-15,-3 1-1 16,10 0 0-16,-4 0 0 16,6 2 2-16,-2-5-2 15,-4 5-1-15,-3-3 1 0,1-1 0 16,-5 0-2-16,2-2 2 16,2 1 0-16,-2-1-1 15,2 0 1-15,3 0 0 16,4 0 0-16,2 0 0 15,-3-3 0-15,3-1-1 16,-5 0 1-16,-1 0 0 16,0 1 0-16,-5 0 0 15,2 0 0-15,-2-1 0 16,2-1 0-16,-3-2-1 16,3-2-1-16,-5 2 2 15,2 0 0-15,-6 0-1 16,0 1-1-16,0 1 2 0,-4-3 1 15,2 1-1-15,0-1-1 16,-1 0 1-16,3-3 0 16,-3-1 0-16,3-1 0 15,1-1 1-15,-1-3 0 16,-3 3 0-16,-3 0-1 16,1 0 0-16,-6 1 2 15,3 1-2-15,-7 3 1 16,0-1 1-16,-3 0 1 15,0-1 2-15,0-3-3 16,0 0 1-16,0 1-1 16,0 0 3-16,0 2 0 0,0-2-1 15,0-1-4-15,0 2 0 16,0 3 1-16,-3 2 1 16,0 2 0-16,-1-1 1 15,1 0-3-15,2 3 1 16,-2-1 1-16,3 3-2 15,-3 1 2-15,3-2-2 16,-3 2 0-16,3 0-1 16,0 0 1-16,0 0 0 15,0 0-1-15,0 0 1 16,0 0-2-16,0 0 2 16,0 0 0-16,0 0 0 15,0 0 0-15,0 0 0 16,0 0 0-16,0 0 0 15,0 0 0-15,0 0-1 0,0 0 1 16,0 0-1-16,0 0 1 16,0 0 0-16,0 0-2 15,0 0 0-15,0 0-2 16,0-1-10-16,-4-2-17 16,1-1-47-16,0-3-87 15</inkml:trace>
  <inkml:trace contextRef="#ctx0" brushRef="#br0" timeOffset="29421.3013">7958 6116 163 0,'-45'6'35'0,"-1"-3"-5"16,13-3-5-16,18 0-3 15,2 0 6-15,2 0 0 16,5 0-11-16,-3-3 3 16,2 3-10-16,1-1-3 15,-3-2-6-15,-2 1 6 0,1-1-6 16,-5 3 6-1,0-2-6-15,-3 2 2 0,-1 0 4 16,-2 0-3-16,0 7 1 16,-3 4-5-16,-1 8 0 15,-2-1 0-15,6 4 4 16,-3 1-4-16,5-2 4 16,5 1-4-16,-2-1 1 15,7-1 4-15,3 1-5 16,3 4 0-16,3 4-4 15,0 1 3-15,0 2 0 16,12-1-2-16,10-3 3 16,5-4-1-16,6 0 1 15,3-6 0-15,4-1 0 0,2 0 4 16,4-4-3-16,9-3 0 16,2-6 2-16,7 0-2 15,0-4 0-15,-1 0 0 16,1-1-1-16,-4-13 1 15,7-9 1-15,-3-5-1 16,5-9 2-16,2-5 0 16,-8-6-2-16,-5-3 3 15,-10 6 0-15,-15 4-3 16,-8 7 0-16,-11 1 0 16,-4 3 3-16,-10-3-2 15,0 0 3-15,0 4 1 16,-13-1 2-16,-7 2 1 0,-5 0 0 15,-8 0-8-15,-6 2 4 16,-4 4-5-16,-2 4 1 16,-4 3-1-16,4 1 4 15,2 7-2-15,1 1-1 16,3-1 0-16,1 7 4 16,8-1-5-16,0-1 1 15,9 2 0-15,3 0-1 16,3 0-1-16,2 0-1 15,1 0 1-15,0 0-2 16,3 0 2-16,3 0 0 16,3 0 0-16,-3 0 1 0,6 0 0 15,0 0 1-15,-3 0-2 16,3 0 1-16,0 0-3 16,0 0-1-16,0 0-3 15,0 0-6-15,0 0-6 16,0 0-3-16,0 3-19 15,0 6-25-15,0 1 38 16,0 1-33-16,3-1-34 16,3-1-9-16</inkml:trace>
  <inkml:trace contextRef="#ctx0" brushRef="#br0" timeOffset="39335.0613">9572 10919 10 0,'0'-7'28'0,"0"4"-4"0,0-1 1 16,0-2-7-16,0-1-5 15,0 0 9 1,0-3 0-16,0 0-3 0,3 0-2 16,-3 1 1-16,0-1 7 15,0 0-2-15,0 3-5 16,0-3-1-16,0 0-3 16,0 4-3-16,-6-4-3 15,-4 3 5-15,-1-2-5 16,-1-3 0-16,-1 3 2 15,-6-1 2-15,-1-3 5 16,-2 3-7-16,-2-3 0 16,3 0-1-16,-6 4-2 0,5-1 2 15,-2 0 1 1,3 0-6-16,-3 3 1 0,2 0 1 16,-2 0 1-16,6 1 3 15,-6-1-5-15,2 4 0 16,2-1-3-16,-5-2 2 15,-2-1 1-15,2 5-2 16,-2-5 0-16,6 4-3 16,-3 0 2-16,2-1 0 15,2 1 1-15,-2 0-1 16,4-1 1-16,0 4-1 16,1-3 0-16,4 2-1 0,-3-1 1 15,0 2-1 1,2 0-1-16,-1 0 1 15,-1 0 1-15,-1 0-2 0,1 0 0 16,4 0 0-16,-3 0 1 16,0 0 0-16,2 0 0 15,2 0-1-15,-5 0 0 16,4 0 0-16,-2 0 1 16,-2 6 0-16,1 0-1 15,-3 1 1-15,-1-3-1 16,1 6 0-16,0-1 1 15,0 1-2-15,0 0 1 16,3 0 0-16,2 0 1 16,1-3-1-16,-3 2 0 15,6-2 0-15,0 0 0 0,-1 2 1 16,-1-2-2-16,5 2 2 16,-4-2-1-16,1 0 0 15,3 0 0-15,-3 2 0 16,0-2 0-16,3 0 0 15,0 3 0-15,0 0 0 16,-3-1-2-16,2 1 1 16,-1 0 1-16,2 0-1 15,3 0 1-15,0 0 0 16,0-3-1-16,-1 0 1 0,1 0 0 16,0-1 0-1,0 1 0-15,3 2 0 0,-3 0-1 16,0-2 0-16,3 0 1 15,0 0-1-15,0-1 0 16,0 1 0-16,0 0 0 16,0 0 0-16,0-1-2 15,0-2 3-15,0 2-1 16,0-4 0-16,0 3 1 16,0-3-4-16,0 3 4 15,0 0 0-15,0-2 0 16,3-2 0-16,-3 2 0 15,0 0-1-15,3 1 0 16,0-1 0-16,0 4 1 16,0 0 0-16,4-1-1 0,-4 1-1 15,0 0 2-15,0-1 0 16,0 0 0-16,0-2 0 16,-1 0-1-16,-2 1 1 15,3 0 0-15,-3-3 1 16,3 1-1-16,1 3-1 15,-4-2 1-15,6 3 0 16,-3 0 0-16,0 3 0 16,0-4 0-16,0-2 0 15,0 2 0-15,-3-3 0 16,3-2 1-16,-3 2-1 16,3 3-1-16,1-5 1 0,1 2 0 15,-5 0 0 1,3 1 0-16,0-1 0 0,0-1 0 15,0 2 0-15,3-1 0 16,-3 4-1-16,4-4 1 16,-4 3 1-16,0-2-1 15,0 0 0-15,0-1 0 16,0 0 0-16,2-3 0 16,-5 3 0-16,3-2 0 15,-3 1 0-15,3-1 0 16,1 2 0-16,-1-3 0 15,3 6 0-15,0-5 0 16,-3 2 0-16,3 3 0 0,-3-5 0 16,6 5-1-1,-6-3 1-15,3-2 0 0,0 2 1 16,-3-3-1-16,4 4 0 16,-1-1 0-16,0-1 0 15,2 3 0-15,-2-3 0 16,1 1 0-16,2 1 0 15,0-1 0-15,1 3 0 16,1-2 1-16,1-1-2 16,1 1 2-16,1-1-1 15,2 0 0-15,-1 0 0 16,3-2-1-16,0 2 1 16,1 0 1-16,2 0-1 15,-3-2 0-15,3 2 0 0,-3-3 0 16,3 3 3-16,-2 1-3 15,2-4 1-15,0 3-1 16,1 0 0-16,2-3 0 16,0 0 1-16,3 0 0 15,0 0-1-15,4 0 1 16,-1 0-1-16,-5 0 1 16,2 0-3-16,0-3 3 15,-6 0-2-15,3 2 2 16,-2-2-2-16,2-3 1 15,-6 5-1-15,7-2 1 16,-1-3 1-16,-1 2-1 16,6 1 0-16,-3-4 0 0,5 1 0 15,-1-1-2 1,0 0 2-16,1-5-1 0,2 2 1 16,-3 0 0-16,-2 0 0 15,-1-1-1-15,-2-1 2 16,-1 1-1-16,-3-2 0 15,3 1-1-15,-2 1 1 16,-1-2 0-16,-3 0 0 16,3-1 0-16,1-2 0 15,1-1 1-15,-1 1-1 16,5-3 0-16,-5 1 0 16,1-1 0-16,-1 3 0 0,-1 3 0 15,-9-1 0 1,1 4 0-16,-4 4-1 0,2-1 1 15,-5 3-2-15,-2-2 2 16,-1 5 2-16,-3-2-1 16,3 0-2-16,-3 3 2 15,0 0-1-15,0 0 4 16,0-3-1-16,0 2-1 16,0-8 4-16,-10-2-1 15,-4-4-5-15,2-2 0 16,-4 1 0-16,4 2 3 15,-3-1-2-15,0-2 0 16,-1 0-1-16,2 0 3 0,-2 0-1 16,4-3-2-1,-6 1 0-15,6 0 1 0,3 2 1 16,-1 4-1-16,2 3 1 16,2 3 0-16,0 0 0 15,-1 0-2-15,1 0 1 16,0 2-1-16,-3-1 2 15,0-1-2-15,3 3 1 16,0-2-1-16,0 2 0 16,0-2 1-16,-1 2-1 15,-3-2 0-15,6 5 0 16,-5-5 0-16,2 3 0 16,1-1 0-16,0 1 0 15,3 3 1-15,-3-3-1 0,3 2 0 16,-3 1 2-16,0-3-1 15,0 3 1-15,0-3-1 16,0 3-1-16,-1 0 1 16,1 0-1-16,-2-2 1 15,2 2-1-15,0-2 0 16,-1 0 0-16,4 2 0 16,-3 0 1-16,3-3 0 15,-3 3-1-15,3 0 0 16,-2 0 0-16,1 0 1 15,-2 0-1-15,3 0 0 16,0 0 1-16,3-3-1 16,-3 3 0-16,0 0 0 0,3 0 0 15,-3 0 1-15,3 0-2 16,-3 0 2-16,-1 0-1 16,4 0 0-16,-3 0 0 15,0-1 0-15,0 1-1 16,-1 0 1-16,4 0 0 15,-1 0 0-15,1 0 0 16,-3 0 0-16,0 0 0 16,3-3 0-16,-3 3 1 15,0 0-2-15,3 0 2 16,-3 0-2-16,-1 0 1 16,1 0 0-16,3 0 0 0,-3 0 0 15,0 0 0-15,3 0 0 16,-3 0 0-16,0 0 0 15,0-3 0-15,3 3 0 16,-3 0 0-16,3 0 0 16,0 0 0-16,-4 0 0 15,4 0 0-15,0 0 0 16,0 0 0-16,0 0 0 16,0 0 0-16,0 0 0 15,-1 0 0-15,1 0 0 16,-3 0 0-16,3 0 0 15,-1 0 0-15,1 0 0 16,0 0 0-16,0 0 0 16,0 0-1-16,0 0 1 15,0 0 0-15,0 0 0 0,0 0 0 16,0 0 0-16,0 0 1 16,0 0-1-16,0 0 0 15,0-3 0-15,0 3 0 16,0 0 0-16,0 0 0 15,0 0 0-15,0 0 0 16,0 0 0-16,0 0 0 16,0 0 0-16,0 0 0 15,0 0 0-15,0 0 0 16,0 0 1-16,0 0-1 16,0 0 0-16,0 0 0 15,0 0-1-15,0 0 1 0,0 0 0 16,0 0 0-16,-3 0 1 15,3 0-2-15,0 0 1 16,0 0 0-16,0 0 0 16,0 0 0-16,0 0 0 15,0 0 0-15,0 0 1 16,0 0-1-16,0 0-1 16,-3 0 1-16,3 0 0 15,0 0 1-15,0 0-1 16,0 0 0-16,0 0-1 15,0 0 1-15,0 0 0 16,0 0 0-16,0 0 0 16,0 0 0-16,0 0 0 15,0 0 0-15,0 0 0 0,0 0 0 16,0 0 0-16,0 0 0 16,0 0 0-16,0 0 0 15,0 0-1-15,0 0 1 16,0 0 0-16,0 0 0 15,0 0 0-15,0 0 0 16,0 0 1-16,0 0-1 16,0 0 0-16,0 0 0 15,0 0 0-15,0 0-1 16,0 0 1-16,0 0 0 16,0 0 0-16,0 0 0 0,0 0 0 15,0 0 0 1,0 0 0-16,0 0 0 0,0 0 0 15,0 0 0-15,0 0 0 16,0 0 0-16,0 0 0 16,0 0 0-16,0 0 0 15,0 0 0-15,0 0 0 16,0 0 0-16,0 0 0 16,0 0 0-16,0 0 0 15,0 0 0-15,0 0 0 16,0 0 0-16,0 0 0 15,0 0 0-15,0 0 0 16,0 0 0-16,0 0 0 16,0 0 0-16,0 0 0 15,0 0 0-15,0 0 0 0,0 0 2 16,0 0-2-16,0 0-1 16,0 0 0-16,0 0 1 15,0 0 0-15,0 0 0 16,0 0-1-16,0 0 2 15,0 0-1-15,0 0 0 16,0 0 0-16,0 0 0 16,0 0 0-16,0 0-1 15,0 0 1-15,0 0 0 16,0 0 0-16,0 0 0 16,0 0 0-16,0 0 0 15,0 0 1-15,0 0-1 0,0 0-1 16,0 0 1-16,0 0 0 15,0 0 1-15,0 0-1 16,0 0-1-16,0 0 1 16,0 0 0-16,0 0 0 15,0 0 0-15,0 0 0 16,0 0 1-16,0 0 0 16,0 0-1-16,0 0 0 15,0 0-2-15,0 0 2 16,0 0 0-16,0 0 0 15,0 0 1-15,0 0-1 16,0 0 1-16,0 0-2 16,0 0 1-16,0 0-1 0,0 0 1 15,0 0 1 1,0 0-1-16,0 0 0 0,0 0 0 16,0 0 0-16,0 0 0 15,0 0 0-15,0 0 0 16,0 0 0-16,0 0 0 15,0 0 0-15,0 0 0 16,0 0 0-16,0 0 0 16,0 0 0-16,0 0 0 15,0 0 1-15,0 0-1 16,0 0-2-16,0 0 2 16,0 0 0-16,0 0-1 0,0 0 1 15,0 0 0-15,0 0-1 16,0 0 0-16,0 0 1 15,0 0-1-15,0 0 0 16,0 0-1-16,0 0-1 16,0 0-5-16,0 0-7 15,0 0-15-15,0 0-20 16,0 0-65-16,0 0-155 16</inkml:trace>
  <inkml:trace contextRef="#ctx0" brushRef="#br0" timeOffset="43626.5667">22612 6869 26 0,'4'10'120'16,"-1"-7"-62"-16,-3-3-4 16,0 0 0-16,0 0-14 15,0-4-17-15,0-6 1 16,0 0-1-16,-4-3-6 16,1 0-1-16,-4-1-3 15,3-2-6-15,-1-7 2 16,1-3-3-16,-2-5 3 15,2-4 0-15,-4-5 3 16,1-2 3-16,-8-2-4 0,-2-2 2 16,-5-2 5-1,-3-2-1-15,-7-1-10 0,0-4 4 16,-7-1-6-16,-4-4-3 16,-5-6 1-16,-8 0-2 15,-3 0-1-15,-7 3 0 16,-6 0 4-16,-3 4-1 15,-9-1 1-15,-3-3 5 16,4 1-1-16,1 5 4 16,3-2-2-16,1 3-2 15,2 0 5-15,-1-4-1 16,0-2-3-16,-5-1 2 16,-3-2 2-16,-4-2-1 15,-1 3-3-15,-7-5-3 0,0 4-1 16,-3 1-3-16,0 6-1 15,5 6-1-15,-3 0-1 16,8-2 0-16,-5-1-1 16,-2 2 1-16,3-2 2 15,-10 1-2-15,-1 0 3 16,-1 3-2-16,-8 3 1 16,1 5 0-16,-4 2-1 15,6 3 0-15,8 0-1 16,9 1 1-16,0 0 0 15,-4-2 0-15,-3-2-1 16,0-2 1-16,-2 0 0 16,-6-4 0-16,1 2 1 0,-3-2 0 15,-6 2-1-15,7 1 0 16,-4-2-1-16,11-2-1 16,1-1 1-16,-1-5 1 15,-2 3 0-15,-4 0-1 16,2 0 2-16,-5 2 0 15,-4 1-1-15,-4 0 1 16,0 1-3-16,-1 0 2 16,4-1-3-16,1 3 2 15,-4-1-1-15,-3 4 2 16,2 0 0-16,-5 2-1 16,0 0 2-16,-4 3-1 0,-1 1 1 15,4 1-1 1,8 3-3-16,-1 0 1 0,-3 4-1 15,3 2 3-15,-4 0-2 16,-2 1 2-16,-2 2 0 16,-1 2 1-16,-1 0-1 15,0 2-3-15,1 3 2 16,9 0 1-16,-1 2 0 16,0 0 0-16,2 1 1 15,1-1-1-15,-4 0 1 16,-2 1 0-16,3-1 1 15,-1 0-2-15,4 0-1 16,3 1 0-16,-6-1-1 16,0 3 2-16,-4 0 0 15,-2 2-1-15,-4 2 0 0,-2 1 1 16,3 1 3-16,2-1-3 16,-3 4 0-16,4 2-1 15,-6 0-2-15,-3 0 2 16,-4 0 1-16,0 3 0 15,1 2 2-15,3-1 0 16,-4 0-2-16,7 0 0 16,2 2-2-16,0 0 1 15,1-2 2-15,0 2-2 16,-4 1 2-16,1 1-1 16,-6 2 0-16,2 1 0 15,1 0-1-15,-1 2-2 0,4 3 1 16,-7-1 0-16,1 2 1 15,2 1 1-15,-5 2 0 16,2 2 1-16,4 0 1 16,-4 2-2-16,7 1-2 15,0 2-2-15,-4 5 3 16,0 7-1-16,-2 1 2 16,-3 9 1-16,-1 3-1 15,7 3 0-15,-4 1 0 16,9 2-3-16,4 2 1 15,-1 3 1-15,1 2-1 16,6 4 0-16,3 2 2 16,-3 1 0-16,5 4 0 0,-2 1 0 15,9 5 0-15,2 1-3 16,10 8 1-16,3 2 1 16,3 4-1-16,3 4-1 15,6-1 3-15,4 0-4 16,4 3 3-16,5 1 0 15,6 2 1-15,-1 3 0 16,9-1 0-16,1 5 0 16,-1 0 0-16,9-5 1 15,10-1-3-15,9 0 1 16,6 2-3-16,6 2 4 16,6 2-1-16,6-2 1 0,3 0-1 15,0 6-1-15,11 8 1 16,8-2 0-16,4 2 1 15,5 0-4-15,5-3 1 16,8 10-2-16,0 0 3 16,-1 0 1-16,0 0-2 15,-1-2 2-15,3 3-1 16,1 4-2-16,2-4 4 16,4 6 0-16,2-4 1 15,1 0-2-15,0-3 1 16,5 4-1-16,0-1 1 15,11-2 0-15,1 1 0 16,6-10 0-16,2 0 1 16,1-4 0-16,10-4 1 15,3-5-2-15,3 2 0 0,0 3-1 16,3-5 1-16,1 2-1 16,-1-4-2-16,3 0 3 15,-3-1-1-15,-1-5 1 16,-1-1 0-16,1-5-2 15,2 2 2-15,5 6 0 16,7-5 0-16,1 5-1 16,5 1 1-16,-1-4 0 15,0 1-2-15,3-7 1 16,-2-7-1-16,2-4 1 16,-2-2 1-16,5-4 0 15,9 1 0-15,-3 5 2 0,6-2-2 16,-2 2-1-16,-3-5-2 15,2-1 3-15,0-3-1 16,0 3 1-16,3-2 0 16,10-1 1-16,6-4 1 15,3-2-2-15,4-1-2 16,0-4 0-16,-1-4 2 16,2-2-1-16,-2-2 1 15,4 1 1-15,10-5-1 16,-3 4 0-16,5-5-1 15,-5-3-1-15,1-2 2 16,-6-5 0-16,5-1 0 16,2 1 2-16,4-2-1 0,4-3-2 15,0-4-1 1,-6-4 1-16,3-2 0 0,3-1 0 16,6-6 1-16,-1-3 3 15,11-7-3-15,-4-3-1 16,-3-1 1-16,-3-6-1 15,6 0 1-15,4 0 2 16,6 0-1-16,6-7-1 16,-7 0-1-16,-2-2 1 15,1 2 1-15,5 0 0 16,-4-3-1-16,9-3 0 16,-3-4 0-16,-4 2 0 0,2-2 1 15,-2 0-1-15,2-3 2 16,0 1 0-16,-1-1-2 15,-5-3-4-15,-5-1 4 16,4 2 0-16,-3-5 1 16,4-3 0-16,0-6-1 15,-3-4-2-15,-7-5 2 16,-4-3 0-16,1-4 0 16,0-1 2-16,-3 7-2 15,0-4 0-15,-8 4-1 16,-3-6 0-16,-8-5 1 15,-4-2 1-15,6-4-1 16,-7-4 1-16,5-2-1 16,-7-3-1-16,-2-4 1 15,-4 0-1-15,-5-6 1 0,-5-4 1 16,3-4-1-16,0-9 4 16,-5 3-3-16,1-6-1 15,-5-1-1-15,-2 0 0 16,-5-6-1-16,-10-2 2 15,-8 2 0-15,-7 2 0 16,-5-7 0-16,-3-2 0 16,0 0 2-16,0-5-2 15,0 1 0-15,-11 1-2 16,1-3 0-16,-5 3 1 16,-2 1 1-16,-5 1 0 15,-8 2 0-15,-7 2 0 0,-8 5-1 16,-7 8 0-16,-5 4 1 15,-7 1-1-15,-4 2 1 16,-4-2 0-16,-1-2 1 16,-2 1-1-16,-2-2 0 15,-2 1 1-15,-5-3 0 16,-1 3 0-16,-1 2 0 16,-4 2 0-16,-1 4 1 15,0 6-2-15,0-2 0 16,-3 1 0-16,-7 3 0 15,-7-2 0-15,1 2-2 16,-6 4 1-16,-4-1 1 16,-2 0 0-16,-6 2-4 0,-4 0 4 15,-2 10-3-15,-5 5-1 16,-6 3-4-16,-4 6-8 16,-3-2 0-16,-5 7-15 15,-1-2-6-15,-6 9-26 16,-15 0-167-16</inkml:trace>
  <inkml:trace contextRef="#ctx0" brushRef="#br0" timeOffset="54728.9227">23102 3463 251 0,'-12'-7'52'0,"11"-3"-7"15,1 0 0-15,0 5-9 16,0 4-11-16,0 1-4 16,0 0-5-16,0-1-2 15,0-1-6-15,0 2-3 16,0 0-2-16,0 0-3 15,0 0-3-15,1 14-2 0,10 18 5 16,3 17 1-16,3 18 3 16,-1 10 3-16,0 5-6 15,-6-2 2-15,5-2-1 16,-3-1 1-16,1-3-3 16,-2-7 1-16,2-6 0 15,-3-6 0-15,3-7-2 16,-3-7 1-16,-4-9 0 15,0-6-1-15,-2-6 1 16,-1-8-2-16,-1-3 0 16,-1-3 0-16,-1-5-2 15,0-1 0-15,0 0-4 16,0 0-2-16,0-16-2 0,0-9-69 16,0-8-73-16,-4-6-59 15</inkml:trace>
  <inkml:trace contextRef="#ctx0" brushRef="#br0" timeOffset="55239.2616">22910 3354 238 0,'-2'-9'36'0,"2"2"-6"16,0 3 10-16,0-2-12 16,0-1-15-16,9-2-7 15,15-1 0-15,17-3 2 16,8 0 4-16,12 1-3 16,11 0-6-16,5 1 5 15,5 0-2-15,3 4-1 16,-4 4-3-16,-10 3-2 15,-10 0 0-15,-11 8 0 16,-9 6 0-16,-6 3-1 16,-5 2-3-16,-7 1 0 15,-3-2 3-15,-4 1 0 0,-7 3-8 16,-4-2 8 0,-5 3 1-16,0 3 0 0,-20 8 7 15,-17 6 0-15,-9 6-2 16,-5-1-5-16,3-7 5 15,4-7-4-15,8-7 1 16,8-7-1-16,5-3 1 16,4-7 1-16,7-1-3 15,0-3 0-15,7 0-2 16,2-3-1-16,2 1-4 16,1-1-14-16,0 0-32 15,0 0-40-15,6 0-86 16</inkml:trace>
  <inkml:trace contextRef="#ctx0" brushRef="#br0" timeOffset="55741.2685">24547 2991 217 0,'-14'10'0'16,"-2"2"14"-16,-5 3 10 0,-2 6 5 16,-4 4-3-16,-2 7 2 15,-6 3-5-15,1 3-5 16,-2 8 2-16,4 5-10 15,2 6-1-15,9 2-4 16,3-1 2-16,10-2-5 16,7-2 2-16,1 0 0 15,0 0 2-15,12 3-3 16,7-2 2-16,2 0-1 16,2 0-3-16,0-2-1 15,1 0 1-15,-2-5 2 16,-2-7-3-16,-2-8 1 0,-2-3 1 15,1-5 1-15,-7-6-2 16,2-6-1-16,-6-3 0 16,-3-5 0-16,-2-2 0 15,-1 0-1-15,0-3 1 16,0 1-1-16,0-1-4 16,0 0-8-16,0 0-8 15,0-10-38-15,7-11-120 16</inkml:trace>
  <inkml:trace contextRef="#ctx0" brushRef="#br0" timeOffset="57167.8619">25092 3113 60 0,'0'0'49'16,"0"0"-18"-16,0-2 12 15,0 2-1-15,0 0-5 16,0 0-5-16,0 0-3 16,0 0-6-16,0 0-2 15,0 0-4-15,0 0-5 16,0 0 0-16,0 0-1 15,0 0-4-15,0 0-4 16,0 0-2-16,0 0 0 16,0 0-1-16,0 0-1 15,0 0-2-15,0 0 3 16,0 0-2-16,0 0-1 0,0 0 0 16,0 0 2-16,0 0 1 15,0 0-1-15,0 0 1 16,-1 0 0-16,1 0 1 15,0 0-1-15,0 0 0 16,0 0 1-16,0 0-1 16,0 0 0-16,0 0 1 15,0 0-2-15,0 0 1 16,0 0 0-16,0 0 0 16,0 0-2-16,0 0-3 15,0 0 1-15,0 0-1 16,0 0-5-16,0 0-7 0,0 0-14 15,-2 5-34-15,1 2 38 16,-2 4-64-16,-1-4-59 16</inkml:trace>
  <inkml:trace contextRef="#ctx0" brushRef="#br0" timeOffset="58118.6997">25118 3103 96 0,'0'0'28'0,"0"0"0"16,0-2 5-16,0 2-8 15,0 0-7-15,0 0 1 16,0 0-1-16,0 0-3 0,0 0-4 15,0 0 0-15,0 0-3 16,0 0-3-16,0 0-1 16,0 0 4-16,0 6-7 15,0 14 1-15,-6 11 7 16,0 9 0-16,-3 6 2 16,0 8-3-16,-4 6-2 15,-1 9 1-15,-4 3 6 16,5-3-6-16,0-5-4 15,5-11-2-15,2-6-1 16,1-9 1-16,2-7 1 16,2-4-2-16,-3-7 0 15,1-5 0-15,1-2-4 0,-1-3 1 16,0-3-4 0,3-3-9-16,-1-4-17 0,1-5-1 15,0-27-45-15,0-18-146 16</inkml:trace>
  <inkml:trace contextRef="#ctx0" brushRef="#br0" timeOffset="58495.4051">25183 2955 141 0,'0'0'51'16,"0"0"-48"-1,0 7-3-15,2 14 8 0,6 9 17 16,-2 5 8-16,4 3 0 16,0 1-8-16,4 2-5 15,1 5 0-15,1 3-1 16,2 4-4-16,1 4 3 16,-1-1-7-16,0 1 2 15,2-2-5-15,-1-2-3 16,0 0 1-16,-2-6-1 15,1-4-1-15,-5-8-4 16,-1-2 0-16,-3-6 0 16,-3-4 0-16,-1-6 0 15,-1-7-1-15,-2-3-2 16,-2-5-4-16,0-1-1 0,0-1-9 16,0 0-9-16,-2 0-11 15,-16-7-78-15,-6-13-130 16</inkml:trace>
  <inkml:trace contextRef="#ctx0" brushRef="#br0" timeOffset="58778.67">25033 3539 93 0,'0'-2'53'16,"0"2"-49"-16,0 0 5 15,0 0 0-15,10 0 6 16,11-2 13-16,7-3 15 16,5-2-12-16,2 3-8 15,1-2-9-15,-4 3-13 16,1 2-1-16,-4 1-3 15,-3 0-11-15,-3 0-27 16,-5 0-39-16</inkml:trace>
  <inkml:trace contextRef="#ctx0" brushRef="#br0" timeOffset="59657.8825">25677 3334 118 0,'-1'0'57'15,"-1"0"-25"-15,2 0 12 16,0 0-15-16,0 0-14 16,0 0-8-16,0 13-6 15,0 8 15-15,9 3 6 16,0 3 4-16,3 0-10 15,-3 0-3-15,2 0-2 16,0 5-2-16,2 0 5 16,-3 0-5-16,2-2-3 15,-5-1 1-15,1-6-7 0,-2-4 1 16,0-4-1 0,-3-3 0-16,0-4-1 0,-2-2 1 15,1-2-6-15,-1-1 0 16,-1-3-11-16,0 0-10 15,0 0 1-15,0-10-20 16,-4-15-169-16</inkml:trace>
  <inkml:trace contextRef="#ctx0" brushRef="#br0" timeOffset="59910.9849">25670 3017 306 0,'-3'0'19'16,"2"0"-11"-16,1 0 6 16,0 8-12-16,0 4 3 15,0 0-5-15,8 2 0 16,1 0-2-16,2-1-5 15,2 1-5-15,2-1-3 16,4-2-39-16,4-1-64 16</inkml:trace>
  <inkml:trace contextRef="#ctx0" brushRef="#br0" timeOffset="60319.2176">26107 3272 119 0,'4'17'60'16,"3"6"-6"-16,-1 5-10 15,4 4-13-15,-1 2-15 16,3 3 7-16,3 0-3 16,-2 2-7-16,2-2-2 15,-3-4-5-15,-3 0-1 16,-2-10-4-16,-4-6 0 0,-1-6 2 15,-1-7-2-15,-1-1 0 16,0-3 1-16,0 0 5 16,0-7 5-16,-4-23-4 15,-8-12-8-15,3-9 0 16,4-4 0-16,5 3-1 16,0 7 1-16,2 4 2 15,10 7 2-15,1 7-2 16,-1 6 0-16,1 8-2 15,0 3 0-15,-3 4-2 16,3 4-6-16,1 2-8 16,1 0-11-16,0 0-18 15,1 4-28-15,2 2-75 0</inkml:trace>
  <inkml:trace contextRef="#ctx0" brushRef="#br0" timeOffset="61307.5226">26767 3289 175 0,'0'-3'53'0,"0"-2"-17"16,0-2 5-16,0-2-8 16,0-1-8-16,0 1-9 15,0 0 16-15,0 3-5 16,0-1-11-16,0 2 9 0,-2 0-9 15,1 3-9-15,-1 0 0 16,0 1-1-16,2 1-4 16,-1 0 2-16,-1 0-2 15,2 0-1-15,0 0-1 16,0 0 1-16,0 0-1 16,0 0 1-16,0 0 2 15,0 0-2-15,0 0 3 16,0 0-3-16,0 0 3 15,0 0-3-15,0 0-1 16,0 0 1-16,0 0-1 16,0 0 0-16,0 0 0 15,0 0 0-15,0 0 2 16,0 0-1-16,0 0 1 16,0 0 3-16,0 0 2 0,0 0 0 15,0 0-3-15,-1 0-1 16,1 0-3-16,-2 0-4 15,-1 4-6-15,-2 21 2 16,-3 15 7-16,1 16 1 16,-2 9 1-16,3 2-1 15,6-3 0-15,0-5 0 16,0-5-1-16,9-7-2 16,1-7 3-16,-2-7 2 15,-1-6-2-15,-3-6-4 16,-1-5-3-16,-1-8-4 15,-2-5-5-15,0-3-4 0,0 0 6 16,0-20 2-16,0-18-74 16,0-20-77-16,0-16-52 15</inkml:trace>
  <inkml:trace contextRef="#ctx0" brushRef="#br0" timeOffset="61719.3743">26726 3152 248 0,'-3'-4'39'0,"3"4"0"16,0-2-10-16,0 1-16 15,17-3-12-15,23 0 5 16,11 1 8-16,5 3 6 0,-4 0-6 16,-11 0-7-16,-11 10-6 15,-13 6 0-15,-8 7 1 16,-9 7-2-16,-7 9 3 15,-32 8 6-15,-12-1-7 16,-2-4 0-16,9-13-2 16,15-11 2-16,15-5-2 15,14-1-8-15,2-1-5 16,26 1 11-16,11 5 2 16,6 0 0-16,-3 2 0 15,-5-4 0-15,-6-1 0 16,-7 2 1-16,-9-5 3 0,-8 3-3 15,-7 5-1-15,0 5 8 16,-12 3 3-16,-15 6-1 16,-5-2-5-16,-5-7 1 15,4-1-6-15,3-3-1 16,9-6-14-16,9-7-37 16,12-7-114-16</inkml:trace>
  <inkml:trace contextRef="#ctx0" brushRef="#br0" timeOffset="62538.5929">27432 3431 272 0,'0'-17'26'0,"0"-1"-22"0,-15-4 16 15,-6-2-5-15,-4 2-8 16,-4 6 12-16,4 4-3 15,4 10 15-15,5 2-12 16,-2 1-19-16,3 21-2 16,-3 9 2-16,6 6 2 15,6-2-1-15,6-3-1 16,0-7-4-16,12-7 3 16,10-5 1-16,3-9 0 15,6-4 2-15,4 0 0 0,0-16 3 16,-1-3-3-1,-6 2-1-15,-6 4-2 0,-8 5 2 16,-5 4-1-16,-4 4 0 16,-1 0-1-16,0 0-6 15,4 7 7-15,6 7 0 16,6 1 0-16,4-2 0 16,6-8 1-16,4-5 1 15,4 0 0-15,1-9 0 16,1-9-2-16,-5-4 1 15,-3-1 0-15,-5 1 0 16,-6 0-1-16,-7 0 2 16,-3 7-2-16,-6 3 4 15,-4 8-2-15,-1 4 4 16,0 0 3-16,0 0-9 0,0 0 0 16,0 9-2-16,0 12 0 15,0 9 2-15,4 3 2 16,11 6-2-16,5 0 3 15,4 6-2-15,3 4-1 16,-2 5 1-16,-1 0 2 16,-4-1-3-16,-6-2 2 15,-5-3 3-15,-6 2-5 16,-3 0 2-16,0 1 2 16,-13-3 0-16,-7-5-2 15,-2-7-1-15,-4-7 2 16,1-8-2-16,1-7 0 0,-1-10 2 15,1-4-2-15,-2-10 3 16,0-19-3-16,3-10 0 16,7-6 1-16,6-4 4 15,10-1-1-15,0 1-5 16,7 2 0-16,15 2 4 16,7 1-2-16,5 4-2 15,5 0 0-15,3 5 0 16,3 5-2-16,2 3-3 15,2 5-7-15,-1 2-39 16,-2 3-56-16,-5-1-165 16</inkml:trace>
  <inkml:trace contextRef="#ctx0" brushRef="#br0" timeOffset="62777.0443">28430 3246 76 0,'0'-5'261'0,"6"-2"-256"16,18-3 13-16,7-1-2 16,5 1-9-16,3 2-2 15,-7 3 3-15,-3 3-8 0,-8 2-4 16,-2 0 0-1,-5 1-15-15,-6 13-37 0,-6 3-94 16</inkml:trace>
  <inkml:trace contextRef="#ctx0" brushRef="#br0" timeOffset="62979.7582">28471 3459 190 0,'0'0'6'0,"8"0"1"16,15 0 12-16,7-2-8 0,5-5-6 16,1 0 4-1,-2 0-7-15,-1 1 4 0,-1 0-4 16,-6 1-2-16,-3 2-2 16,-5 3-26-16,-4-2-73 15</inkml:trace>
  <inkml:trace contextRef="#ctx0" brushRef="#br0" timeOffset="64110.871">29145 2856 247 0,'-3'-1'35'16,"3"1"-4"-16,0 0-3 16,0 0-10-16,0 0-10 15,0 0-6-15,0 0 4 16,-2 11-4-16,1 8 0 0,-2 11 19 15,0 8 1-15,1 3-8 16,1 0-3-16,1 3-1 16,0 0-8-16,0 3 3 15,0 4-4-15,4 2 4 16,-1 0 3-16,-1-2-6 16,-2-8 3-16,0 0-3 15,0-5 0-15,0-3-1 16,0-2-1-16,0-7 0 15,0-4 0-15,0-8 0 16,0-5 0-16,0-5 0 16,0-3-1-16,0-1 0 0,0 0 1 15,0 0 0-15,0 0-2 16,0 0-3 0,0 0-8-16,3-5-16 0,7-12-33 15,-1-8-136-15</inkml:trace>
  <inkml:trace contextRef="#ctx0" brushRef="#br0" timeOffset="66039.4509">25397 5054 304 0,'22'-16'28'0,"-16"0"-23"16,-6 7 15-1,0 9 25-15,0 0-12 0,0 0-4 16,0 0-2-16,0 0-5 16,0 0-9-16,0 0-5 15,0 0-4-15,0 3-3 16,0 24 0-16,0 22-1 16,0 23 8-16,0 14-4 15,0 14 2-15,0 2 0 16,8-3 1-16,2-3 0 15,5-8 2-15,0-5-5 16,0-4 1-16,0-9-1 16,3-2-3-16,-5-14 5 15,0-14-6-15,-1-8 1 0,-4-11 0 16,-3-11 0-16,-1-3-1 16,-1-4 0-16,-2-3-1 15,-1 0 1-15,0 0-1 16,0 0 0-16,0 0-8 15,0 0-5-15,6-10-25 16,12-17-29-16,11-16-128 16</inkml:trace>
  <inkml:trace contextRef="#ctx0" brushRef="#br0" timeOffset="66893.6949">26404 5141 113 0,'-1'-6'97'0,"-1"2"-59"0,1-2 17 16,-1 5-11-1,1-1 2-15,-1 1-1 0,1 1-13 16,1 0-11-16,0 0-11 16,0 8-8-16,0 26-1 15,0 20 6-15,0 18 3 16,-4 9-2-16,0 5-2 15,-1-4-1-15,-2-4-1 16,1-9-2-16,2-9 1 16,1-10-3-16,0-7 0 15,0-10 1-15,1-3-2 16,-1-7 0-16,-1-8-3 16,2-5 2-16,1-6-3 15,-1-4-8-15,1-1-3 16,-1-33-5-16,2-23-74 0,0-25-88 15,0-15 54-15</inkml:trace>
  <inkml:trace contextRef="#ctx0" brushRef="#br0" timeOffset="67186.5673">26429 4966 172 0,'0'-6'68'0,"0"6"-43"16,0 0-8-16,0 7 10 15,6 19-18-15,11 16 20 16,3 11 4-16,3 11-6 16,2 4 2-16,2 1-5 0,0-3-5 15,-2-1-8-15,1-4 3 16,-2-2-2-16,0-3-2 16,-2-2-1-16,-1-8-5 15,-2 0 1-15,-1-11-4 16,-4-8-1-16,-5-9 0 15,-2-4 0-15,-4-4-3 16,0-4-2-16,-3-4-14 16,0-2-8-16,0 0-43 15,-16-13-153-15</inkml:trace>
  <inkml:trace contextRef="#ctx0" brushRef="#br0" timeOffset="67389.8526">26440 5617 275 0,'-3'-3'48'0,"3"0"-48"15,0 1 0-15,19-7 5 16,11 0 11-16,6-3-8 16,3 0-3-16,2-1-5 15,0-1-2-15,1-1 0 16,5 1-9-16,1 1-49 15,-2-1-52-15</inkml:trace>
  <inkml:trace contextRef="#ctx0" brushRef="#br0" timeOffset="68446.9209">27250 5396 210 0,'0'-14'55'0,"0"-5"-8"16,0-2 9-16,0-4-27 15,-5 1-6-15,-11 1 0 16,-5 3-9-16,-1 6 5 15,-5 7-4-15,-3 7-4 16,-1 0-4-16,-1 16-6 16,2 9 0-16,7 11 0 15,9-1-2-15,10-3-1 16,4-3 1-16,6-8-4 16,16-6 1-16,8-9-2 15,7-6 6-15,4 0 0 16,2-13 3-16,3-7 2 15,-9-1-5-15,-8 6 2 0,-10 5-2 16,-10 4 5-16,-3 5-5 16,-1 1 0-16,-1 0-4 15,6 1 1-15,5 18 1 16,6 5 2-16,3 5 1 16,0 4 0-16,0-1-1 15,-2 0 2-15,-3-2-2 16,-2-3 1-16,-2-6 2 15,-2-4-3-15,0-4 2 16,-2-6 0-16,-5-1-1 0,0-5 0 16,-1 0 2-1,-1-1-1-15,3 0 3 0,0 0 0 16,-1 0 0-16,-2 0 0 16,-1 0-2-16,-1-1-2 15,-1 0 3-15,-1-1-1 16,0 2-1-16,0-1 1 15,3 1-1-15,-2-3 0 16,-1 0-1-16,2-1 1 16,-1 1-2-16,-1 0 0 15,2 2-2-15,-1-1 2 16,-1 2 0-16,0 0 0 16,0 0-1-16,0 0 0 15,0 0 0-15,0 0 1 16,0 0 0-16,0 0-1 0,0 0 1 15,0 0-1-15,0 0-1 16,0 0-1-16,0 0-7 16,0 0-12-16,0-1-18 15,0-4-57-15,0-3-182 16</inkml:trace>
  <inkml:trace contextRef="#ctx0" brushRef="#br0" timeOffset="69143.2072">27951 5256 303 0,'-13'-21'15'16,"-1"-3"6"-16,-5-3 16 15,0 0-16-15,-3 5 7 16,2 5 9-16,2 4-14 15,-2 7-5-15,1 5-3 16,1 1-7-16,0 0-5 16,-1 23-3-16,1 9 0 15,5 10 0-15,5 2 0 16,8-3 0-16,0-4-3 16,12-8 3-16,6-7 2 15,7-8-1-15,4-7 3 16,-1-7-1-16,5 0 1 15,0-14 5-15,1-8 0 0,-3 0-5 16,-4 4-1-16,-9 5-2 16,-9 6-1-16,-5 4 0 15,-4 3 0-15,0 0-5 16,0 4 2-16,5 22-3 16,1 14 6-16,4 14 2 15,-1 11 0-15,3 6 0 16,0 3-1-16,-1 5 1 15,-2 2-1-15,2 6 3 16,-2 1-4-16,-1-4 2 0,1-5-1 16,-3-9 0-1,-3-7 1-15,-3-11-2 0,0-9 0 16,0-9-3-16,-17-12 1 16,-5-8 2-16,-7-7-1 15,-5-7 0-15,-7 0 1 16,0-24-4-16,2-12 2 15,2-14 1-15,10-10-1 16,6-9 0-16,11-3 0 16,7-2-1-16,3 3 3 15,10 8 0-15,14 4 0 16,7 2 0-16,7 4-1 16,5 3-1-16,11 1 0 15,2 7-3-15,6 4-6 16,-3 2-13-16,-5 7-31 0,-5 8-44 15,-10 2-88-15</inkml:trace>
  <inkml:trace contextRef="#ctx0" brushRef="#br0" timeOffset="69743.7454">28924 5156 229 0,'-2'-2'90'15,"1"2"-76"-15,1 0 21 16,0 0 15-16,-2 0-15 16,1 0-9-16,-1 0-8 15,-8 9-6-15,-14 19 0 16,-12 12-3-16,-13 8-6 15,-5 1 0-15,5-5 2 0,3-7-5 16,7-8 2-16,9-6-1 16,9-6 1-16,9-6-2 15,6-7-1-15,5-1-1 16,1 0-3-16,0 1-7 16,0 3 12-16,15 3 4 15,12 1 0-15,9 2 1 16,7 0 0-16,3 0-1 15,0-2-3-15,-4 4 0 16,-8 0 1-16,-2 0-1 0,-4-2 0 16,-3-1 1-1,1-2-1-15,-7 0-1 0,1-4 0 16,-4 1-2-16,0-2-2 16,1-2-7-16,-2 0-20 15,1-2-59-15,-2-1-111 16</inkml:trace>
  <inkml:trace contextRef="#ctx0" brushRef="#br0" timeOffset="71101.1369">29322 5032 31 0,'3'-9'61'15,"0"4"-27"-15,0-3 6 16,-1 3 9-16,0 0-8 16,-2 3-7-16,0 0 7 15,0 2-5-15,0 0 2 16,0 0 3-16,0 0-12 0,0 0-9 15,0 6-8-15,-14 22-5 16,-7 10 4-16,-3 9 0 16,2 1-6-16,8-7-1 15,13-4 0-15,1-5-4 16,7-2 3-16,13-4-3 16,9-3 1-16,6-3 0 15,8-3 4-15,0-3-3 16,3-3-2-16,-1-2 0 15,0-3 3-15,-3 0-2 16,0-6-1-16,-2 0 0 16,-5 0 0-16,-3 0 0 15,-12 0 1-15,-6-4-1 0,-8 2 0 16,-3 2 1-16,-1-1 1 16,-2 1 1-16,1 0 0 15,-1 0 2-15,0 0 1 16,0 0-4-16,0 0-1 15,0 0 0-15,0 0-1 16,0 0 0-16,0 0-3 16,0 0 1-16,0 4-4 15,0 23 4-15,-1 10 2 16,-11 7 6-16,-3 0-5 16,3-4 1-16,3-1-2 15,-3-6 0-15,3-3 1 16,-5 0-1-16,-2-4 0 15,-1 0 2-15,0-6-1 0,-4-2 0 16,-3-4-1-16,-1-3-1 16,-8-2-1-16,-10-8-2 15,-7-1-8-15,-5-3-7 16,-3-19-5-16,4-9-16 16,14-17-62-16,18-20-233 15</inkml:trace>
  <inkml:trace contextRef="#ctx0" brushRef="#br0" timeOffset="71327.6163">29494 4957 320 0,'13'-3'2'0,"11"2"3"16,6 1 18-16,4 0-12 15,8 0-9-15,7 0-2 16,5 0 0-16,1 7 0 16,4 3-4-16,-9 4-9 15,-2 2-24-15,-10 2-56 16,-6 3-19-16</inkml:trace>
  <inkml:trace contextRef="#ctx0" brushRef="#br0" timeOffset="71597.0452">30097 5197 23 0,'0'44'96'0,"0"4"-8"0,-2-3-20 15,1-1-15-15,1-6-27 16,0-6-12-16,13-6-4 16,2-7-5-16,4-6 8 15,1-5-4-15,1-4 2 16,2-4 4-16,3 0 8 16,2-9 2-16,-2-11-5 15,-4-4-9-15,-10-6-4 16,-5-2 5-16,-7-5 0 15,0-4-11-15,-11 2 2 16,-11 3 0-16,0 7-2 16,1 6 3-16,3 6-4 0,2 4-3 15,2 8-10 1,1 3-15-16,3 2-52 0,3 0-61 16,7 0-147-16</inkml:trace>
  <inkml:trace contextRef="#ctx0" brushRef="#br0" timeOffset="72167.0152">30428 4739 145 0,'13'0'70'15,"7"10"-27"-15,3 10 21 16,3 11-29-16,3 13-12 16,3 12 6-16,1 7-7 15,-2 0 1-15,-1 2-4 16,-5 1 0-16,-2 4 0 15,-4 2 4-15,-4-1-11 16,-2 1 3-16,-7 4-10 16,-6 2 3-16,0 3-2 15,-1-2 0-15,-11-4-2 0,-6-2-2 16,-1-6 2-16,-2-3-3 16,-6-6 0-16,-3-16 2 15,2-9-3-15,1-13 1 16,5-6-2-16,8-7 1 15,6-5 0-15,5-2-2 16,3 0 0-16,0 0 2 16,0 0-3-16,0 0 0 15,0 0-2-15,0 0-1 16,0 0 1-16,0 0 1 16,0 0-3-16,0 0-3 15,0 0 2-15,0 0 2 16,0-2 0-16,0-7-19 0,2 0 2 15,4 0-15-15,0 3-27 16,-1-1-9-16,-1 0-67 16</inkml:trace>
  <inkml:trace contextRef="#ctx0" brushRef="#br0" timeOffset="75345.1801">30701 2849 205 0,'-6'0'59'0,"-3"-4"-25"16,-2-13-14-16,-1 1 15 16,-5-2-17-16,-3-3-1 15,-2-3-1-15,-8-8 9 16,-2-1 3-16,-2-8-15 16,-7-4 2-16,-6-4 2 15,-9 0-10-15,-12 0-6 16,-6 2-1-16,-4 6 4 15,-5 1-2-15,-10 0 0 16,-10-1 1-16,-12 0-1 0,-15 2-2 16,-17-2 1-16,-7 1-1 15,-7 1 0-15,-6 0-3 16,3 3 2-16,-3-1-1 16,1 5-1-16,7 4 3 15,3 3 0-15,9 3 0 16,-7 4-7-16,-6 1 6 15,-7 5-9-15,-10 8 9 16,-1 1 0-16,8 3 1 16,14-1 2-16,9 1-1 0,3 0-2 15,-4 0 2 1,-13 7-1-16,-12 4 0 0,-11 1-1 16,3 0 1-16,8 1 2 15,9 2-2-15,12 2 0 16,4 2 0-16,-1-1 0 15,0-2 0-15,0-1 3 16,-3 3-1-16,11 2-1 16,4 7-1-16,12 4-2 15,17-1 0-15,8-1 1 16,2 2 0-16,1 3 0 16,-4 5 1-16,-2 8 0 15,1 5 2-15,5 6 0 0,0 12-2 16,0 4 1-1,0 2-1-15,2 0 0 0,4-9-1 16,9-9 0-16,12-9 1 16,13-6 0-16,11-3 0 15,4 3 0-15,2 0-1 16,4 0 1-16,0 3 0 16,5 6-1-16,5 4 0 15,1 10-1-15,4 5 1 16,3 8 1-16,6 7 1 15,2 4 0-15,1-2-1 16,9-5-2-16,0-4 2 16,12 1 0-16,11 11 1 15,5 12 1-15,6 8 0 0,5 8-2 16,3 5 1-16,10 10 0 16,7 5 0-16,12 1-1 15,4 0 1-15,9-10 0 16,7-13-1-16,12-9 3 15,8-12-1-15,-1-10-1 16,2-5-1-16,-3-4 2 16,-3 5-1-16,-1 4-1 15,-1 10 1-15,4 12-1 16,4 9 0-16,8-3 0 16,7-4 0-16,7-14 1 15,6-20-1-15,12-11 0 16,3-14 0-16,4-5 0 0,4-3-1 15,5 6 1-15,6 5 0 16,-4 7 0-16,2 3 0 16,-2 6 0-16,-2 3-2 15,-2-4 0-15,-11-8 1 16,-10-10 1-16,-11-3 2 16,-4-4-1-16,-3-1-1 15,-2-3 0-15,-1-2 0 16,0-7 0-16,-2-4-2 15,0-2 2-15,1-4 0 16,4-1 3-16,6 0-3 16,4-5 0-16,8-5-1 0,8-9 2 15,4-1-2-15,7-16 2 16,-1-11 0-16,-8 1-1 16,-3 1 0-16,-9 0 0 15,-16 2 1-15,-12 3-1 16,-17-7 0-16,-8 4 0 15,-8-6 1-15,1 1 3 16,-2-1 0-16,0-3-1 16,1-2-2-16,4 2 0 15,2-5 2-15,6-1-2 16,1-3 3-16,-5 0 4 16,-12 2-3-16,-14 2 0 15,-15 2 0-15,-10 1 0 16,-8-4-5-16,-2-3 0 15,-3-7 0-15,1-3 0 0,4-4-2 16,2-1 2-16,2-4 0 16,5 0 0-16,5-6 1 15,4-4 0-15,2-3-1 16,-5 1 0-16,-9 3 0 16,-11 3 5-16,-11-2-1 15,-9-7 8-15,-3-10-7 16,0-2-3-16,4-8-2 15,2-4-2-15,1 4 2 16,5-5-3-16,-3 8 3 16,0 6 1-16,-1 9 0 15,-7 9 2-15,-4 9 4 0,0 7 0 16,-1 1 3-16,-16 2-1 16,-1-5-9-16,-3-2 0 15,2 1 0-15,3 2 0 16,2 10 2-16,5 6-2 15,2 8-2-15,1 3 2 16,3 2 2-16,0 1-2 16,-1 2 0-16,2-1 0 15,-1-4 0-15,1-2 0 16,-2-4 0-16,-1-5 0 16,-1-4 0-16,0-3 0 15,-1 1 0-15,0-1 0 16,1 2 0-16,-1 3 0 0,2 1 0 15,-1 3-2-15,3 1 2 16,-2-1 0-16,2-3 0 16,-3-2 0-16,-2-2 0 15,-5-2-2-15,1-2 1 16,-2-3-1-16,0-1 1 16,-2 4 0-16,1-1 0 15,-5 5-2-15,0-1 3 16,0 2-7-16,1 2 0 15,1-2 4-15,-2-2 2 16,3-2-3-16,0 0 1 16,2 2 0-16,2 0 3 0,1 5 0 15,-2 3 0-15,4 1-1 16,-2 6-3-16,0 2 0 16,1 6-1-16,1 2 1 15,3 3-1-15,-1-1 1 16,2 2 0-16,-4 1 2 15,2 0-1-15,-1 2-1 16,-1 0 2-16,1-2 0 16,0-1 4-16,0 0 0 15,-1 1-1-15,4 2-1 16,0 1 1-16,0 2-1 16,0 1 0-16,0 1 0 0,1 0 1 15,1 2-1 1,1 0 1-16,0 3-1 15,0-3 1-15,1 2-1 0,-2-1 1 16,3-2-1-16,-2 2 0 16,1-2 1-16,1 1 0 15,-1 0 1-15,1 1-1 16,-1-1 4-16,1 1-5 16,-2-1 0-16,1 1 0 15,2 0 0-15,0 1 0 16,0 2 0-16,0 0 0 15,0 0-2-15,0 0 1 16,0 0 1-16,0 0 0 0,0 0-2 16,0 0 2-1,0 0-1-15,0 0-1 0,0 0 1 16,0 0 1-16,0 0-1 16,0 0-1-16,0 0 0 15,-1 0 2-15,1 0-1 16,0 0 0-16,0 0-1 15,0 0 0-15,0 0 1 16,0 0-2-16,0 0 0 16,0 0 0-16,0 0-1 15,0 0 4-15,0 0 1 16,0 0-1-16,0 0-1 16,0 0 1-16,0 0 1 15,0 0 1-15,0 0-2 16,0 0 2-16,0 0-1 0,0 0-1 15,0 0 1-15,0 0-1 16,0 0 0-16,0 0 0 16,0 0 0-16,0 0 0 15,0 0 0-15,0 0-1 16,0 0 3-16,0 0-2 16,0 0 0-16,0 0 0 15,0 0-1-15,0 0 1 16,0 0 0-16,0 0-1 15,0 0 0-15,0 0 0 16,0 0 1-16,0 0-1 16,0 0-2-16,0 0-2 0,0 0-5 15,0 0-10-15,0 0-39 16,3 2 3-16,10 6 10 16,9-3-66-16</inkml:trace>
  <inkml:trace contextRef="#ctx0" brushRef="#br0" timeOffset="79013.2847">22379 3014 13 0,'3'0'37'16,"0"0"2"-16,-3 0-1 16,0 0 7-16,0 0-5 15,0 0-1-15,0 0 0 16,0 0 4-16,0 0 9 16,0 0 4-16,0-3-14 15,0-8-14-15,-18-4-18 16,-5-3-9-16,-12-3 3 15,-10 0-2-15,-15 0 1 16,-12 1 1-16,-16 5-3 16,-14 6 0-16,-7 6 0 15,-3 3 0-15,-2 2-1 0,4 16 1 16,-2 6-1-16,2 4 0 16,-7 9 0-16,3 4 0 15,-10 7 1-15,-3 6-1 16,-8 2 1-16,4 6 0 15,5 3 2-15,6 1-3 16,13-3 0-16,10 3-1 16,6-1 1-16,7-1 3 15,9 0-3-15,10-9-3 16,3-9 3-16,12-3 1 16,6-5-1-16,5 2 2 15,-3 4-1-15,0 5-1 0,-1 0-1 16,2 0 1-16,5-2 0 15,7-10 1-15,2-9-1 16,11-10 0-16,8-8-1 16,5-6 1-16,3-2 0 15,0-1-2-15,0 1 0 16,0-1 2-16,0-1-1 16,0 0-6-16,0 0-4 15,0 1-18-15,0 4-31 16,0-1 11-16,8-3-16 15,-1-1-50-15</inkml:trace>
  <inkml:trace contextRef="#ctx0" brushRef="#br0" timeOffset="79771.1783">19337 3584 244 0,'-10'0'39'0,"5"0"3"16,3 0 4-16,2 0-24 16,-1 0-8-16,-4 5-13 0,-2 21-1 15,-2 15 0-15,-9 14 2 16,3 8 4-16,-4 4-5 15,-1 4 2-15,1 3 3 16,-4 2-3-16,3-1-3 16,1-9 1-16,6-12-1 15,9-16 0-15,4-11 0 16,0-8-1-16,3-7 1 16,15-4-2-16,1-1-2 15,10-4 4-15,6-1-1 16,8-2 4-16,4 0-3 15,3-5 0-15,9-8 0 16,-1-4 0-16,9-6 0 16,6-3 0-16,8-3 1 15,7-5 0-15,-4 0 1 0,-6 0 3 16,-7 4-2-16,-18 9-3 16,-12 7 0-16,-18 6-1 15,-6 5 1-15,-11 2-2 16,-6 1 2-16,0 0 0 15,0 0 2-15,0 0 1 16,0 0-1-16,0 0 3 16,0 0-5-16,0 0 1 15,0 0-1-15,0 0-1 16,0 0-4-16,0 0 2 16,0 0-3-16,0 0 3 15,0 1-1-15,0-1 1 0,0 0 1 16,0 0 2-16,0 0 1 15,0 0 1-15,0 0 2 16,0 0-1-16,0 0 1 16,0 0-1-16,-3 0-2 15,0-3 2-15,3 2-1 16,-4 1-2-16,4 0 0 16,0 0-2-16,0 0-1 15,0 0-3-15,0 0-8 16,0 0-33-16,0 0-54 15,10 0 38-15,0 1-39 16</inkml:trace>
  <inkml:trace contextRef="#ctx0" brushRef="#br0" timeOffset="80393.0922">24090 9736 67 0,'8'-29'0'15,"-8"-9"-28"-15</inkml:trace>
  <inkml:trace contextRef="#ctx0" brushRef="#br0" timeOffset="81014.8391">23823 9538 182 0,'-7'-6'22'0,"4"2"1"16,3 4 0-16,0-3-5 16,0 3 5-16,0 0 1 15,0 0-7-15,0 0-1 16,0 0-4-16,0 0-3 15,0 0-1-15,0 0-1 16,0 6-5-16,7 3 5 16,9 5 4-16,4 5 4 15,-1 2-4-15,7 2-1 16,-4 0 0-16,5 7 2 16,-2 3 2-16,2 3-5 0,1 0 1 15,1-5-2 1,2-2 0-16,5 0-4 0,13-3 2 15,11-2 1-15,13-4 2 16,13-6 0-16,10-2 1 16,11-8 3-16,7 0-6 15,8-3-3-15,2 1 1 16,-3-2-4-16,-5 0-1 16,-4 0 2-16,1 0-2 15,2 0 0-15,3-7 1 16,3-3 1-16,-2-3-2 15,-1-1 0-15,-9-2-1 16,-9 2 0-16,-13 2 1 16,-12-1 0-16,-10 2 1 15,-14 1 0-15,-11 0-1 0,-16 4 0 16,-10 2-2-16,-7 1-4 16,-6 3-8-16,-1 0-1 15,0-3-1-15,0 2-12 16,-3-5-23-16,-11-1-91 15,-12-3-68-15</inkml:trace>
  <inkml:trace contextRef="#ctx0" brushRef="#br0" timeOffset="81375.7313">25997 9621 338 0,'-6'-4'61'15,"3"1"-19"-15,3 3-40 16,0 0-2-16,15 0-7 16,18 4 7-16,14 9 0 15,10 3 1-15,5 4 0 16,3 3 4-16,-1-1 0 16,-3 5 2-16,-3-1 3 15,-3 1 2-15,-8-4-3 16,-8 0 0-16,-11 0-4 15,-12-2-3-15,-8-2 0 16,-8 7 2-16,-3 7-1 16,-26 6 4-16,-14 8-1 0,-11 0-2 15,-7 2-4-15,-3-6 0 16,0 0-2-16,0-7 2 16,1 1-9-16,2-5-5 15,3 2-15-15,4-1-44 16,5-1-64-16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07-01T06:12:32.14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7537 2687 301 0,'25'2'0'0,"-2"-2"-7"16,2-2 7-16,21-5 5 15,7-3 4-15,-15 1 3 16,1 3-5-16,6 2 4 16,10-3-1-16,8-3 2 15,7 0-2-15,9-1-2 16,6-1 0-16,12 0 2 15,12 0-4-15,12-3-4 16,6 1 7-16,7 0 0 16,2 0-6-16,7 3 2 0,9-2 2 15,0 0 3-15,5 1-7 16,-5-4 0-16,-3 2-3 16,-4 0 1-16,-5 1-1 15,-1 1 3-15,2 0-2 16,-3 1 1-16,-1-5 1 15,-1-1-1-15,-12-6-2 16,-10-6 0-16,-6-3 1 16,-18-3-1-16,-16 2 3 15,-14-1 2-15,-9 0-1 16,-11 0 1-16,-12-6 0 16,-8-9 6-16,-7-10 1 15,-13-10 1-15,0-7-2 0,-30-9-5 16,-22-12-4-16,-24-8-2 15,-23-2-2-15,-17 1-10 16,-21 13 1-16,-12 7 6 16,-14 4 4-16,-1 4 1 15,0 5 3-15,9 6 0 16,4 3-1-16,6 12-2 16,-7 13-2-16,0 9 2 15,-5 7-2-15,5 7 2 16,0 8 2-16,9 8-2 15,7 2-11-15,6 23 11 16,-1 13-2-16,4 14 1 0,2 13-1 16,1 13 1-1,0 7 0-15,11 8 1 0,13 4 2 16,12 0-1-16,19 5-1 16,11-3 0-16,19-2 1 15,17-1-1-15,14-3-6 16,8 3-11-16,27 0-8 15,18 0-2-15,23-7-42 16,19-10-36-16,22-20 2 16</inkml:trace>
  <inkml:trace contextRef="#ctx0" brushRef="#br0" timeOffset="1500.0955">17298 2149 346 0,'-11'-16'0'15,"11"6"27"-15,3 10-20 16,27 0 2-16,19 0-5 15,18-2 0-15,15 0 3 16,12 2 1-16,9 0 5 16,12 3-4-16,12 7-4 15,13-3 2-15,13-3 3 16,18-4 0-16,5 0 2 16,1 0 1-16,-2 0-3 15,4 0 0-15,1 3-5 0,5 11 0 16,5 3-2-16,-1 0 1 15,-2 1-4-15,-2-1-2 16,0-1 2-16,1-2 3 16,6-2-2-16,6-2 0 15,0-1-1-15,0-1 0 16,0 0 0-16,-5-3 0 16,-3-2 2-16,-4-3-1 15,-7 0-1-15,-12-11 0 16,-11-6 0-16,-18 0 0 15,-12 1 0-15,-11 2 0 16,-10 2 3-16,-8 0-2 16,-10 2-1-16,-14-1 0 0,-10 1 0 15,-11 0 0-15,-10 0-2 16,-11-1 2-16,-9 0 1 16,-5-3 1-16,-13-11 1 15,-4-9 0-15,-4-18 0 16,-35-12-3-16,-19-12-9 15,-23-9 0-15,-21-4 1 16,-18-3-2-16,-11-7 10 16,-7 2 2-16,-5 1 5 15,-4 6-2-15,-14 8 2 16,-10 4-3-16,-15 5-4 16,-12 1-1-16,-10 3-2 15,-7 5 3-15,1 8 0 0,-6 11 2 16,2 15-2-16,4 13-4 15,2 12 3-15,1 5-4 16,-2 4-9-16,-8 19 0 16,-6 7 2-16,5 10 5 15,3 6 7-15,1 10 0 16,6 4 0-16,2 9 1 16,8 6 0-16,17 3 2 15,20 2 4-15,14 5-6 16,23 1 0-16,11 0-1 15,20-4 0-15,15-10 1 16,20-9-1-16,17-6 0 16,15-5-1-16,14 0-1 15,16-2-2-15,0-3-1 0,13 2 3 16,20-3 1-16,6 2-2 16,10-1-3-16,6 1-5 15,9 1 8-15,5 0-11 16,6 0-2-16,6-5-4 15,3 2-2-15,0-7-23 16,4-5-31-16,-3-10-35 16</inkml:trace>
  <inkml:trace contextRef="#ctx0" brushRef="#br0" timeOffset="17349.8964">23380 4110 75 0,'0'10'19'15,"-6"-6"-6"-15,-6-4 7 16,2 0 5-16,-1 0 7 16,0-7 6-16,4 2-6 15,3 0 5-15,1 1-3 16,1 1-13-16,2 2 3 16,0 0-11-16,0 1-11 0,0 0 2 15,0 0-2-15,0 0 3 16,0 0 0-16,0 0-2 15,0 0 1-15,0 0-3 16,-1 5-1-16,1 18-1 16,0 15 1-16,0 21 2 15,0 23 1-15,0 17 2 16,0 15 2-16,0 16-3 16,0 7-2-16,0-6 2 15,0-5-4-15,0-11 2 16,1-6-2-16,8-5 2 15,3 0-1-15,2-7 0 0,8-1 1 16,5-3-2-16,-2-6-2 16,-1-6 2-16,-3-9 2 15,-3-13-2-15,-8-14-2 16,-4-17-1-16,-3-15 3 16,-3-10-1-16,0-3 1 15,0 0 0-15,-16-23-6 16,-7-15-55-16,-3-22-95 15,-6-14-19-15</inkml:trace>
  <inkml:trace contextRef="#ctx0" brushRef="#br0" timeOffset="18758.8105">23417 4002 238 0,'0'0'27'16,"2"0"-27"-16,22 0-9 16,-4 0 9-16,15-4 6 15,12-12-4-15,12-3 4 16,11-1 9-16,3 2 1 0,7 2-11 15,8-1 6-15,15-6 2 16,21-5-5-16,11-3-2 16,9 0 2-16,7 8-5 15,-5 9 1-15,-3 9 0 16,4 3-4-16,-6 2 4 16,1 0 0-16,7 0 2 15,3-1-3-15,5-6-2 16,-2-3 5-16,-9 0-6 15,-10 0 2-15,-12 4-2 16,-12 2 2-16,-14 1-1 16,-7 1 1-16,-7 2-2 15,-8 0 2-15,-3 0-2 0,-10 10 0 16,-9 5 0 0,-8 3-3-16,-9 3 2 0,-6 4-3 15,-5 5 0-15,-9 6 0 16,-6 3 4-16,-6 6 8 15,-4 7-3-15,-1 7 5 16,0 5-3-16,0 3 1 16,0 3-4-16,8 15 1 15,15 9-5-15,4 8 2 16,3 18-2-16,-3 13 2 16,1 10-2-16,-5 8-2 15,1-11 2-15,-10-18 1 16,-12-13 1-16,5 0-2 15,-4-4 2-15,2-12-2 0,-2-7 4 16,-3-6-2-16,0-2 6 16,-8 4-1-16,1-8-7 15,-1-16-7-15,-2-14 7 16,1-14 4-16,1-16-4 16,0-4 5-16,2-5 2 15,-3-3 7-15,-5 0-2 16,-11-2-6-16,-14 0-5 15,-10 0 0-15,-15 0-1 16,-15-7 3-16,-14-2-3 16,-11 6 4-16,-8 0-1 15,-9 3-2-15,-6 0-1 16,-10 0 2-16,-17 11-1 0,-8 3-1 16,-12 6 1-1,-9 3 2-15,1-2 1 0,-2-1-4 16,9-2 2-16,6-4-1 15,8 0 2-15,10-2 5 16,5-5-7-16,11-3 0 16,15-3-1-16,8-1 0 15,15 2 0-15,9 2 0 16,9 1-1-16,12 2 1 16,7-1 0-16,12 1 1 15,11 2-1-15,7-4 1 16,9 1-1-16,6-2 0 0,6-2 0 15,5-1-1-15,1-1 0 16,1 0 1-16,2 0-2 16,0 0 2-16,0 0-2 15,0 0-1-15,0 0 0 16,0 0 3-16,0 0 0 16,0 0 0-16,-1 0 0 15,1 0 1-15,-3 0-2 16,0 0 0-16,-3 0 0 15,0 0 1-15,-2 0 0 16,1 0 0-16,-3 0 0 16,1 0 0-16,1 0 1 15,1 0 1-15,-1-3-2 0,2 2 0 16,-1-2-1 0,1 0 0-16,0 0 0 0,-3-1 0 15,5-3-3-15,-1-2 2 16,-1 0-1-16,3-5 1 15,-3-3-1-15,2-6 3 16,1-7 0-16,0-2 1 16,1-3-1-16,2-3 0 15,0-3-1-15,0-4 0 16,0-9-1-16,0-7 1 16,-1-1 0-16,-2 3 0 15,-3 8-1-15,-3 10 0 0,1 9-1 16,1 9 1-1,-2 6-5-15,0 4-5 0,2 2-13 16,2 1-27-16,2 3-60 16,3-2-88-16</inkml:trace>
  <inkml:trace contextRef="#ctx0" brushRef="#br0" timeOffset="21211.2405">25219 5888 172 0,'2'-1'16'16,"-1"-1"-15"-16,-1 2 1 16,5 0 5-16,-2 0 2 15,1 0 5-15,4 0 2 16,-1 3 2-16,1 7-1 16,1 2 8-16,2 3-6 15,0 6 0-15,0 3-4 16,0 3-1-16,-3 3-3 15,-2-1-7-15,3 2 1 16,-5-5 2-16,1-3-6 16,-2-1 0-16,0-5 2 15,-2-3-2-15,1-1-1 16,-1-1-1-16,-1-4-4 0,0 0-14 16,0-4-7-16,0-1-30 15,0 0 3-15,0-3 6 16,0 0-11-16</inkml:trace>
  <inkml:trace contextRef="#ctx0" brushRef="#br0" timeOffset="21969.3582">25337 5847 194 0,'0'-1'9'0,"0"1"-8"0,0 0-1 16,0 0 11-16,0 0-2 16,6-1-2-16,5-2 18 15,6 0 14-15,6-1-8 16,7-2-9-16,4-1-2 16,9-1-12-16,8-1 8 15,3 0-6-15,3 1-4 16,1 1-1-16,1 0 1 15,1 0 0-15,3 0-2 16,-4 1-2-16,-1 4-1 16,-2-4 2-16,-8 6-3 15,-2-1 2-15,-4-1 1 0,-4 1-2 16,-2 1 1 0,-3 0 0-16,-6 0-1 0,-3 0-1 15,-4 0 0-15,-3 0 0 16,-4 1 0-16,-2 5 0 15,-2-2 0-15,-3 4-3 16,0 3-6-16,0 8 6 16,0 5 3-16,-3 6 6 15,1 5-5-15,-3 2 2 16,1 0 1-16,-1-1-4 16,2-2 1-16,-3-2 0 15,0-6 0-15,0-2-1 16,0-8 1-16,0-2-1 15,0-4 0-15,0-4 0 0,0-2-3 16,-3 1 3-16,-8 0 1 16,-6 1 2-16,-7 0 0 15,-4-2-3-15,-6 2 0 16,-7-2 1-16,-6 0-1 16,-8-1-2-16,-8 0-1 15,-1 2 3-15,-5-1 1 16,3 3-1-16,5-4 0 15,5 0 2-15,6-2-2 16,7 1 3-16,3-1-2 16,0 2-1-16,2 3 2 15,2-2-2-15,3 0 0 0,7 1-3 16,3-3 3-16,7 3-9 16,3-4-6-16,2 3-17 15,3 1-15-15,4-4-43 16,2 6 14-16,2 0-30 15</inkml:trace>
  <inkml:trace contextRef="#ctx0" brushRef="#br0" timeOffset="22583.6154">25771 6041 181 0,'0'0'34'16,"0"0"-31"-16,0 0 1 16,0 1-1-16,2 17-3 15,2 12 16-15,4 9-3 16,1 8-2-16,-2 4 1 16,5 4 19-16,3 7-13 15,2 4 13-15,3 5-7 16,1 2-9-16,-1-2-1 15,0-3-5-15,-1-5-8 0,-3-6 0 16,-3-8 0-16,1-12 0 16,-7-8 3-16,-1-10-4 15,-4-9 2-15,-1-6-2 16,-1-4 0-16,0 0-6 16,0 0-9-16,0-4-14 15,0-22-40-15,-9-16-36 16,-6-19-48-16</inkml:trace>
  <inkml:trace contextRef="#ctx0" brushRef="#br0" timeOffset="23147.1475">25768 5960 184 0,'-13'7'4'15,"2"6"-3"-15,-1 8-1 16,-2 5 7-16,-3 7-4 16,-2 3 2-16,-3 0 2 15,-1 3 11-15,4-8 1 16,-4-1-10-16,3-4 4 16,3-6 1-16,2-1-4 15,6-3-1-15,3-8-3 16,3-2-6-16,3-2 0 0,0-2-7 15,0 1-11 1,14-2 18-16,14 3 4 0,11-4 0 16,5 0 5-16,7 0-7 15,-3 0-2-15,-2 0 3 16,-1 2-3-16,-1 2 0 16,-2 2 0-16,-1-2 3 15,-7-4-2-15,-7 0 0 16,-8 0 3-16,-5 0-3 15,-6 0 2-15,-3 0 1 16,-3 0 7-16,-2-6 12 16,0-8 1-16,0-6-11 0,-9-1-10 15,-6-3 2 1,-6-1 0-16,-3-1-2 0,0-3-2 16,-3-4 4-16,0-4-4 15,4 1 1-15,3 0-2 16,2 3 2-16,5 7-4 15,3 5 2-15,2 7-8 16,2 5-10-16,3 4-23 16,3 4-14-16,0-1-52 15,0 2-72-15</inkml:trace>
  <inkml:trace contextRef="#ctx0" brushRef="#br0" timeOffset="23582.7176">25779 5795 147 0,'-9'-3'31'0,"-1"2"-14"16,1 1-2-16,-5 0 15 15,-2 4-23-15,-7 10-3 16,2 2-2-16,-6 4 14 15,-1 2-3-15,-2 5-5 16,-3 7 11-16,1 5-6 16,-1 1-5-16,4-1-7 15,6-5 0-15,5-5 1 16,0-6-2-16,6-3-2 16,5-7-25-16,5-6-6 15,2-4-25-15,3-3-29 16,16 0-10-16</inkml:trace>
  <inkml:trace contextRef="#ctx0" brushRef="#br0" timeOffset="23821.9482">25949 5842 194 0,'-21'14'4'15,"-4"8"-3"-15,-7 8 9 16,-7 5-5-16,-4 8-2 16,2-2 4-16,2-3-2 0,4-7 6 15,8-6-3 1,8-8-5-16,9-6-3 0,8-5-6 16,2-6-34-16,5 0-33 15,23-6 23-15</inkml:trace>
  <inkml:trace contextRef="#ctx0" brushRef="#br0" timeOffset="24023.529">26098 5857 151 0,'-31'24'7'0,"-8"6"1"16,-6 8 11-16,-4 0-12 15,4 0-4-15,4-7 0 0,11-4-2 16,12-10-1-16,7-10 0 16,11-7-9-16,0 0-79 15,23-5 33-15</inkml:trace>
  <inkml:trace contextRef="#ctx0" brushRef="#br0" timeOffset="24211.4753">26213 5891 157 0,'-22'14'3'15,"-8"8"6"-15,-4 3 13 0,-7 3-11 16,1 2-8-16,-2-1-3 16,9-5-3-16,7-4-4 15,12-8-6-15,11-11-16 16,3-1-66-16</inkml:trace>
  <inkml:trace contextRef="#ctx0" brushRef="#br0" timeOffset="24407.4657">26267 5936 114 0,'0'7'54'0,"-15"7"-51"16,-8 5 5-16,-5 2 14 0,-3 3-6 15,-1 0-5-15,4-3-5 16,4-4-3-16,11-7-3 16,5-4-4-16,8-6-27 15,2 0-70-15,19-4 23 16</inkml:trace>
  <inkml:trace contextRef="#ctx0" brushRef="#br0" timeOffset="24571.4901">26290 6025 51 0,'-31'21'22'0,"-2"2"-8"0,3 1 10 16,2-4 2-16,4-4-23 16,8-4-3-16,9-7-2 15,7-5-36-15</inkml:trace>
  <inkml:trace contextRef="#ctx0" brushRef="#br0" timeOffset="24739.3645">26361 6013 66 0,'0'0'66'16,"0"0"-47"-16,-3 3 8 15,-12 5-3-15,1 4-16 0,-2-2-6 16,4 0 1-1,3 0-3-15,4-4-23 0,5-5-39 16</inkml:trace>
  <inkml:trace contextRef="#ctx0" brushRef="#br0" timeOffset="24887.0501">26361 6013 107 0,'3'19'0'16,"-17"-9"-7"-16,1-6-49 15</inkml:trace>
  <inkml:trace contextRef="#ctx0" brushRef="#br0" timeOffset="33151.3989">22767 11585 242 0,'-5'0'42'15,"5"0"-3"-15,-7-3-13 0,1 3 5 16,6 0-2-16,0-3-11 16,0 2-1-16,0-2-4 15,0-3-2-15,0-3-4 16,0-8-5-16,-8-7-1 16,5-9 1-16,-1-6-2 15,-2-4 0-15,-3-7 0 16,-4-8 0-16,-6-3 3 15,-1-2-2-15,-1-6 0 16,1-4 1-16,-1 1 6 16,2 2 0-16,4-2-2 15,4-1 1-15,1-6-6 0,4-6 5 16,0-8-6-16,2 4 0 16,1-1 2-16,1 1-2 15,0-3 1-15,-1-1 1 16,0-2-2-16,-7 1 0 15,1-1 0-15,-5-4 1 16,-1 0 0-16,-9-1 8 16,-5-1 5-16,-2 5-1 15,-3 0 0-15,-4 3 0 16,-2 4 3-16,5 7-7 16,6 9 1-16,13 8-7 15,13-2-3-15,3 1 2 16,0 0-4-16,-4-3 4 0,-4-1-2 15,-3-6 0-15,-5-6 1 16,-2 2-1-16,-6-3 0 16,-1-2 1-16,-3-1-1 15,-8-4 0-15,-5-2 0 16,-5-1 0-16,-5 1 0 16,-2-3 0-16,-2 1 0 15,-4-5 2-15,1 2-4 16,0 2 1-16,-1 1 0 15,0 11 0-15,-4-1 1 16,0 2 0-16,1-1 0 16,-6 1 0-16,0-1 0 0,0-3 0 15,-3-2 0-15,5-2 0 16,0-6 0-16,5 2 0 16,-3 2-1-16,-7 4-2 15,-5 6 3-15,-1 3 0 16,3-1-2-16,5-3 2 15,4 2 0-15,0 1-1 16,-6 4 0-16,-1 6 0 16,-3 1 0-16,-2 7 1 15,-1-1-1-15,0-3 2 16,2-2-1-16,7-3 0 16,3 4-2-16,4 2 2 15,-2 3-1-15,-8 2 1 16,1 3-1-16,-7 1 0 15,5 3 1-15,3 4-1 0,-2 5 0 16,4 4-2-16,2 5 3 16,2-1 0-16,0-3-3 15,-7-1 2-15,-2 1 1 16,2-1 1-16,-5 5-1 16,3-1-1-16,1 0 1 15,-2 1 2-15,-1 1-2 16,-3 3 2-16,7 2-2 15,3-3-1-15,6 0 0 16,-3-2 1-16,-2 0 0 0,-3 1-2 16,0-3 2-1,-2 5 0-15,0 0 0 0,-2 3 0 16,3 2 1-16,-5 4-1 16,6-2 0-16,-1 1 0 15,1 1 1-15,5-4 0 16,-2 1 0-16,-5-2-1 15,-3-1 1-15,1 2-1 16,2 1 0-16,4 1-2 16,-3 2 2-16,0-3-3 15,-1 3 3-15,4-1 1 16,3 4-1-16,6 0 0 16,-5 1 0-16,-7 1 0 15,-2 0-1-15,2 2 1 16,-8 0 0-16,3 3 3 0,-3-3-3 15,-2 4 1-15,2-3-3 16,6 3 2-16,-2-2-1 16,7 2 1-16,-7 0-1 15,-4 1 1-15,3 2-1 16,-3 3 0-16,-2 3-3 16,-3 0 1-16,-3 0 3 15,2 2-1-15,-3 0 0 16,1 0 1-16,-4-1 1 15,-3-2-1-15,-1 0 0 16,5 2 0-16,2 1-1 16,-3 0 1-16,0 0 0 0,3 0-1 15,1 0 1 1,2 0 0-16,2 0 0 0,-2 0 2 16,-6 0-1-16,0 0 0 15,-3 0-1-15,-3 0 1 16,3 0 0-16,0 1-1 15,3 2 0-15,0 0-2 16,-3 2 2-16,3 1 0 16,-3 0 1-16,-3 1-1 15,-3 0 0-15,0 0 0 16,-3 2 0-16,-4 1 1 16,-1 0-1-16,4-1 1 15,1 1-2-15,3 0 1 16,-3-2 0-16,0 1-1 15,0 2 1-15,-1 1 0 0,-1 2 2 16,5-2 0-16,-7 4 0 16,1-4-2-16,0-2 4 15,3 3-4-15,3-2-1 16,6 2 1-16,-3 1 0 16,-4 0-1-16,4 0 0 15,-2 0 1-15,2-1 0 16,0 0 2-16,-1-2-2 15,1 1 0-15,-3-1 2 16,0-2-2-16,1 1 0 16,-2 3 0-16,7 1-1 15,0 1 1-15,0 1 1 0,0 2-1 16,0 2-1-16,-3 3 1 16,6 1 0-16,-3-2 0 15,0 5 1-15,0 3 0 16,-3-3-1-16,-1 2 0 15,4 3-1-15,3-2 0 16,0 12 1-16,-3 0-2 16,7-1 1-16,-1 4 1 15,3-1 0-15,3-2 0 16,3 2 1-16,-6 2-2 16,6 2 3-16,-5 7-2 15,-4 7 0-15,3 2 0 16,9-2-1-16,3 0 0 0,3 0 0 15,4 2 1-15,-1-1 0 16,0 3-2-16,6 2 2 16,1-1-2-16,6-3 2 15,-1 5-1-15,0 6 1 16,4 2 0-16,-1 3 1 16,3 6-1-16,1 3-1 15,2-1 0-15,4 5 1 16,3-3-1-16,-1-2 2 15,4 1-1-15,-9 4 0 16,2-2 1-16,4 4-2 16,2 6-1-16,4 5 1 0,9 9 0 15,-4 7 0-15,4 8-2 16,6-3 1-16,-1-10 1 16,8-8-3-16,1-3 2 15,1 6-1-15,3 6 2 16,6 3 1-16,0-4 0 15,0-4 1-15,0 3-1 16,9 5 3-16,7-1-3 16,1 2 0-16,2 3 0 15,3 1 0-15,1-1 0 16,7 1 0-16,1-6 1 16,2-3-1-16,4 0 1 15,-1-5-1-15,1-7 0 0,2-2-1 16,1 3 0-1,-1-4-2-15,3-3 3 0,1-2-2 16,-1-3 2-16,3 2 0 16,-2 7 0-16,-4-1-1 15,0-3 1-15,-5 1 0 16,3-4-2-16,-4 3 2 16,3 2 0-16,1 5 0 15,2-3 0-15,1 2 0 16,2-5 0-16,0-4-2 15,1-2 2-15,-4-3 0 16,6-2 0-16,-1-1 0 0,3 5 0 16,5 6 0-1,3-3 1-15,0-1 0 0,-4-5-1 16,1-1 0-16,2-3-1 16,-5 3 1-16,2 0-1 15,4-3 1-15,0-3-3 16,2-4 3-16,-2 0 0 15,-1-3-1-15,1-2 0 16,0-2 0-16,-4 0 1 16,1-2-1-16,0-1 1 15,-4-2 0-15,3 5 0 16,-3 0 0-16,4 5 1 16,3 8-1-16,3 1 2 15,0-7-2-15,5-6 0 16,-2-3 0-16,3-4-1 0,-4 0 1 15,1-1-4-15,-3 5 4 16,5 0 0-16,1 5 0 16,2-5-3-16,-2-1 3 15,-3-2 0-15,-1-2-2 16,1-2 2-16,0-1-1 16,2-2 0-16,4-4 1 15,2-2 0-15,5-2 0 16,4-3 1-16,10 2-1 15,-3 1 0-15,2 1-1 16,-1-4 0-16,-1-3 0 16,0 4 1-16,0-1 0 0,-7 5 0 15,-1-2 0-15,-2-1-1 16,4-2 1-16,0 1 0 16,0-1 1-16,9 0-1 15,3 1 1-15,6-1-1 16,6-2 0-16,-6-1 0 15,1-3-2-15,4 3 2 16,-2-3 0-16,-3 3 0 16,0-2-1-16,4 1 1 15,-3-1 1-15,9 1-1 16,3-6 1-16,5-2-1 16,0-3 0-16,6 1-1 15,1-1 0-15,2 0 1 0,0 1 0 16,-2-2 1-1,2-6-1-15,-3-1 0 0,7-6 0 16,3 0 2-16,2 0-1 16,0-4-1-16,-3 0-1 15,1 1 1-15,2-6 0 16,-2 0-2-16,1-2 3 16,4-3-1-16,9-3 1 15,-3-2-1-15,9-1 1 16,-5 0-1-16,-7 0-2 15,-2 0 2-15,-4 0 1 16,-10 0 0-16,3 0-1 16,1 0 0-16,4-10 0 15,-5-4 2-15,1 0-2 0,-4-6 0 16,-9-3-1-16,2-1 0 16,-8-1 1-16,2-2 0 15,0-2 0-15,-3-1 2 16,10-3-2-16,0 0 2 15,3 0-2-15,-4-3 0 16,-2-1 0-16,-9-1 0 16,-2-3 0-16,-2-4 0 15,-6 1 0-15,5-1 0 16,-2-2 1-16,10 1-1 16,7-7 2-16,-4 3 1 15,6-7-3-15,-7-2 0 0,-4 0-1 16,-4-6 1-16,-2-2-1 15,-6-3 1 1,0-2 1-16,0-4 0 0,0-1 0 16,4 1 0-16,2 0-1 15,0-6 1-15,-1 0-1 16,-5-1 0-16,0-6 0 16,-3-1-1-16,0-2 1 15,-5-1 0-15,-3-6 0 16,-3 3 1-16,2-2-1 15,-5 2 0-15,-1 0 0 16,2 4 0-16,-1-1 0 16,2-2 1-16,-1 2 0 0,-2-6 0 15,-7 6-1 1,-5 0-1-16,-1 1 1 0,-2-1 0 16,-5 7 0-16,3-2-1 15,-5 8 1-15,-1 1 1 16,2 3-1-16,-3-3 0 15,-1-3 0-15,-3 2 1 16,-3-2-1-16,-1-4-1 16,-3 4 1-16,-1 1 1 15,0 0 0-15,1-3-1 16,-5-2 1-16,1 4-1 16,4-1 0-16,0-3 0 15,1-3 1-15,1-6-1 16,-3 0 2-16,-2-1-2 15,0 3-3-15,-4 4 0 0,1 0 3 16,1 0-1-16,0-4-4 16,2-6 3-16,4 3-1 15,0 4-5-15,2 2-5 16,0 1 1-16,-2 0-4 16,-1 0 4-16,0-4 3 15,-2 4 1-15,-2-4-5 16,3 1 10-16,-3-1-1 15,1 0-1-15,-1 5-5 16,5 2-9-16,-5 3-14 16,3 4-6-16,2 3 9 15,-3 0-35-15,1 4-29 0</inkml:trace>
  <inkml:trace contextRef="#ctx0" brushRef="#br0" timeOffset="48975.7375">24982 1459 43 0,'-7'-20'37'0,"1"3"3"0,0 3 2 15,-2 0-27-15,7 5-3 16,-1 2 1-16,-1 0 5 16,2 0-5-16,-2 0-1 15,0-1-1-15,3-1-11 16,0-2-15-16,0-2-45 15,10-5-96-15</inkml:trace>
  <inkml:trace contextRef="#ctx0" brushRef="#br0" timeOffset="49351.6143">24722 1033 244 0,'0'0'94'16,"0"0"-47"-16,0 0-10 0,0 0-15 16,0 0-17-16,0 0-5 15,16 7-2-15,6 8-4 16,8 6 6-16,1 4 2 16,0-2-2-16,-4 1 0 15,-5 0-3-15,-13 3-3 16,-9 1-34-16,-4 2-56 15,-29-2-159-15</inkml:trace>
  <inkml:trace contextRef="#ctx0" brushRef="#br0" timeOffset="49678.692">24548 1560 160 0,'0'0'131'0,"15"0"-125"16,14-9-1-16,12-12 26 15,4-5-5-15,1 0 1 16,-9 7-11-16,-10 6-7 16,-10 8-8-16,-7 5-1 15,-6 3 0-15,1 29-4 16,-5 16 4-16,0 12 0 16,0 7 13-16,0-6-3 15,0-8-5-15,2-9 3 16,8-11-3-16,3-7 1 15,2-7-3-15,5-8-1 0,-1-6 3 16,4-5-1 0,3 0 1-16,4-14 0 0,3-13-1 15,1-9-4-15,2-11 0 16,-7-8-14-16,-3-13-35 16,-3-9-111-16</inkml:trace>
  <inkml:trace contextRef="#ctx0" brushRef="#br0" timeOffset="50039.6238">25342 937 294 0,'-20'39'32'0,"-8"16"-11"15,-6 8 13-15,-2 3-6 16,0 0-6-16,-1-1-10 15,2-3-6-15,4-7-3 16,9-12-3-16,5-17-2 16,11-12-1-16,6-10-13 15,0-4-22-15,0 0-20 16,12-18-1-16,11-10 36 16,2-3 12-16,0 2 3 15,1 6 8-15,-4 6 0 16,1 3 4-16,0 4 8 15,1 1 2-15,-1 3 7 16,4 1 5-16,-1 1 1 0,1 2-13 16,1 2-5-16,-2 0-9 15,-7 3-6-15,-1 12-21 16,-9 1-76-16</inkml:trace>
  <inkml:trace contextRef="#ctx0" brushRef="#br0" timeOffset="51517.6578">25556 1828 90 0,'0'2'28'0,"0"23"17"16,-6 12 16-16,-13 8 33 16,-5 6-41-16,-2-4-13 15,0-2-4-15,-2-2-9 16,1 0-11-16,-2 0-11 15,0 0-2-15,0-5-3 16,1-5-3-16,1-8-12 0,9-9-30 16,5-10-42-16,5-6-92 15</inkml:trace>
  <inkml:trace contextRef="#ctx0" brushRef="#br0" timeOffset="51787.4922">26213 1212 304 0,'3'12'22'16,"3"14"-17"-16,3 11 25 15,1 6 9-15,5 3-19 16,0-4-15-16,3-8-1 16,2-6-4-16,5-11-6 15,3-13-13-15,7-4-26 16,2-28-61-16</inkml:trace>
  <inkml:trace contextRef="#ctx0" brushRef="#br0" timeOffset="51959.0648">26705 1244 223 0,'-25'44'48'0,"-6"8"-21"16,-7 3-6-16,-4 3-16 16,-7-3-5-16,0-4-6 15,-5-4-14-15,5-7-35 16,3-4-48-16</inkml:trace>
  <inkml:trace contextRef="#ctx0" brushRef="#br0" timeOffset="52139.28">26171 1752 132 0,'24'-14'13'0,"10"-4"14"16,7 0 26-16,8-5-3 0,0-3-3 15,3 1-16-15,-1-2-7 16,-3-1-15-16,-6 1-2 15,-7 2-3-15,-11 2-4 16,-9 1-1-16,-9 1-11 16,-6-8-30-16,0-6-153 15</inkml:trace>
  <inkml:trace contextRef="#ctx0" brushRef="#br0" timeOffset="52589.4863">26467 1147 106 0,'0'25'3'0,"10"11"11"16,-1 10 49-16,2 12 5 15,0 8-4-15,0 4-9 16,0 0-10-16,0-4-22 16,0-2-8-16,-2-2-5 15,-2-4-2-15,-4-3-1 16,-3-6-3-16,0-5-2 15,-6-4-2-15,-13-8 0 16,-4-5-9-16,-3-9-2 16,0-8-11-16,-1-7-3 15,3-3-7-15,5 0 8 16,5-11 6-16,7-2 4 0,1-2 13 16,5 2 0-16,1-3-4 15,0 1-2-15,0 2 1 16,11 0-1-16,0 2 7 15,4 1 5-15,1-1 2 16,7-3 6-16,3 0 1 16,6-1 2-16,1 1-1 15,-2 0-2-15,-3 4-5 16,-5 3-2-16,-5 2-3 16,-6 3-3-16,-5 1-1 15,-6 1-4-15,-1 0-15 16,0 0-34-16,-22 0-106 15</inkml:trace>
  <inkml:trace contextRef="#ctx0" brushRef="#br0" timeOffset="52905.2913">26173 1690 144 0,'0'27'19'0,"0"8"8"16,0 6 11-16,7 4 18 16,4 4-18-16,3 1-1 15,2 5-7-15,0 2 2 0,-3-4-5 16,2-3-8-16,2-10-9 16,2-5-10-16,5-10 1 15,3-7 0-15,4-10 3 16,6-8-2-16,7 0 1 15,9-19 2-15,7-11-1 16,4-5-3-16,3-3 0 16,1-5-1-16,0 1-9 15,-4-6-29-15,-4-7-64 16</inkml:trace>
  <inkml:trace contextRef="#ctx0" brushRef="#br0" timeOffset="53293.2859">27312 1213 352 0,'-86'37'5'15,"-20"14"6"-15,-7 7 0 16,14-6-4-16,23-10-5 15,33-12-2-15,21-9 0 16,19-4 0-16,3 1-12 16,13 2-18-16,21 1-3 15,10 2 18-15,8 0 8 16,-1-1 7-16,-2 3 6 0,-10 1 3 16,-8 3 5-16,-9 2 3 15,-7 3 14-15,-3 0 3 16,-9 3-2-16,-3 1-12 15,0 0-8-15,-6-2-12 16,-12-6-2-16,-2-7-13 16,-2-10-25-16,3-12-14 15,1-1 0-15,5-17-44 16,5-15-3-16</inkml:trace>
  <inkml:trace contextRef="#ctx0" brushRef="#br0" timeOffset="53454.606">27060 1793 111 0,'32'-32'60'0,"3"1"7"15,6 6-10-15,3 2-17 0,3 4-11 16,2 5-4 0,-3 0 3-16,0 3-2 0,-4 1-13 15,-6 2-5-15,-7 3-4 16,-10 1-4-16,-10 4-4 16,-8-1-12-16,-1-4-38 15,0 3-42-15,-20-3-148 16</inkml:trace>
  <inkml:trace contextRef="#ctx0" brushRef="#br0" timeOffset="53634.0103">27335 1852 144 0,'0'58'59'0,"9"2"14"0,1-5-18 15,2 0-23-15,3-2-12 16,4 1-12-16,3-4-5 15,-2-9-3-15,0-8-1 16,-5-13-8-16,-2-16-29 16,1-4-162-16</inkml:trace>
  <inkml:trace contextRef="#ctx0" brushRef="#br0" timeOffset="54307.4518">28448 1205 272 0,'0'0'38'0,"0"-2"15"16,-5 2 10-16,-12 0-30 16,-7 0-18-16,-9 5-15 15,-4 14-1-15,-5 8-5 0,-4 8-7 16,1 6-19 0,-1-1-51-16,2-2-154 0</inkml:trace>
  <inkml:trace contextRef="#ctx0" brushRef="#br0" timeOffset="54517.7097">28078 1680 192 0,'49'0'48'16,"5"-10"29"-16,-2-1-21 15,-6-2-19-15,0 0-11 16,-5-2-9-16,-5 0-6 15,-6-1-7-15,-8 2-3 16,-8-3-1-16,-9-2-5 0,-5-6-27 16,-2-2-89-16,-15-3-190 15</inkml:trace>
  <inkml:trace contextRef="#ctx0" brushRef="#br0" timeOffset="54893.3231">28342 1495 94 0,'12'60'65'0,"4"5"13"16,4 2-16-16,2-2-8 16,-2-4-14-16,2-4 2 15,0-8-12-15,-2-8-19 16,-3-9-7-16,-3-8-3 0,-5-10-1 16,-5-8-1-16,-2-6-3 15,-2 0-8-15,0-17-5 16,-6-14 0-16,-12-7-68 15,-3 1-10-15,-1 11 20 16,-2 9 6-16,0 12 69 16,-1 5 50-16,0 2 4 15,-4 18 1-15,-2 2-28 16,0 6 5-16,3-1-6 16,3-3-3-16,7-6-4 15,6-5-10-15,8-6-9 16,4-4 0-16,0-3-5 15,0 0-13-15,12-17-5 0,15-14-4 16,8-12 7 0,4-3-38-16,0-1-23 0,-2 5-53 15</inkml:trace>
  <inkml:trace contextRef="#ctx0" brushRef="#br0" timeOffset="55056.4127">28475 1748 12 0,'18'0'96'16,"-1"1"-36"-16,3 16 12 15,4 5-23-15,0 0-7 16,-1-4-10-16,0-4-18 15,-1-6-10-15,1-8 2 16,0 0-4-16,0-19 1 16,1-14-3-16,-3-12-7 15,-6-5-15-15,-7-8-25 0,-6-7-16 16,-2-10 9 0,0-6 0-16,0 4-28 0</inkml:trace>
  <inkml:trace contextRef="#ctx0" brushRef="#br0" timeOffset="55905.6101">28785 1234 26 0,'0'-3'155'0,"0"3"-39"15,0 0-74-15,0 3-27 16,0 16-6-16,6 8-8 16,8 3 10-16,3 0 6 15,3-4-9-15,-4-9-1 16,-1-6-7-16,-4-7 5 16,-5-4 2-16,3 0 3 15,5-9-3-15,5-11 4 16,4-6 4-16,3 2-7 15,-6 6-4-15,-5 6-2 16,-7 8-2-16,-1 4 1 0,-1 0-1 16,5 3-1-1,5 17-8-15,-2 5 7 0,-1 6 2 16,-7 4 0-16,-6 2 0 16,0 1-2-16,-22 0-1 15,-10-2 1-15,-2-7 2 16,-1-6-3-16,4-6 0 15,4-6-1-15,5-5 1 16,5-5 1-16,3-1-6 16,6 0-5-16,4 0-1 15,1 0 9-15,3 0 5 16,0 0 4-16,0 0-1 0,0 0-3 16,0 0-1-1,12 0-7-15,5 6 8 0,2 5 2 16,-2 3-1-1,0 3-1-15,1 5 3 0,-2 3 1 16,2 1 2-16,-2 4 0 16,-1-2 1-16,-4 2-1 15,-2 0 1-15,-3-5-3 16,-5-3-1-16,-1-5 0 16,0-5-1-16,0-6 2 15,0-5-4-15,0-1 1 16,-6 0 4-16,-7-3 5 15,-4-13 0-15,0-6-6 0,1-3-3 16,5-1-1 0,3 3-4-16,5 5 3 0,2 6-3 15,1 3 1-15,0 2 3 16,0 3-4-16,9 3-4 16,12-1 0-16,4 2 5 15,3 0 2-15,2 6-1 16,-2 9 0-16,-5 2 2 15,-4 3 0-15,-8 3-1 16,-7 3 0-16,-4 6 1 16,0 7 1-16,-19-1 5 15,-8 1-1-15,-1-3 1 16,1-7 1-16,6-5-4 0,9-9 0 16,6-7-1-16,6-5 0 15,0-2-2-15,0 1-3 16,4 0 0-16,19-2 3 15,6 0 0-15,9 0 2 16,5-5-2-16,5-11-6 16,1-5-24-16,5-5-33 15,7-1-62-15,15-12-111 16</inkml:trace>
  <inkml:trace contextRef="#ctx0" brushRef="#br0" timeOffset="56130.7784">29928 982 255 0,'1'17'6'0,"11"8"-6"15,-1 5 4-15,-5 5-4 16,-5-1-3-16,-1-6-22 16,-14-4-65-16</inkml:trace>
  <inkml:trace contextRef="#ctx0" brushRef="#br0" timeOffset="57359.909">29640 1294 241 0,'25'7'1'0,"10"-2"27"16,12-3 10-16,5-2-11 16,3 0-13-16,-2-6 0 15,-5-5-4-15,-5-3 1 16,-9 3-2-16,-8 2-3 16,-10 5-2-16,-10 1-4 15,-6 3 0-15,0 0-9 16,-5 19-7-16,-14 8-16 15,0 7 32-15,2 7 3 0,6 4 3 16,2 3-2 0,-1 6 0-16,4 1-4 0,-2 5 0 15,2 3 4-15,1 0-3 16,2 2 2-16,0-1 1 16,-3 1-1-16,-2-3 5 15,-2-6-5-15,3-5 0 16,1-11 1-16,2-10-3 15,2-10-1-15,1-8 2 16,-1-8-1-16,-1-4 0 16,0 0 0-16,-3-11 0 15,3-19-1-15,3-11 0 16,0-13-14-16,12-11 2 16,12-2-2-16,4-4-15 0,5 5-14 15,4 6 23-15,1 7 20 16,0 8 7-16,-2 6 4 15,-3 9 2-15,-3 7-2 16,-2 9 0-16,-3 4-1 16,1 6 0-16,-5 3-6 15,-2 1 1-15,-7 0 3 16,-6 0-6-16,-3 8-1 16,-3 11 2-16,-4 9-2 15,-20 3 7-15,-5-1 5 16,-1 0-2-16,5-6-4 15,4-5-1-15,8-7-3 16,4-5-2-16,5-4 1 0,2-2-2 16,2-1 0-16,0 3-1 15,2 0-1-15,14 0 2 16,2 1 0-16,4 0 1 16,-1 1 0-16,-6-1-1 15,-2 0 0-15,-4 1 0 16,-3-3 0-16,-3 4 0 15,-1 0 0-15,-2 5-1 16,0 4 0-16,-20 8 1 16,-13 4 0-16,-7 0 0 15,0-1-3-15,6-6-8 16,8-3 5-16,11-7-3 0,7-4 1 16,3-4 6-16,5 0 1 15,0-2 1-15,0 0 1 16,0 1 0-16,3 1-1 15,16-2 1-15,10 0-1 16,5 0 2-16,3 0 3 16,4-10-3-16,-3-4-1 15,0 0 2-15,-7-1 1 16,-3 2-4-16,-5 1 5 16,-7 2-2-16,-5 3 2 15,-3 3-3-15,-5 1-2 16,-1 2 1-16,-2 1-2 15,0 0 1-15,0 0-2 0,0 0-3 16,0 0-2 0,-12 10-10-16,2 3 14 0,-1 6 3 15,4 2 1-15,1 2 0 16,1 2 0-16,2 3 0 16,2 2 2-16,1 4-1 15,0 1 0-15,0 5-1 16,0 0 6-16,0 4-4 15,-2 4 0-15,-2 3 6 16,1 7-2-16,3 5 4 16,0-1-8-16,0-5 18 15,0-15 2-15,0-12-16 0,-13-7 1 16,-10-3 4 0,-12 0-3-16,-7-1-4 0,-12-5-5 15,-9-4-3-15,-11-6-7 16,-19-4-10-16,-16 0-30 15,-16-17-53-15,-23-13-122 16</inkml:trace>
  <inkml:trace contextRef="#ctx0" brushRef="#br0" timeOffset="58103.96">25498 1651 179 0,'-3'0'37'16,"2"0"-5"-16,-2 0 36 15,0 0-36-15,-4 0-11 16,-1 0-2-16,-3 0-4 16,-5 12-7-16,1 5 0 15,-4 8-5-15,-2 3 0 0,-2 5-1 16,-3 3-2 0,-3 0 0-16,1-4-2 0,4-7-5 15,9-10-10-15,9-6-16 16,6-9-29-16,2 0-52 15,20-21-45-15</inkml:trace>
  <inkml:trace contextRef="#ctx0" brushRef="#br0" timeOffset="58283.9118">25509 1765 209 0,'-36'34'34'15,"-6"4"21"-15,-1 5-14 16,-2 0-30-16,1 1-4 0,0-1-7 16,4-1-2-16,7-7-9 15,3-10-62-15,5-9-150 16</inkml:trace>
  <inkml:trace contextRef="#ctx0" brushRef="#br0" timeOffset="68032.1344">14958 2445 66 0,'51'7'17'16,"17"-3"2"-16,-14-2 5 15,3 2-5-15,-2 2 2 16,1 4 5-16,4-2-1 15,6 2-2-15,-1 0-6 16,9 0 2-16,1-2-11 16,5-2-2-16,5-2 1 15,6-4-3-15,3 1 3 16,0-1-5-16,-2 0 1 0,-2 2 0 16,-2 0-2-16,0 0 2 15,-3-1 1-15,9-1-2 16,0 0 2-16,6-4 0 15,-2-13-1-15,-4-4-3 16,-7-1 2-16,-2-4 1 16,-7 0 1-16,-6-3-2 15,-1-2 0-15,-4-1 3 16,-5-4 1-16,-3 0-2 16,-7-2-1-16,-7 1 1 15,-6-1 7-15,-8-3 2 16,-4-3 7-16,-8-7-11 0,-5-5-5 15,-7-5 2-15,-7-2-4 16,0-1 1-16,-20 0 0 16,-6-3-1-16,-13-5 2 15,-10 0 0-15,-5 0 0 16,-15 3-1-16,-2 7-1 16,-8 2-1-16,-8 4 2 15,-6 7-3-15,-3 2 0 16,-7 6 2-16,-1 9-1 15,-1 5-1-15,5 7 4 16,-3 7-4-16,2 7 1 16,-7 6 0-16,-8 0 1 15,-5 8-2-15,-5 13 0 16,3 6 0-16,5 3 1 0,9 2-2 16,1 4 1-16,10 4-3 15,5 4 2-15,8 1 1 16,11-2-4-16,9-4 4 15,10-2 0-15,9-2 0 16,7 2-2-16,7 5 1 16,5 3 0-16,6 5 0 15,0 0 0-15,6 0-2 16,5 1 2-16,-1 2-1 16,5 2 2-16,3 0-2 15,0-3 0-15,3-2-4 16,0-10 2-16,0-4-3 15,4-5 0-15,9-4 1 0,-1-3 1 16,1 0-5-16,-1-2-2 16,6 1-8-16,-3 0-10 15,1-3-36-15,1-2-49 16</inkml:trace>
  <inkml:trace contextRef="#ctx0" brushRef="#br0" timeOffset="75560.873">9105 9525 42 0,'-10'0'27'16,"7"0"-11"-16,-1 0-5 16,3 0 2-16,1 0-1 15,0 0-1-15,0-1-4 16,0 1 0-16,0 0 4 15,0-2 2-15,0 2-6 0,0 0-3 16,0 0-3-16,0 0 2 16,0 0 2-16,0 0 4 15,0 0 7-15,0 0 0 16,-3 0-3-16,0-1-4 16,-3-2-7-16,-1-1 0 15,1 1 5-15,0-3-4 16,0 3-1-16,0-1 0 15,-3 0 1-15,0-2 0 16,3 0 5-16,-7-1-1 16,2 0-2-16,-1 0 2 15,-4 0-7-15,-3-3 6 16,2 2-4-16,-8-2 8 0,1 0-8 16,-2 0 1-16,-2 0 0 15,-5 2-1-15,5-4 1 16,-2 3 1-16,-3-1-3 15,5-1 3-15,-2 1-1 16,-3 1-1-16,5 2 4 16,-5 3 6-16,3-2-4 15,-3 2-3-15,-5 1-1 16,2 2-3-16,-3-1 2 16,0 1-2-16,-1-1 1 15,1 2-1-15,-1 0 1 16,-3 0 0-16,1 0-2 0,0 0 0 15,-1 3 0 1,1 6 0-16,-3 2 0 0,2 2-3 16,1 1 1-16,2 2 0 15,6-1 2-15,1 2 0 16,0 0-1-16,5 0 1 16,-2 3-1-16,0 3-1 15,-1 3-2-15,1 0 2 16,0-3-1-16,6 1 2 15,-3-2-1-15,5-1-2 16,1 1 4-16,0 1-2 16,3-2-4-16,3 5 6 15,2-3-1-15,1 0 0 0,0-3 1 16,6-3-2-16,0-3 2 16,6-2-3-16,-3 1 2 15,3 1-3-15,0-1 3 16,0 0-3-16,0 0 2 15,0-2 0-15,0 4-3 16,9 2 3-16,4 0 2 16,1 3 0-16,2 0-1 15,4-2 1-15,2 0-5 16,3 1 4-16,2-2-1 16,0-1 1-16,4 1-2 15,2 2 1-15,0-2 0 0,0-3 1 16,-2 4-1-1,2-4-6-15,3 0 7 0,3 2 1 16,2-2 0-16,4-1-2 16,7-1 1-16,-2 0-3 15,2-3-4-15,0 0 8 16,-4-2-4-16,4 0 1 16,-3-4-1-16,2 4 2 15,1-4 2-15,2-3 0 16,-3 0 0-16,-2 0 0 15,0 0-1-15,-4-4 2 16,4-6-1-16,-4-2 1 16,1-2-1-16,2-3 1 15,4-1 1-15,-4-3 2 0,1-2-3 16,0 4-1-16,-4-1 2 16,-3 0-2-16,-2 0-2 15,2-1 2-15,-3-1 0 16,0-1 2-16,-1 2-4 15,-2-1 4-15,-6-1-1 16,-5 0-1-16,2 2-1 16,-6-2 1-16,3 1 1 15,-5-1-1-15,-2 2 1 16,-1-2 2-16,-4 1 3 16,-3 2-2-16,0-1 0 15,-3 1 10-15,0 1-7 16,-3-1-3-16,-3 1 2 0,3 1 1 15,-3 0-2-15,0 6 6 16,0-3-1-16,0-2-3 16,0 0-6-16,0-6 0 15,-3 1-1-15,0 1 2 16,-3-1 0-16,3 3-2 16,-5 3 1-16,1 1 3 15,1 5 0-15,0-3 0 16,-3 3-3-16,-1 0 3 15,0 3-2-15,0-3-2 16,0 5 0-16,-5-2 1 16,0 0 0-16,0 0-1 0,-4 0 3 15,2-2 0 1,-2 5-2-16,7-2-1 16,-3 3 1-16,3-1 2 0,-4 1-3 15,2 2 1-15,1-2-1 16,-2 0 0-16,0 3 2 15,0 0-2-15,3-3 0 16,-6 2 0-16,3-1-1 16,2 1 1-16,-4 1 0 15,4-3 0-15,1 3 0 16,2 0 1-16,0 0-1 16,3 0 0-16,1-1 0 15,3 1 0-15,-1 0 0 0,1 0 0 16,0 0 0-1,3 0 0-15,-3 0 0 0,3 0-1 16,0 0 1-16,0 0 0 16,0 0-1-16,0 0-3 15,0-2 0-15,0 2-3 16,0 0-7-16,0 0-21 16,0 0-53-16,0 0-78 15</inkml:trace>
  <inkml:trace contextRef="#ctx0" brushRef="#br0" timeOffset="81394.8568">12101 10954 28 0,'0'0'36'0,"0"0"-14"16,0 0-3-16,-3-5 8 15,-3 0 1-15,0 3-3 16,0-1-3-16,3-1 2 16,-6-2-1-16,3-1-9 15,-4 0-2-15,1 1 9 16,-1-1-3-16,-1 0-6 15,2 1 3-15,0-1 2 16,-2 0-3-16,4 0-2 16,-2 1 1-16,0-1-6 0,-1-2 1 15,-1 2-3-15,-1-3 2 16,-1 0-4-16,1 3 2 16,-5-2 1-16,4 2-2 15,-6-3-3-15,-2 3 3 16,0 2-3-16,-3-2 3 15,2 0 1-15,-1 1-1 16,-2-1 0-16,-2 3-1 16,5-2-1-16,1 2-2 15,3-2 2-15,-2 3-2 16,4-4 0-16,0 4 1 16,-1-1-1-16,1-2 0 0,1 2 1 15,-3 1 1 1,-1 0-2-16,-1-1 3 0,-2 1-2 15,-2 3-1-15,-4-1 0 16,1 0 0-16,3 1 1 16,-3 0-2-16,0 0 2 15,2 0 1-15,1 0-2 16,0 0 1-16,0 0-1 16,2 0 1-16,-1 0-1 15,4 0-1-15,-4 2 1 16,0 4 0-16,5-2 0 15,-6 3 0-15,5-1 0 16,-5 4 0-16,3 0 0 16,-3 0 0-16,-4 4 0 15,1-1-1-15,0-1 2 0,3 2-1 16,-3 2 0-16,2-2 1 16,1 3-1-16,2-2 0 15,5-1 0-15,-2-1 1 16,4-3 0-16,3 0-1 15,0 0 0-15,0 0 0 16,2-3-1-16,-1 3 1 16,2-2 0-16,-4 2 0 15,4 0 0-15,-1 0 0 16,2 0 0-16,-1-2-1 16,0 1 1-16,-1-2 0 15,4 0-1-15,-2 3 1 0,2-3-1 16,0 1 0-16,2 2 1 15,-2 0-2-15,0 1 2 16,3-1-1-16,-3 3 1 16,3 0 0-16,-6 0-1 15,6 0 1-15,0 3-2 16,0-2 2-16,0-4-1 16,3 0 1-16,0 0-2 15,0-3 2-15,0 5 0 16,0-2-3-16,0 4 2 15,0-1 1-15,3 3-1 16,0-2 1-16,3 2-4 16,3 1 2-16,0-1 1 0,3-2 1 15,-2 2 0-15,0 1-1 16,3-5 1-16,0 2 0 16,-1-4-2-16,3 3 2 15,0-3-1-15,4 6 1 16,-2-5 1-16,2 5-1 15,2 0-1-15,0-2 1 16,-2 5 0-16,5-2 0 16,-5-1 0-16,4-3 0 15,0 0 0-15,3-2-2 16,-5-1-1-16,3 3 3 16,-1-3 0-16,0 0 0 0,-2 2 0 15,3-5 1-15,-5 3-1 16,1 0-1-16,2 0 1 15,-1 0 0-15,-3 0-1 16,2-3 1-16,3 0 0 16,-8 3 0-16,6-5 0 15,-6 2 0-15,2 0 0 16,3 2-1-16,1-5 1 16,0 3 0-16,1 0 0 15,1 2 0-15,2-5 1 16,-1 3-1-16,1-4-2 15,-1 0 2-15,-3 0 0 16,3-2 2-16,-1-1-2 16,3 3 0-16,-5-3-1 0,6 0 1 15,0 0 0-15,1 0 1 16,5 0-1-16,3 0 3 16,-2-3-3-16,6-4 3 15,-4 0-3-15,0 0 1 16,-3-2-2-16,-2 2 2 15,-1-3-1-15,-2 3 0 16,5 3 0-16,0-5-1 16,-3 5-3-16,1-3 4 15,-4-1 0-15,-2-2 2 16,-5 0-2-16,2 0 0 16,-7 3 0-16,0 0 0 15,-3 0 2-15,-5-2-2 0,4 2 1 16,-5 0 0-16,0-2 0 15,1-4 1-15,-1 0 0 16,0-4 2-16,-3 3-3 16,0 1 0-16,0-4 0 15,-2 5 0-15,4-5 0 16,-5 1 0-16,0 2 1 16,3-3-2-16,-3-1 0 15,3 1 2-15,0 0-2 16,3-3 2-16,-3 3-2 15,0 0-1-15,0-5 1 16,0-1 2-16,1 2-2 16,-4-1 1-16,0 2 1 0,3 3-1 15,-3 1-1-15,0 2 2 16,0-1-1-16,0 2-1 16,0-4 3-16,0 3-2 15,-3-3-1-15,-4-2 1 16,4 3-1-16,-3-1 2 15,0 1-1-15,0 2 0 16,-5 1-1-16,4-1 1 16,1 2 0-16,0 2 2 15,-1 0-2-15,1 0 1 16,-4 3-2-16,0-3 0 16,0 0 0-16,1 3 1 0,-3-3 1 15,0 2-2-15,0-2 1 16,3 0 0-16,-1 3-1 15,-1 0 1-15,2 1-1 16,-1-1 1-16,1 3-1 16,0-2 0-16,-5-1 0 15,4 3 1-15,1-2-1 16,-4 1 4-16,0 0-3 16,-1 0-1-16,2-2 1 15,-6 3-1-15,3-3 1 16,-4 1-1-16,5 3 0 15,-5-1 0-15,4-2 0 16,-3 5 0-16,3-2 0 16,-6 0 1-16,5 0-1 15,-2 3 0-15,0-4 0 0,0 1 0 16,-3 0 2-16,-1 2-2 16,-1-2 1-16,4 0-1 15,-8 3-3-15,5-3 3 16,-8 3 0-16,5-1 0 15,-4-2-1-15,-4 3 1 16,5 0 0-16,-2 0-1 16,-6 0 2-16,4 0-2 15,-4 0 1-15,3 0 0 16,2 3 1-16,-2-2-1 16,3 2-1-16,2 0 1 15,1 1 0-15,-3-1 0 0,2 0 0 16,2 1 0-16,-2 2 0 15,1-2-2-15,0 2 2 16,2 4 0-16,-2 1-1 16,-1 0 1-16,-2 0-1 15,1 5 1-15,0-3 0 16,-1 1-2-16,1 0 1 16,1 2 1-16,1 0 0 15,2 0 0-15,1 1 0 16,-1-3 0-16,5-1 0 15,1 1-1-15,1-2 0 16,6 1 1-16,-3 0-1 16,2-2-2-16,2 5 2 0,2-2-2 15,-1 1 1-15,1 2 0 16,3-1 1-16,3-2 1 16,-5 3-1-16,7-2 0 15,1-1 0-15,0-1-1 16,0 4 1-16,0-4 0 15,0 4-2-15,9-4 1 16,-3 3 2-16,3 1-1 16,0 0 0-16,1-1 1 15,1 1-2-15,-2 0 1 16,1-2 1-16,-1-1-1 16,3 5 1-16,0-5-1 0,3 1-1 15,-2-1 1 1,4 3 1-16,2 3 0 0,0 0-1 15,4 0-1-15,-3-1 1 16,3 1-1-16,-2 3 2 16,3-2-1-16,-2-2-3 15,-2 1 3-15,-1-1 1 16,2-2-2-16,-3-3 1 16,1-2 0-16,2 1 1 15,-3 0 0-15,0-3-1 16,3-2 1-16,0 1-4 15,1-5 4-15,2-1 1 16,-3 1-1-16,3-1-1 16,-2-3 0-16,2 3 1 15,-3-3 0-15,-1 3 0 0,3-2 0 16,-5-1 0-16,-3 0-1 16,3 0 1-16,-5 0-1 15,4 0 0-15,-4 0 1 16,2 0 1-16,0 0-1 15,0 0-1-15,-2 0 1 16,1 0 0-16,2 0 1 16,-1 0 0-16,-1 0-1 15,2 0 0-15,-4 0 0 16,-2 0 0-16,1 0 0 16,-2 0-1-16,1 0 1 15,-1 0 1-15,3-4 1 0,3 1-2 16,0 0-1-16,1-1 1 15,5-2 1-15,0-4 0 16,6 3 1-16,-4 0-2 16,6 0 1-16,-2-3 0 15,-2 4-1-15,1-3 0 16,-1 4 0-16,-4-2-1 16,1 2 2-16,-2 1-1 15,-1-5 0-15,5 2 0 16,-3 0-2-16,6-6 2 15,-2 3 0-15,2-3 0 16,1 4 0-16,2 2 0 16,-8 0-2-16,1 3 2 0,-9-2-1 15,-1 3-1-15,-7 3 2 16,-3 0-1-16,1 0 1 16,-4 0 0-16,3 0-1 15,0 0 1-15,-3-1 0 16,3 1 0-16,-3 0-1 15,3 0 0-15,-3 0-4 16,3 0-11-16,0-2-24 16,-3-2-22-16,3 1-24 15,-3 2-26-15</inkml:trace>
  <inkml:trace contextRef="#ctx0" brushRef="#br0" timeOffset="85468.9108">12357 7305 49 0,'0'-4'34'15,"0"1"-17"-15,0 0-4 16,0 2 20-16,0-2-2 16,0 0-10-16,0 0-9 15,0-1 0-15,0-2 3 16,0-1-2-16,-1 3 7 15,-2-2-5-15,0 0 3 16,-3-1 3-16,0-3-8 16,-1-2-1-16,-6-2 7 0,3 4-10 15,-6-1 6-15,1 0 6 16,-3-2-8-16,-1-1-3 16,0 3 3-16,-1-2-2 15,-3 3-1-15,4-3-3 16,-3 3 0-16,-2-1-2 15,3 1-1-15,-6-2 0 16,-2 0-2-16,0 1 2 16,-1-2-2-16,-3 6 1 15,-1-1 1-15,1 2-3 16,-4 2 1-16,-2 0 0 16,5 2 2-16,1 1-3 0,0-1-1 15,1 2 1 1,3-2-1-16,2 2 1 0,-1 0-1 15,1 0-1-15,-5 0 1 16,0 0 0-16,2 0 0 16,-9 0 0-16,0 5 0 15,-1 2 0-15,0 0-1 16,1 3 1-16,0 0 0 16,-1 1 0-16,4 2 0 15,1 0-2-15,3 1 2 16,-1 0-2-16,3-3 2 15,2-1 2-15,4 6-2 16,-1-5 0-16,2 5 0 16,-2-2 0-16,-2 4-2 15,-2-1 2-15,3 3 0 0,2 0-3 16,6-2 3-16,-1-3 0 16,8 2 0-16,-2-1-3 15,7-2 1-15,-3 1 1 16,6-1-3-16,0 3 2 15,0 3 2-15,3 0-2 16,0 2 1-16,0 4 0 16,0-1 0-16,3 1 1 15,6 0-2-15,3 1 2 16,1-1-3-16,1 0 3 16,2 1-2-16,-1-1 2 15,6-1-2-15,-2 0 1 0,4-2 1 16,2 4-2-16,2-5 0 15,-1-2 1-15,6 0-3 16,-2 0 3-16,1-5 1 16,2-1-1-16,0-4-2 15,-5 0-1-15,5-3 3 16,-3-4-2-16,-1 3 3 16,3-2 0-16,1-3 0 15,-4 1 0-15,3-1 0 16,4 1 0-16,-3-1 0 15,1-1 0-15,3 0 0 16,-1 0 0-16,0 0 0 16,3-3 0-16,7-5 0 0,-1-2 0 15,4 0 0 1,-4 0 1-16,1-1 0 0,-4 0-1 16,-5 1 0-16,3 0-2 15,-7 1 2-15,0 1 0 16,1-4 0-16,2-2 0 15,0-1 0-15,0-3 0 16,-1-5-1-16,1 3 1 16,-6-1 0-16,-6-1-1 15,0 2 1-15,-5-3 1 16,-2 5 0-16,-4 1 0 16,-4 0-1-16,-5 3 1 0,-1-5 0 15,-1 2 3-15,-2-2-1 16,0-4 1-16,0-1-3 15,-5 1 3-15,-5-3-4 16,-3 2 2-16,-3 0-2 16,2 0 1-16,2 0 0 15,0 4 0-15,-2 0-1 16,4 3 1-16,1 3 1 16,-4 2-2-16,0-1 3 15,2 2-3-15,2 2 0 16,-3-1 1-16,1 3 0 15,4 0 0-15,-2 0-1 16,3 3 0-16,-1-2 0 16,1 3 1-16,-1 1-1 15,4-1 0-15,-1 3-1 0,1-3 1 16,0 3-2-16,-1-1-3 16,1 1-3-16,0 0-12 15,-3 0-19-15,-3 9-49 16,-6 10-46-16,0 2-69 15</inkml:trace>
  <inkml:trace contextRef="#ctx0" brushRef="#br0" timeOffset="89997.3817">15119 7397 43 0,'-3'0'37'16,"-3"0"-17"-16,3 0 1 15,-1-3 10-15,1 0-12 16,0 0 5-16,0-1-9 15,3 0 3-15,-6-2 1 16,2 0 1-16,1 1-9 16,-4-4 5-16,3 4-2 15,1-4-2-15,-3 1 1 16,0-2-1-16,0 0 2 16,3 2-3-16,-5-2-3 0,2 0 3 15,2 1-4 1,-1-1-2-16,1 3 3 0,1-2 2 15,-4 2-6-15,1-3 0 16,0 0 1-16,1 1 1 16,-1-2 0-16,-3-2-1 15,5 3-2-15,-5-4 1 16,3 2 3-16,-5-1-6 16,4 0 1-16,-2-1 2 15,3 4 1-15,-4 0-1 16,1 1-2-16,1 2 1 15,2 0 0-15,-4-2 0 16,4 2-2-16,0 0-1 16,0 3 2-16,-1-1-2 15,0 1 3-15,0-2-2 0,1 1 0 16,0-4-1-16,-4 5 2 16,-3-2 0-16,2 1 0 15,-1-2-2-15,0 0 3 16,-3 3-2-16,3-2 1 15,-1 2-1-15,1 0 0 16,-2-1 1-16,1 1 0 16,4 1-2-16,0 0 2 15,-3 2-2-15,4-2 3 16,1 2-3-16,-3-1 2 16,1-1-1-16,-2 2-1 15,1-2 0-15,-2 3 0 0,3-1 1 16,-8-1 2-16,7 1-2 15,-6 1-1-15,-3-2 2 16,-1 1-2-16,-4-2 2 16,-1 3-1-16,-3 0 0 15,2 0 1-15,-7 0-1 16,-3 0 0-16,0 0 1 16,1 0-2-16,-1 0 0 15,4 0 2-15,3 0-1 16,-1 0-1-16,1 0 1 15,3 4 0-15,-4-2 2 16,1-1-1-16,0 2-1 16,-1 0 2-16,-2 1-3 0,3-1 4 15,-4 0-1-15,0 0-1 16,2 1-2-16,1 0 1 16,0 1 0-16,2 0 0 15,3 1 0-15,2 1 0 16,-3-2-1-16,3 0 0 15,3 3 0-15,1-1-1 16,-2 0 1-16,3 0 0 16,-1 2 0-16,2 1 1 15,-2 0-1-15,-1 0 0 16,4-2 0-16,0 2 0 16,-3 1 0-16,5-3-1 0,-1 4 1 15,-3-2 0-15,3 1 0 16,-1 2-1-16,2 0 0 15,1 0 1-15,-2 0-1 16,0 1 0-16,3-1-1 16,3 0 2-16,-1-2-1 15,-1-2 1-15,5-2 0 16,3-1 0-16,-4 0-2 16,4 1 1-16,0 0-1 15,-3 0 1-15,3 3 0 16,0-3 1-16,0 3-2 15,0-1 1-15,3-1 1 16,-6 1-1-16,6-2 0 16,-2 2 0-16,1 4-1 15,1 0 2-15,0 1-2 0,0 3 2 16,0 0-1-16,0 2 1 16,0 1-2-16,0 2 2 15,4-3-1-15,4 0 0 16,-2-1 1-16,0-1 0 15,0-3-1-15,0-1 1 16,-1 0 0-16,1-1 0 16,4-2-1-16,-4 0-1 15,4 0 1-15,-4 0 1 16,1-2 0-16,2-1-3 16,5 3 2-16,-5-1 0 15,4 2 1-15,-3 0 0 0,3-1 0 16,3 1 0-16,-4-1 0 15,3 3-1-15,0-3 1 16,1 0-2-16,1 1 2 16,2-3-2-16,2 2 1 15,-6-3 1-15,4 3-1 16,-2 0 1-16,2 0 0 16,1 0 1-16,-1 0-1 15,1 0 0-15,2 2-1 16,3-2 1-16,-1-3 0 15,-1 3 0-15,3-3 0 16,-5 0 0-16,3-1 0 16,-2-2-2-16,-2-1 0 15,2 3 2-15,2-2 0 0,-4 0-1 16,2-1 2-16,1-2-1 16,3 1 0-16,-4-2-1 15,4 0 1-15,-1 0 0 16,2 0 0-16,3 0 1 15,-1 0 1-15,3-6-2 16,4 1 0-16,0-4 0 16,0 3 2-16,2-1-2 15,-2 0 0-15,-3 0 0 16,-2 1 0-16,-1-1 0 16,-3 3-1-16,-2-2 0 0,2 2-1 15,1-1 4-15,1 0-4 16,5 0 4-16,-7-2-2 15,7 1 0-15,-4-1 0 16,-5 0-3-16,1 3 3 16,-3-2 0-16,0 0 0 15,-2 1 0-15,0-1 0 16,-2 0 0-16,-1-1 0 16,3 3-2-16,-2-3 2 15,1 1-3-15,-1 2 1 16,-4-1 0-16,3-1-1 15,-3-1 1-15,3 0 2 16,-6 3-2-16,2-5 1 16,0 2-1-16,1 0 2 15,-3-2-2-15,-2 1 2 0,4 2 0 16,-5-1 0-16,-3 3 0 16,1-1-1-16,-1-2 1 15,0 0 0-15,0-3 0 16,2 1 1-16,-4-1-1 15,2-3 1-15,-3-1-1 16,0-8 0-16,0-1 1 16,0-4 1-16,0-4-1 15,-3-1-1-15,0-4 2 16,0 2-2-16,0-5 1 16,-6 4-1-16,-6-6 1 15,-6-3 1-15,3-2-2 0,-7 2 1 16,2 3 1-16,4 8-2 15,-4 7 2-15,4 6 0 16,0 4-1-16,-2 2 0 16,3 3 1-16,-5 1 0 15,7 1-1-15,1 2-1 16,2-2 0-16,4 6 0 16,-2-1 1-16,3 1-1 15,1 2-1-15,1-1 1 16,2 1 1-16,-2 1 0 15,3 0-2-15,-3-2 1 16,3 2 0-16,-3-1 0 0,0 1 0 16,3 0 0-16,0 0-1 15,0 0 1-15,0 0 0 16,0 0 0-16,0 0 0 16,0 0 1-16,0 0 0 15,0 0-1-15,0 0 0 16,0 0 0-16,0-3 1 15,0 3 0-15,0 0-1 16,-3 0 3-16,3-1-3 16,-3 1 0-16,3 0-2 15,-3 0 4-15,3 0-2 16,0 0 0-16,0 0 0 16,0 0 0-16,0 0 0 0,0 0 0 15,0 0 0 1,0 0 0-16,0 0 0 0,0 0 0 15,0 0-2-15,0 0 1 16,0 0 0-16,0 0 0 16,0 0 0-16,0 0-1 15,0 0 0-15,0 0 0 16,0 0 1-16,0 0-1 16,0 0 2-16,0 0 0 15,0 0-1-15,0 0 2 16,0 0-1-16,0 0 0 15,0 0 0-15,0 0 1 16,0 0 0-16,0 0-1 16,0 0 0-16,0 0 0 15,0 0-1-15,0 0 1 0,0 0 0 16,0 0 0-16,0 0-1 16,0 0 1-16,0 0 0 15,0 0 0-15,0 0-2 16,0 0 0-16,0 0-5 15,0 0-7-15,-3 0-17 16,-9 1-48-16,-10 18-88 16</inkml:trace>
  <inkml:trace contextRef="#ctx0" brushRef="#br0" timeOffset="94266.2618">12705 2278 44 0,'0'2'20'0,"0"-2"-17"0,9 0 11 16,7 0 5-16,16 0-5 15,17 0 5-15,-7-2-9 16,11-2-4-16,18-1-6 16,14-2-8-16,6-6-27 15</inkml:trace>
  <inkml:trace contextRef="#ctx0" brushRef="#br0" timeOffset="104609.2976">18103 9593 45 0,'4'-6'29'15,"-4"0"-20"-15,0 2 3 16,0 1 4-16,0-4-1 15,0 4-3-15,-1-1 8 16,1-2 0-16,0 3-7 0,-3-1-2 16,3 1-5-16,0-1-4 15,0-1-2 1,0 1 0-16,-3-2 2 0,3 2-2 16,-3-2 0-16,-4 3 3 15,0-1 2-15,1 0-1 16,-3-2-4-16,-2 3 0 15,-1-4 7-15,-8 4-5 16,1-1 5-16,-4-2-2 16,3-1 4-16,-6 0 2 15,4-1 5-15,-4-3-9 16,0-2 6-16,-7 0-8 16,0-1 0-16,-6-2-1 0,-4-1 3 15,0 1-1 1,-10 0 3-16,1-1-4 0,1 0 7 15,-2 0 2-15,-2 3 1 16,-7 3-5-16,0 1 1 16,-2 6-3-16,-5 1-4 15,5 3-3-15,-2 0 0 16,2 6 0-16,0 7 0 16,-6 0-1-16,6 8 2 15,-1 2-2-15,9 4 0 16,8 2 0-16,3 3 0 15,6 2 0-15,2-4 0 16,3 2 0-16,1-1 0 16,1-2 0-16,6 1 0 15,2-3-1-15,5 1 0 0,3-1-1 16,5 0 2-16,2 2-1 16,6-2 0-16,0 3-3 15,3-1 3-15,0 1 1 16,0 0-1-16,0-4-2 15,10 4 0-15,5-3 3 16,2 2-1-16,3 1 0 16,6-3 0-16,0 5 1 15,6 1 0-15,4-1 0 16,0-1 0-16,2 2 0 16,5 1 0-16,5-5 0 15,8-2-1-15,5-1 0 0,4-3 1 16,6 4-2-16,-2-4 2 15,8-1 0-15,2-5-1 16,2 0 1-16,6-11 0 16,-2 0 0-16,0-6 0 15,-2 0 0-15,-4-13 0 16,-5-10 0-16,-2-1 1 16,-5-7 1-16,2-6-1 15,-5 0-1-15,2-9 1 16,-5 0 0-16,-9-1 0 15,-9-1-1-15,-7 0 2 16,-14-4-2-16,-5 0 3 0,-11-2 1 16,-6 1 2-16,-3-5-2 15,-26 4 0-15,-8 1-1 16,-14 0-3-16,-5 4 0 16,-12 6 0-16,0 7-2 15,-1 6 2-15,3 8-4 16,0 8-6-16,0 11-7 15,2 3-39-15,-10 14-140 16</inkml:trace>
  <inkml:trace contextRef="#ctx0" brushRef="#br0" timeOffset="105111.4524">17123 11110 5 0,'-3'-20'8'16,"-17"0"1"-16,-6-6 25 15,-7 3-16-15,-6 0 7 16,-6 6-6-16,-7 3 12 0,-3 4-10 16,-8 4-9-16,5 6-5 15,3 7 2-15,7 20 0 16,5 9 11-16,2 7-9 16,10 10-6-16,6 6 2 15,5 3-3-15,8 4-3 16,12-5-1-16,0-2 0 15,20-7 0-15,12-5 0 16,9-8 1-16,9-3 3 16,12-12 1-16,11-10-1 15,12-14-1-15,6-7-1 16,6-30 0-16,1-9-2 16,2-14 2-16,-5-3 3 15,-12-2-5-15,-13 3 0 0,-22 4-3 16,-17 10-9-16,-16 7-16 15,-15 9-22-15,0 5-65 16</inkml:trace>
  <inkml:trace contextRef="#ctx0" brushRef="#br0" timeOffset="105913.7413">24566 7843 235 0,'-57'-14'45'0,"-3"5"-10"16,-1 8-17-16,-3 6 10 16,0 38-2-16,-2 12-10 15,-4 18 0-15,0 23-3 16,1 17 2-16,4 5-4 16,10 7-1-16,14-15 0 15,16-14-5-15,16-13-1 0,9-21-4 16,24-13 0-16,21-15 0 15,17-15 1-15,12-18 2 16,12-1-1-16,9-27 1 16,9-9-2-16,-2-11-1 15,-9-5-16-15,-20 1-47 16,-27-1-97-16</inkml:trace>
  <inkml:trace contextRef="#ctx0" brushRef="#br0" timeOffset="106167.8324">24109 8537 352 0,'0'0'28'15,"5"0"-24"-15,26 0-1 16,23-1 7-16,18-9-2 16,12-2-5-16,4 4 1 15,-5 5 1-15,-10 3-2 16,-14 14-3-16,-12 23 1 15,-16 11 0-15,-16 13-1 16,-15 5 5-16,-3 9 2 16,-23-2-7-16,0-1-4 15,0-6-8-15,7-6-13 16,9-10-30-16,2-7-78 16</inkml:trace>
  <inkml:trace contextRef="#ctx0" brushRef="#br0" timeOffset="107007.1593">24670 8038 182 0,'-56'-57'34'15,"-5"6"12"-15,-7 7-6 16,-6 8-2-16,-7 16 8 15,1 16-22-15,3 4-8 16,6 38-6-16,-1 33-3 0,8 39-2 16,6 35 5-16,15 20 8 15,19 7-5-15,24-20-5 16,18-26-5-16,38-34-3 16,19-29 0-16,21-27 1 15,20-29 0-15,18-17 8 16,21-43-5-16,11-27-2 15,-5-22-1-15,-16-13-1 16,-33-2-2-16,-36-12 2 16,-42 1 0-16,-34 6-3 15,-27 17-9-15,-46 33 3 16,-27 31-3-16,-21 27 11 16,-8 14 1-16,-4 28 5 0,1 17 4 15,17 9-5-15,23 5 4 16,29-3-8-16,33 2 0 15,29-4-4-15,8-3-8 16,47-2-1-16,22-4-31 16,14-8-90-16</inkml:trace>
  <inkml:trace contextRef="#ctx0" brushRef="#br0" timeOffset="107456.8369">24235 10614 301 0,'-14'-6'60'15,"7"6"-30"-15,1 20-19 0,0 46 18 16,1 53 3-16,5-13-14 15,0 8-4-15,0 3-1 16,6-5-6-16,5-6 0 16,2-1-1-16,-1-13-6 15,4-6-2-15,0-14 1 16,-2-11-3-16,-3-19-6 16,-5-15-22-16,-6-14 7 15,0-13-24-15,-6-26 11 16,-12-30-182-16</inkml:trace>
  <inkml:trace contextRef="#ctx0" brushRef="#br0" timeOffset="107735.6456">24163 10575 256 0,'6'-74'21'0,"18"12"25"16,10 7-16-16,14 11 8 15,12 12-11-15,5 8-5 16,8 14-12-16,1 10-8 15,0 4 1-15,1 22-3 16,-8 13 0-16,-9 15 0 16,-18 4 1-16,-14 2 0 15,-19 7 2-15,-7-5 5 16,-22 4 4-16,-26 7-1 16,-15-1-2-16,-11 5-6 0,-8-5-2 15,-2-9-1-15,5-7-2 16,3-6-5-16,12-13-19 15,19-15-47-15,21-19-66 16</inkml:trace>
  <inkml:trace contextRef="#ctx0" brushRef="#br0" timeOffset="107997.43">25324 10307 240 0,'-48'60'70'16,"-12"29"-36"-16,-5 23 15 15,-1 7 2-15,8 7-19 16,12-4-13-16,19-10-6 16,18-10-7-16,9-12-3 15,13-8-2-15,24-9-1 16,8-3 0-16,13-5-5 15,8-9-6-15,4-9-17 16,3-11-39-16,1-16-92 16</inkml:trace>
  <inkml:trace contextRef="#ctx0" brushRef="#br0" timeOffset="108651.3958">28540 10020 289 0,'9'-4'70'0,"-7"5"-68"16,2 56 6-16,-2 18 39 15,-2 30-13-15,0 18-9 16,0 5-8-16,0 4-7 16,0-9 0-16,5-11-6 15,2-3 5-15,0-10-1 16,-1-7-5-16,-1-6 1 15,-2-7-3-15,-3-2-1 0,0-2-2 16,0-4-7 0,-5-12-17-16,-1-20-29 0,3-19-59 15,2-20-119-15</inkml:trace>
  <inkml:trace contextRef="#ctx0" brushRef="#br0" timeOffset="110923.0536">29598 10261 262 0,'-16'-10'63'0,"-20"9"-33"16,-23 1-6-16,-9 1-9 0,-11 26-1 15,-3 9 3-15,6 7 5 16,16 5-6-16,17-4-2 15,19 3-13-15,20-8-1 16,4 1-5-16,24-4-6 16,15-6 7-16,11 0 4 15,8-7 0-15,5 0 2 16,3 0 4-16,-7 4-4 16,-10 2 3-16,-13 1-1 15,-16 4-2-15,-12-3-2 16,-8 0 5-16,-5 1 1 15,-22-1 1-15,-12-2 0 0,-4-3-2 16,-2-6-2-16,3-3-3 16,8-7-1-16,7-3-3 15,9-1-3-15,5-6-10 16,7 0-31-16,6-16-59 16</inkml:trace>
  <inkml:trace contextRef="#ctx0" brushRef="#br0" timeOffset="111283.4174">29756 10627 157 0,'39'0'32'0,"12"0"3"15,6 0 5-15,4 0-13 16,3-3-8-16,-3-7-4 0,-4-3-2 16,-11 1-12-16,-10-2-1 15,-17-6-38-15,-13-3-192 16</inkml:trace>
  <inkml:trace contextRef="#ctx0" brushRef="#br0" timeOffset="111507.819">30101 10347 216 0,'-10'60'66'16,"-1"12"-1"-16,2 7-18 0,5-6-12 15,4-4-12 1,0-2-12-16,0-1-9 0,1-7-2 15,11-7-6-15,2-8-8 16,6-11-35-16,9-17-62 16,10-16-108-16</inkml:trace>
  <inkml:trace contextRef="#ctx0" brushRef="#br0" timeOffset="111905.4956">30513 10786 289 0,'0'-33'46'16,"0"-3"-20"-16,0-1-7 16,-17 5-8-16,-2 2 0 15,-5 6 0-15,-1 15 5 16,1 6 5-16,-1 3-13 16,-4 28-3-16,2 9-4 15,-1 6 5-15,9 0-3 16,13-4-3-16,6-5-4 15,7-7 2-15,21-7-2 16,11-8 3-16,9-12 1 16,4 0 0-16,-4-4-5 15,-2-14 4-15,-10 4 1 16,-11 1 0-16,-10 6 7 16,-12 4-5-16,-3 3-1 15,0 10-1-15,-12 17 7 0,-1 8 5 16,2 2-4-1,5-5-8-15,6-5 3 0,0-3-6 16,12-7 3-16,8-4-4 16,3-8-4-16,3-5-11 15,8 0-39-15,2-22-82 16</inkml:trace>
  <inkml:trace contextRef="#ctx0" brushRef="#br0" timeOffset="112123.476">30856 10743 267 0,'0'0'50'15,"0"0"-48"-15,12 0 34 16,15 3 20-16,9-3-18 16,13 0-18-16,6 0-2 15,4-6-13-15,-3-7 4 16,-4-1-9-16,-7-2 0 15,-10-1-1-15,-6 1-19 16,-9-4-33-16,-7-6-106 16</inkml:trace>
  <inkml:trace contextRef="#ctx0" brushRef="#br0" timeOffset="112326.8664">31198 10459 208 0,'-11'53'59'0,"8"13"2"16,-1-3-13-16,4 3-15 15,0-4-12-15,0 1-14 16,0-4-6-16,0-8-1 16,0-5-4-16,0-9-10 15,0-15-49-15,0-9-174 16</inkml:trace>
  <inkml:trace contextRef="#ctx0" brushRef="#br0" timeOffset="112715.3823">31511 10935 313 0,'24'0'44'16,"10"0"-4"-16,8 0-2 15,6-6-26-15,-2-4-6 16,0-1-1-16,-1-5 0 16,0-4-4-16,-7-2 0 15,-6-2 0-15,-10 1-1 16,-10 3 0-16,-12 1 0 16,0 8-3-16,-18 1-3 15,-20 7-5-15,-13 3-4 0,-6 0 14 16,-1 17 1-16,6 8 1 15,10 2 0-15,7 3-1 16,13-1 2-16,10-2 0 16,12 3-1-16,0-6 0 15,14 1 10-15,14-1 2 16,8-1 8-16,2-7-11 16,3 0-4-16,4-5-6 15,4-5-1-15,4 1-8 16,1-4-21-16,-5-3-74 15</inkml:trace>
  <inkml:trace contextRef="#ctx0" brushRef="#br0" timeOffset="113817.037">25970 11334 207 0,'0'4'92'0,"-2"-4"-44"16,2 0-17-16,0 0-7 15,0 0-8-15,5 0-11 16,13 0 2-16,5 0 4 15,9 0-2-15,7 0-2 16,13-4-4-16,10-2 3 16,16-4 1-16,12-3 1 15,10-3-2-15,5-1 5 16,10 0-7-16,5 1 3 16,2 2 0-16,2-1-6 0,-1 5-1 15,-9-4 1-15,-5 1-1 16,-12 3 0-16,-12 0 0 15,-15-1 0-15,-12 2 0 16,-13-1 0-16,-10 6 0 16,-12 2 0-16,-6-1-1 15,-10 3 0-15,-2 0-2 16,-5 0-2-16,0 0-12 16,0 0-19-16,-18 0-48 15,-9 0-72-15</inkml:trace>
  <inkml:trace contextRef="#ctx0" brushRef="#br0" timeOffset="114236.6617">25691 10271 241 0,'36'-20'21'16,"14"6"-6"-16,15 5 10 15,6 3 0-15,7 6-6 16,-4 0-4-16,-1 18-6 16,-9 9-3-16,-8 7 2 15,-10 8 2-15,-12 8 1 16,-10 0 2-16,-12 3-6 16,-12 2-3-16,0-2 1 15,-12 4-2-15,-16 2-3 16,-8 0-6-16,-4 5-9 15,-6-5-29-15,1-4-63 16,-3-14-158-16</inkml:trace>
  <inkml:trace contextRef="#ctx0" brushRef="#br0" timeOffset="114395.7181">26030 11182 47 0,'17'14'122'0,"1"2"-57"15,3 7-21-15,1 0-10 16,0-2-21-16,0 4-13 16,-3-4-10-16,-4-5-25 15,0-9-94-15</inkml:trace>
  <inkml:trace contextRef="#ctx0" brushRef="#br0" timeOffset="114778.3575">26689 10551 231 0,'19'-19'51'15,"8"9"-36"-15,12 0 0 16,6 1 1-16,1 2-10 16,0 7-6-16,-5 0-15 15,-10 0-24-15,-7 12-70 16</inkml:trace>
  <inkml:trace contextRef="#ctx0" brushRef="#br0" timeOffset="114958.2863">26729 10783 195 0,'38'0'21'0,"9"-4"-12"16,17-11-1-16,11-2-8 15,5 0-12-15,-3 0-21 16,-4 1-94-16</inkml:trace>
  <inkml:trace contextRef="#ctx0" brushRef="#br0" timeOffset="115676.9606">31312 9808 297 0,'6'0'12'15,"2"6"-3"-15,7 18-9 16,21 16 9-16,4-7 4 15,14 7 1-15,10-1 5 16,4 4 1-16,1 3 4 16,-4 7-4-16,-6 0-10 15,-1 6 1-15,-7 11-3 16,-6 9 2-16,-8 4-2 16,-13 2 0-16,-5-2 1 15,-7 0-1-15,-6-1-1 0,-6 1-1 16,0-7-5-16,0 2 1 15,-12-7-2-15,-3-5 1 16,-7-1 1-16,-10-9-2 16,-8-2 0-16,-8-5-5 15,-4 1-3-15,-5 2-9 16,1-6-28-16,-7 1-39 16,-8-5-120-16</inkml:trace>
  <inkml:trace contextRef="#ctx0" brushRef="#br0" timeOffset="116127.4115">26444 11979 145 0,'0'-20'11'0,"0"7"-2"15,15-1 1-15,-2 7 3 16,0 0 6-16,-1 1 5 16,-2 6-2-16,-1 0-1 15,-2 0 6-15,1 0-10 16,2 0-3-16,1 14-5 16,-1 5 2-16,2 8-6 15,-3 6 1-15,-3 10-6 16,-3 3-3-16,-3 1-4 15,0 1-8-15,0-1-13 16,0-1-8-16,-4-6-17 0,-2-1-66 16</inkml:trace>
  <inkml:trace contextRef="#ctx0" brushRef="#br0" timeOffset="116572.4454">26592 12635 17 0,'7'41'5'16,"-1"5"-2"-16,0 4 5 15,0-4-5-15,2 4-1 16,-2-1 2-16,1-7-1 16,1 2-3-16,2-4-3 15,-1-2-10-15</inkml:trace>
  <inkml:trace contextRef="#ctx0" brushRef="#br0" timeOffset="116713.7093">26753 13535 57 0,'1'29'9'15,"-1"1"-9"-15,2 3-15 16,-2-3-35-16</inkml:trace>
  <inkml:trace contextRef="#ctx0" brushRef="#br0" timeOffset="116901.3595">26958 14248 47 0,'-5'17'0'15,"5"2"-35"-15</inkml:trace>
  <inkml:trace contextRef="#ctx0" brushRef="#br0" timeOffset="117199.5539">27081 15044 49 0,'-4'49'5'0,"4"1"-5"15,0-14-12-15,0-6-20 16</inkml:trace>
  <inkml:trace contextRef="#ctx0" brushRef="#br0" timeOffset="117613.3596">27110 15450 10 0,'-3'0'9'16,"-2"3"-5"-16,2-3-1 15,2 0 8-15,-1 0 12 16,1 0-7-16,1 0 9 16,0 0-3-16,0 0-2 0,0 0-13 15,0 0-2-15,0 0-5 16,0 0-2-16,0 0 1 15,0 0-1-15,0 0 2 16,0 0 0-16,0 0 0 16,0 0 2-16,0 0-2 15,0 0 3-15,0 0-3 16,0 0 1-16,0 0-1 16,0 0 0-16,0 0-11 15,0-9-1-15,0 1-16 16,6-2 6-16,1-1 20 15,-1 3-6-15,-2-1-30 16,-4 5 21-16</inkml:trace>
  <inkml:trace contextRef="#ctx0" brushRef="#br0" timeOffset="119204.4821">22926 14413 220 0,'-9'0'79'16,"9"0"-31"-16,0-6-22 15,0-1-6-15,6-10-13 16,21-5 1-16,16-5 1 15,18-7-3-15,11 2 0 0,4 2 0 16,0 6-2 0,-2 1 0-16,-3 7-3 0,-4 6 1 15,-9 0-2-15,-11 4-3 16,-10 3 0-16,-9 3-3 16,-8 0-7-16,-8 9-27 15,-8 11-47-15,-4 3-24 16</inkml:trace>
  <inkml:trace contextRef="#ctx0" brushRef="#br0" timeOffset="119443.7076">23177 14716 204 0,'0'0'51'0,"0"0"-41"15,4 0-7-15,20-12 16 16,13-5-3-16,11-6-1 16,14-7-6-16,6 1-3 15,4-1 1-15,-5 6-6 16,-8 5-1-16,-6 3-9 16,-12 5-24-16,-2 1-19 15,-4-3-88-15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07-01T06:14:49.01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3959 2287 159 0,'0'-4'58'15,"0"-3"-21"-15,-4-2-10 16,-5 4 10-16,0 0-9 16,3 4-11-16,3 0 5 15,-1 1 2-15,2 0 4 16,2 0-10-16,-3 0-10 16,3 0-4-16,0 0 2 0,0 0-2 15,0 0-4-15,0 0 3 16,0 0-2-16,0 0 1 15,0 0 0-15,0 0-2 16,0 0 0-16,0 0 0 16,0 0-1-16,0 4 1 15,0 10-1-15,0 11 1 16,0 7 2-16,0 4 1 16,-3 1-2-16,0-1 0 15,0 7 0-15,3 5 0 16,-3 3 0-16,3 1 3 15,0 0-4-15,0 0 0 0,0 0 0 16,0 4 1 0,-3 3-1-16,3 3 0 0,-3 3 0 15,0 1 2-15,3 0-1 16,-4-1-1-16,1-1 0 16,0-1 0-16,1 2 0 15,1 2 1-15,-2-1-1 16,0 2 2-16,0 2-2 15,1 5 0-15,2 0 0 16,0-2 1-16,0 2-1 16,0-2 0-16,0 1 2 15,0 0-2-15,0 1 0 16,0 1 1-16,0 5-1 16,0 1 2-16,0 5-2 15,0 4 1-15,-6 6-1 0,-1 3 2 16,-2 3-1-16,3 0 1 15,1-3 0-15,1-1-2 16,2 3 0-16,2-2 2 16,0-2-1-16,0-2-1 15,0 2 1-15,2 4-1 16,1 5 1-16,0 4 1 16,0 1-2-16,0-2 1 15,-3 0 1-15,3-1-2 16,0-2 0-16,-3-4 0 15,3-6 1-15,-3-2-1 16,0 2 0-16,0 5 0 0,0-1 0 16,0 2 0-16,0 2 0 15,0-1 0-15,-9 6 0 16,1 3 0-16,-2 0 5 16,-2-1-5-16,0 0 0 15,-1 4 2-15,2-3-1 16,-2 3-2-16,4-4 1 15,3-4 0-15,1-2 0 16,2 0 1-16,3-6-1 16,0 1-1-16,0-1 1 15,0 2 0-15,3 4 0 16,5-1 0-16,1 0 0 16,1-2 0-16,1 0 0 0,1 0 0 15,1-1 0 1,-1-3 1-16,4 1-1 0,-2-2 0 15,-1 7 0-15,2-2 0 16,0 6 0-16,0 1 0 16,1 1 0-16,-2 5 0 15,-2 0 0-15,3-1 1 16,-3 0-1-16,1-5 0 16,-1 5 1-16,3-2-1 15,-3 3 0-15,0 5 0 16,1-2 1-16,-4 1-1 15,-1-5 0-15,-1-3 0 0,-1-3 1 16,3-9 0-16,-6 4-1 16,6-1 0-16,-3-4 1 15,-3-3 0-15,3-4-1 16,-3-6-1-16,0 1 1 16,-3 2 2-16,0-4 1 15,0-9-3-15,0-7 0 16,0-8 2-16,0-6-2 15,0-5 1-15,-3-4 0 16,3 3-1-16,-6-2-2 16,6-13 2-16,0 5-1 15,-3-3 1-15,3-10-3 16,0-3 3-16,0-13-2 0,0-10 2 16,0 0 0-1,0 0 0-15,0 0 0 0,0 0-2 16,0 0-4-16,0 0-14 15,0 0-4-15,0 0-18 16,0-33-35-16,-5-26-158 16</inkml:trace>
  <inkml:trace contextRef="#ctx0" brushRef="#br0" timeOffset="4461.297">4061 2015 102 0,'4'-20'32'0,"-2"9"13"15,-2 7 9-15,0 4-15 16,0 0-2-16,0 0-8 15,0 0 0-15,0 0 5 16,0 0-1-16,0 0-9 0,0 0-8 16,0 0-3-16,0 0-3 15,0 0-5-15,0 0 0 16,0 0-2-16,0 0-2 16,0 0-1-16,0 0 0 15,0 0-1-15,0 1 1 16,0-1 0-16,12 1 0 15,10-1 2-15,11 0 7 16,0 0-7-16,5 0-2 16,3 0 0-16,4 0 0 15,5 0 1-15,7-2 0 16,4-4-1-16,2 0 0 16,1-1 0-16,3 2 0 0,-4 0 1 15,-2 1 1 1,-6 0-2-16,0 2 0 0,-4 1 0 15,1 1 0-15,2 0 0 16,4 0 1-16,0 0-1 16,-2 0 0-16,2 0 0 15,3 0 0-15,5 4 2 16,2 2-2-16,2-2 3 16,-1-2-3-16,-5-1 0 15,5-1-1-15,5 0 1 16,1 0 0-16,10 0 1 15,-3 0-1-15,-1 0 0 0,-1 0 0 16,-5 0 0 0,4 0 0-16,-3 0 1 0,3 0-1 15,3 0 1-15,5-3 0 16,4 0 1-16,1-4-2 16,4-1 0-16,2-2 0 15,-1-2 1-15,3 1-2 16,-6 3 1-16,-6 0 0 15,-3 2 0-15,-4 3 0 16,2 0 0-16,-1 3 0 16,6 0 1-16,3 0 0 15,6 0-1-15,0-3 0 16,3-1 0-16,2 1 0 16,-1-1 0-16,2 0-1 15,-6 1 1-15,0-1 0 0,-6 2 0 16,3 1-1-16,-3-1 1 15,10 2 2-15,1 0-1 16,4-3-1-16,1-1 2 16,-6-3-2-16,0-1-1 15,0-1 0-15,-7 1 1 16,0-2-1-16,0-1 1 16,-3 1 0-16,-7 1 0 15,4 2 0-15,-5 3 1 16,5 1 0-16,-3 0 0 15,-4 2-1-15,-5-2 0 16,-12 0 0-16,-6 2-1 0,-4-1 1 16,-3 2-1-16,-5 0 1 15,-9 0 0-15,-7 0 0 16,-3 0 0-16,-12 0-1 16,-2 0 0-16,-3 0 0 15,-3 3 0-15,-1 0 0 16,-3 0 0-16,1 1 0 15,-4-1-1-15,3 0-1 16,0 1 2-16,-3 2 1 16,3 2 0-16,-3 1 0 15,3 2 1-15,-3 2-1 16,3 2 4-16,-3 3 0 16,0 5-3-16,0 3 3 0,0 2-4 15,0 3 2 1,0 3-2-16,0 4 3 0,0 6 0 15,-6 2-2-15,0 2 0 16,3 4 1-16,-4 2 0 16,4 0-1-16,0-1 0 15,3 1 1-15,-4-1-2 16,4 5 0-16,0 3 0 16,0 5 0-16,0-1 1 15,0 1-1-15,0 0 0 16,0 0 0-16,0 6 0 15,0 1 2-15,0 2-1 0,0 0 0 16,0 0-1-16,4-1 0 16,-4 0 0-16,3-3 0 15,-3 3 0-15,0 3 0 16,0 4-1-16,0 1 1 16,0-4 0-16,0-4 0 15,0 5-1-15,0 0 2 16,0 6-2-16,-10-2 2 15,3-4-2-15,0 0 2 16,4 2-1-16,-3-1 2 16,3 1-2-16,0 2 1 15,3 3-1-15,-3 3 0 16,3 1 0-16,0-2 0 16,-3 2 0-16,3-2 0 15,0-1 0-15,0-2 1 0,0-2-1 16,0-1 2-16,0-2-2 15,0 2 0-15,0 3 0 16,0 1 0-16,0 3 0 16,0-3-2-16,0 0 1 15,0 1 1-15,0 2 1 16,0 2-1-16,0-4 1 16,0-2-1-16,6-1 0 15,-3-2 0-15,0 4 0 16,3 0 0-16,1 3 0 15,-1 0 0-15,-2-3 0 16,6 2-1-16,-7-5 1 0,4 0 1 16,-1 3 0-16,-3 0-1 15,3-3 0-15,3-1-1 16,0 0 1-16,-3-5 0 16,0 3 0-16,0 2 0 15,0 3 0-15,-3 1 0 16,1 0 0-16,-4 0 1 15,0 0-1-15,0 0-2 16,0 3 2-16,0-6 1 16,0 2-1-16,0-5 0 15,0-1 0-15,0-3 0 16,0 3 0-16,0 6 0 16,0 5 0-16,0 3-2 0,0 3 2 15,0 2 1 1,0 1-1-16,0-2-1 0,-4-1 1 15,4 1 0-15,-3-4 1 16,3-2-1-16,0 0 0 16,0 2 0-16,0-1 0 15,0 0 0-15,0-5 0 16,0 2 1-16,0 3-1 16,3-2 0-16,1-1-1 15,-1-3 1-15,0 2 0 16,-2-8 0-16,1 3-1 15,3 2 0-15,-5 1 1 0,3 3 0 16,-3 0 0 0,0-3 0-16,0 0 1 0,0 0-1 15,0 0 0-15,0-2 0 16,0-5-1-16,0 3 1 16,-3-3 2-16,3-3-2 15,-4 4 1-15,3 2-2 16,-2 4 1-16,3 0-1 15,-3 3 1-15,0 0 0 16,-4 0 0-16,1 0 0 16,0 0 0-16,3-6 1 15,0-4-1-15,0 0-2 16,3-6 2-16,0 1 0 16,0-2 0-16,0 1 0 15,3 3-1-15,3 2 0 0,0 2 2 16,0-1-1-16,-3 0 0 15,4 1 0-15,-4 0 0 16,-2-2 0-16,6-5 0 16,-4-1 0-16,0-5-1 15,0-4 1-15,0-7 0 16,1-7-1-16,-4-2 1 16,3-1-3-16,0 0 3 15,-3-3-2-15,0 0 2 16,0-6 0-16,0-8 0 15,0-3-1-15,0-2 1 16,0-5 0-16,0-5 0 0,0-1 0 16,0 0 1-16,0-6-1 15,-3-1 0-15,3 1 0 16,-3 0-1-16,-1-2 2 16,-2 0-1-16,3 0 2 15,0-1-2-15,-4-1 3 16,3 0-2-16,-3 1-1 15,1-1 1-15,-3 1 0 16,0-1 0-16,-3 0 0 16,3 0 1-16,-3-3 1 15,-4 1-3-15,-1 2 2 16,-2-3-1-16,-5 0 0 16,-1 0 1-16,-5 0 3 0,-2 0-2 15,0 0 1-15,-7 0-2 16,-3-3 1-16,-7-1-1 15,0 1-2-15,1-1 2 16,-4-5-2-16,-11 5 0 16,-10 1 0-16,-9 3 0 15,-3 0 0-15,4 0 3 16,-4 0-3-16,-4 0-2 16,-13 7 1-16,-11 9 0 15,-2-2 1-15,-3 5 1 16,-3-3 5-16,-10 1-6 15,-8 3 1-15,-1-3 0 0,-2 3-1 16,2 0 0-16,4-1-1 16,-1-3 2-16,1-2 0 15,-1-4 0-15,-2 3-1 16,-4-6 1-16,7 2 3 16,3-2-3-16,1 3-1 15,8-3 1-15,3 2-1 16,-4 1 0-16,-2 0-2 15,-3 0 2-15,-3 0 0 16,2-3 0-16,4-1 1 16,5 1-1-16,8-1 0 15,4-2 0-15,1 2-1 16,-3 1 1-16,2-3 0 16,-1 2 0-16,1-3 0 15,-3-1 1-15,-1 3 1 0,2-5-2 16,2 3-1-16,10-2 1 15,3 0-1-15,3 1 0 16,3 1 0-16,3-3 0 16,0 0 1-16,4 3 0 15,4-3 0-15,1 0 0 16,7 0 0-16,5 0 0 16,4 0 1-16,2-3 1 15,6-4-1-15,10-1-1 16,5 3 0-16,12-2 0 15,5-2 1-15,4 1-1 16,5 5-2-16,4-4 1 0,4 4 1 16,3 0 0-16,0-1-1 15,0-1 0-15,3 2 1 16,-3-1 1-16,1-2-1 16,-1-4-1-16,2-4 1 15,-2-6 0-15,3-7-2 16,0-2-2-16,0-8 4 15,0-5 0-15,0-11 0 16,0 0 0-16,0-3-1 16,0-1 1-16,-1 2 0 15,-4-4 0-15,2-1 0 16,3 1 0-16,-3-1-2 16,3-3 1-16,0 0 1 0,0 1-3 15,0 2 2 1,0 0 1-16,0 2-1 0,0 1 1 15,6 1-1-15,-6 7 1 16,3 2 0-16,-1 4 0 16,-1 4 0-16,-1 5 0 15,0 8 0-15,3 0 2 16,-3 5-1-16,0 6-2 16,1 1 1-16,-1-2 0 15,2 2 0-15,-1-2-1 16,1 2 1-16,1-3-1 15,-3 2 1-15,3 1-1 16,0 1 2-16,-3 6-1 16,0-2 0-16,3 2 0 0,-3 3 0 15,0-2 0-15,0-1 0 16,0-5-1-16,3-2 1 16,0-2 0-16,-3-1 0 15,3 3-2-15,-3-4 2 16,4 4-1-16,-1-2 1 15,0 5 0-15,-3 1 0 16,0 0 0-16,0 4 0 16,3 2 0-16,-3-2-2 15,0 2 2-15,2-1-1 16,-2 2-6-16,0 1-4 16,0 2 2-16,0 0-5 15,1 0-3-15,-1 0-11 0,0-2-20 16,0-5-111-16</inkml:trace>
  <inkml:trace contextRef="#ctx0" brushRef="#br0" timeOffset="11676.0794">13840 945 175 0,'-3'-10'95'0,"-4"8"-37"16,1-1-11-16,0 1 7 15,6 2-26-15,0 0-9 16,0 0 2-16,0 0-4 16,0 0-7-16,0 0-5 15,0 0-5-15,0 25-1 16,-7 25 1-16,-8 23 1 15,-6 16 4-15,-4 0-3 16,2-7-2-16,7-12 0 16,0-7 0-16,8-11 0 0,2-11-1 15,6-9 1-15,0-8 0 16,0-7-5-16,0-7 0 16,16-4-5-16,11-6-1 15,6 0 11-15,18-14 0 16,7-16 0-16,11-7 4 15,2-3-2-15,1 0 0 16,-5 3 0-16,3 8-2 16,-9 1 0-16,-4 8-1 15,-8 1-4-15,-7 2-10 16,-9 4-29-16,-16 3-38 16,-12-1-87-16</inkml:trace>
  <inkml:trace contextRef="#ctx0" brushRef="#br0" timeOffset="11916.2796">14121 1117 323 0,'-12'0'27'0,"9"0"-16"16,3 7 8-16,0 20-14 16,0 20-5-16,1 25 16 15,8 22 10-15,8 12-1 16,-2 3 0-16,6 2-10 15,-2-9-8-15,-4-6-4 16,0 0-2-16,-12-7 0 0,-3-5-1 16,0-6-7-1,-6-16-10-15,-12-18-25 0,-1-19-43 16,-3-21-85-16</inkml:trace>
  <inkml:trace contextRef="#ctx0" brushRef="#br0" timeOffset="12259.4285">13927 2060 319 0,'-3'-3'36'0,"3"-2"-27"15,7-7-3-15,26-8-5 16,13-8 7-16,14-1 12 16,6 2 0-16,-4 8 6 0,-5 10-14 15,-6 9-3-15,-19 0-9 16,-10 23-6-16,-16 22-7 15,-6 14 11-15,-29 12 2 16,-23 10 0-16,-12-4 0 16,1-9 0-16,8-13 3 15,16-12 1-15,11-15 2 16,11-11 5-16,8-6-6 16,9-4-5-16,0-2-1 15,8-3-3-15,25-2 4 16,16 0 6-16,23-27 3 15,16-11-6-15,3-11-2 0,3-5-1 16,-3-2-12 0,-8-6-37-16,-2-6-66 0</inkml:trace>
  <inkml:trace contextRef="#ctx0" brushRef="#br0" timeOffset="12641.9123">15217 874 270 0,'0'15'85'15,"-6"22"-80"-15,-11 26 15 0,-10 19 11 16,-4 10-17-16,2-4-4 15,0-3-1-15,9-15-5 16,8-9 0-16,3-13-4 16,7-15 0-16,2-12 0 15,0-7 0-15,11-6-3 16,7-5 0-16,9-3 3 16,7-1 2-16,13-23 4 15,3-8-5-15,7-8 1 16,1-4 0-16,-2 0-2 15,9 4 1-15,-7 4 1 16,-3 5-2-16,-10 3 0 0,-12 1-16 16,-13 0-34-16,-9 2-51 15</inkml:trace>
  <inkml:trace contextRef="#ctx0" brushRef="#br0" timeOffset="12861.0674">15407 1174 179 0,'-8'45'39'16,"5"19"0"-16,3 15 17 16,0 10-9-16,0 5-10 15,9 0 5-15,5-3-18 16,1-7-12-16,-1-4-4 16,2-7-8-16,-3-10 0 0,-7-11-2 15,-3-11-11-15,-3-13-12 16,0-12-26-16,-16-7-8 15,-13-9-43-15,4 0-73 16</inkml:trace>
  <inkml:trace contextRef="#ctx0" brushRef="#br0" timeOffset="12988.1622">15316 2115 90 0,'-14'-17'111'0,"10"-1"-30"16,1-2-2-16,3-5-51 16,6-8-6-16,21-9-13 15,15-6-4-15,10-6-3 16,10-2-2-16,9-2-2 15,-1-4-14-15,-3-6-52 16,-7-16-172-16</inkml:trace>
  <inkml:trace contextRef="#ctx0" brushRef="#br0" timeOffset="13340.6045">16036 1030 257 0,'-47'73'45'15,"-1"6"-7"-15,5-1 22 16,10-12-20-16,15-9-18 16,11-9-11-16,7-10-8 15,3-10 0-15,27-10-1 16,19-11-2-16,15-7 3 16,15-1-1-16,8-18 0 15,-6 4-2-15,0 5 1 0,-9 7-1 16,-11 3 1-16,-8 4 1 15,-12 15 1-15,-8 5 2 16,-13 4 0-16,-8 6 1 16,-5 7 0-16,-7 8 3 15,-13 8 6-15,-16 6-7 16,-7 2-5-16,-6 0-3 16,-7-3-4-16,3-8-2 15,1-12-13-15,3-14-20 16,3-18-41-16,5-10-89 15</inkml:trace>
  <inkml:trace contextRef="#ctx0" brushRef="#br0" timeOffset="13519.7672">16204 1604 376 0,'0'2'9'15,"0"22"2"-15,-6 11 34 16,-17 10-20-16,0-2-8 15,-3-3-15-15,7-10-2 16,2-13 0-16,14-12-16 16,3-5-36-16,23-31-73 15,19-15-167-15</inkml:trace>
  <inkml:trace contextRef="#ctx0" brushRef="#br0" timeOffset="13662.332">16365 1600 112 0,'-5'42'205'0,"-18"19"-119"15,-6 11-20-15,-8 5-39 16,1-1-18-16,2-2-9 16,-2-7-1-16,4-10-3 15,9-12-17-15,3-17-73 16,13-18-197-16</inkml:trace>
  <inkml:trace contextRef="#ctx0" brushRef="#br0" timeOffset="14525.9852">17168 966 265 0,'17'-11'9'0,"-11"11"14"16,0 3 0-16,4 29-5 16,-3 8 9-16,-7 11-1 0,0 9-13 15,-11 8 3-15,-11 1-15 16,-2-5-1-16,2-12-2 15,10-17-9-15,5-18 5 16,7-11-9-16,0-6-31 16,19-18 8-16,6-15 16 15,6-6 13-15,4-3 9 16,-2 5 2-16,-5 7 4 16,2 1 11-16,-8 7-1 15,2 4 6-15,-3 1-2 16,3 4-4-16,4-1-3 15,3 0 4-15,-2 3-6 0,-1 2-5 16,-4 5-6 0,-8 3-10-16,1 1-10 0,-8 0-33 15,-9 11-92-15</inkml:trace>
  <inkml:trace contextRef="#ctx0" brushRef="#br0" timeOffset="14736.7028">17197 1514 61 0,'14'0'71'15,"11"-4"4"-15,14-12-4 16,6-4-41-16,7-3-14 16,3-7 2-16,-2 1 3 15,-3 1-5-15,-4 3 2 0,-9 6-13 16,-5 5-5-16,-17 9-16 15,-10 5-28-15,-5 0-104 16</inkml:trace>
  <inkml:trace contextRef="#ctx0" brushRef="#br0" timeOffset="15162.6698">17298 1682 124 0,'-1'30'28'16,"1"3"10"-16,0 5-4 15,3-1-4-15,8 0-19 16,2-5-2-16,-7-4-8 0,1-5 1 16,-4-7-1-16,2-8-1 15,-4-5-2-15,3-3 1 16,-4 0 1-16,7-16 8 16,-1-12-8-16,1-7 0 15,5-5 0-15,5 4 2 16,2 0 4-16,4 4-3 15,9 1 6-15,8 0 3 16,7-2 0-16,9 1 0 16,6-1 9-16,3 5 0 15,3 3 1-15,-4 6 0 16,-5 12-8-16,-5 7-7 16,-11 0-7-16,-9 20-1 0,-12 8 1 15,-9 5 0 1,-13 5 3-16,-3 1 2 0,-17-3-3 15,-3-4-2-15,-6-5-3 16,3-6-1-16,-10-5-7 16,-5-8-18-16,-1-8-10 15,-4-2-20-15,-4-21-23 16,2-11-63-16</inkml:trace>
  <inkml:trace contextRef="#ctx0" brushRef="#br0" timeOffset="15388.1193">17584 979 190 0,'0'-1'32'0,"0"1"-13"0,3 20-13 15,3 19-6-15,5 19 34 16,1 12-9-16,5 6 10 16,-2 8 10-16,4 2-9 15,1 1-27-15,-4 1 1 16,1-8-5-16,-1-7-2 15,-3-7-3-15,4-14-9 16,-5-17-6-16,1-19-37 16,2-16-63-16,6-21-29 15</inkml:trace>
  <inkml:trace contextRef="#ctx0" brushRef="#br0" timeOffset="15576.7872">18168 1317 139 0,'9'29'57'0,"5"13"27"16,-5 6-20-16,-2 3-28 16,2-8-24-16,2-13-11 15,-2-11-1-15,-3-11-2 16,-2-8-3-16,8-8-4 16,5-30-13-16,-1-18-43 15,-1-7-44-15,0-4-72 16</inkml:trace>
  <inkml:trace contextRef="#ctx0" brushRef="#br0" timeOffset="15755.6202">18421 1012 138 0,'-6'62'60'16,"3"12"0"-16,3 8 1 16,0 5-12-16,6 1 1 15,7 1-14-15,6-2-15 16,-2-5-13-16,-2-4-8 15,-5-6 0-15,1-8-6 16,-5-15-22-16,0-18-62 16,0-22-137-16</inkml:trace>
  <inkml:trace contextRef="#ctx0" brushRef="#br0" timeOffset="16182.22">19092 924 319 0,'-5'10'59'16,"5"-9"-45"-16,5-1-14 15,25 0 10-15,16 0-1 16,11-1 5-16,6-10 6 15,-2-2 5-15,-6-3-7 16,-3 1-5-16,-6-2-5 16,-4 0-8-16,-6 3-4 15,-11 6 0-15,-11 0-9 16,-14 3-22-16,-9 2-8 16,-27 0-66-16,-16-1-78 15</inkml:trace>
  <inkml:trace contextRef="#ctx0" brushRef="#br0" timeOffset="16362.4516">19239 728 112 0,'-11'0'56'0,"3"1"-12"16,2 22-6-16,2 10-20 15,4 9 13-15,0 3-2 16,0-4-9-16,6-6-1 16,9-8-10-16,6-7-9 15,-1-7-3-15,3-8-1 16,-1-5-6-16,7-3-14 0,0-24-6 15,6-8-63 1,-5-4-36-16</inkml:trace>
  <inkml:trace contextRef="#ctx0" brushRef="#br0" timeOffset="16691.9299">19447 933 136 0,'-37'57'62'16,"-5"2"-3"-16,1 0 0 15,5-4-26-15,4-5-14 16,9 0-11-16,1-8-5 15,8-7-3-15,8-8-3 16,1-7-9-16,5-6-8 16,0-4-48-16,11 0 32 15,6 7 24-15,1 5 12 16,3 10 3-16,1 7 4 16,1 3 2-16,-7 3 11 0,1 0-5 15,-5 1 8-15,-9-3 5 16,-3-2-6-16,0-1 8 15,0-6-7-15,0-5-8 16,-3-2-4-16,-3-4-6 16,3-8 0-16,3-5-5 15,0-4-1-15,0-6-5 16,0 0-2-16,0-17-17 16,6-24-44-16,11-20-96 15,8-21 12-15</inkml:trace>
  <inkml:trace contextRef="#ctx0" brushRef="#br0" timeOffset="17060.6888">19693 990 223 0,'11'-4'60'0,"-11"4"-51"16,3 0 36-16,-3 9-45 16,0 26 13-16,-24 19 20 15,-11 7-5-15,0 0-7 16,2-6-6-16,7-8-7 15,10-6 2-15,9-7-9 16,7-8-1-16,0-4-1 16,14-2-6-16,18-4 7 15,13-2 1-15,7-1 0 16,6-6 2-16,1 2-1 16,0 1 0-16,-11 0-2 15,-9 4 0-15,-7 4 1 0,-9 3 1 16,-9 3 1-1,-6 0-3-15,-7 4 0 0,-1 5 2 16,0 1 6-16,-4 3-4 16,-15 1-2-16,-8-4-2 15,-4-2-2-15,-11-5-5 16,-7-11-7-16,-6-9-47 16,2-7-34-16,2-11-74 15</inkml:trace>
  <inkml:trace contextRef="#ctx0" brushRef="#br0" timeOffset="17210.832">19567 1666 29 0,'10'0'65'15,"3"0"-41"-15,3 0 29 16,6 0-16-16,3 0-7 16,3 3-3-16,4 1-16 15,0 0-11-15,-2 2-21 16,2-6-107-16</inkml:trace>
  <inkml:trace contextRef="#ctx0" brushRef="#br0" timeOffset="19910.5068">6378 2483 130 0,'-5'0'17'0,"1"0"8"16,-4-1 12-16,1-3-15 15,1-1-22-15,-3 1 6 16,3 0 0-16,-1 0 6 0,-1 1 3 16,-1 0 9-1,0-3-6-15,-4 2-4 0,-1 0 2 16,-2-2-11-16,1 3 3 15,-6 1 1-15,-4-1-3 16,1 3-1-16,0 0 4 16,-3 0-6-16,-3 0 6 15,2 0-5-15,-2 0 1 16,0 0 1-16,-1 4 1 16,-2 2-4-16,0-1-1 15,-4 1 0-15,0 2-1 16,1 4 2-16,-3 0-3 15,3 4 0-15,-1 0 1 16,3-1 1-16,8 2 1 0,-2 1-1 16,4 1 1-16,-1 1-3 15,1 0 3-15,3 2-3 16,-3-1 0-16,5 0-2 16,2 1 2-16,4 1-1 15,1 0 0-15,6-3-4 16,3-1 0-16,3 2 1 15,0-1-1-15,0 4 5 16,0 1-1-16,0 0 0 16,12 0-1-16,0 2 2 15,7-1 1-15,-1 3-1 16,5-2 0-16,2-1 0 16,5-2-1-16,6-1 1 0,2 1 0 15,4-4 0-15,6 0 0 16,10-3 0-16,5-3 0 15,8-2 0-15,4-2 0 16,4-4 0-16,-3-4 1 16,0-2-1-16,-6 0 1 15,-4-8-1-15,-8-9 0 16,-1-2 3-16,-11-7-1 16,-6 1 1-16,-4-3 0 15,-3-4 2-15,-2-3-1 16,-7-1 4-16,-6-4-2 15,-3 2 6-15,-9 0 0 0,-6-2 1 16,-3-4-1-16,-18-2-6 16,-4-4-2-16,-8 0-2 15,-6 2 0-15,0 6 3 16,-7 4-4-16,-2 11-1 16,-1 5 0-16,-6 5 0 15,4 6-7-15,-1 4 5 16,3 3-1-16,4 4 1 15,2 0-1-15,7 0-4 16,6 0 5-16,5 0-7 16,7 8-10-16,3 4-12 15,6 6-28-15,6 5-38 16,3 0-45-16</inkml:trace>
  <inkml:trace contextRef="#ctx0" brushRef="#br0" timeOffset="20848.0541">8789 2461 105 0,'-9'-22'99'15,"-12"3"-74"-15,-3-1-10 16,3 6 44-16,-4 1-37 16,-2 0-5-16,-4 4 5 15,-5 0-6-15,-3 2 7 16,-4 6-7-16,-2 1-5 16,-4 0-1-16,1 4 5 15,-4 13-10-15,4 4-1 16,-4 9-2-16,6-1 1 15,4 4 2-15,6 2 0 0,3 1-3 16,2 6 0-16,7 0 0 16,5 3-1-16,5 0-1 15,8 1-1-15,3-5 0 16,3 1 1-16,12-2-4 16,18 3 0-16,15 1 3 15,10-2 0-15,11-4 1 16,11-4-1-16,5-6-3 15,5-4 4-15,1-3-3 16,-6-5 3-16,1-5-2 16,-2-8 2-16,-2-3-2 15,2-7 2-15,-1-19 1 16,2-4 1-16,-1-10-2 16,-2-2 3-16,-3-6-2 15,-10 0 4-15,-14 2-2 0,-16 9-2 16,-11 0 2-16,-11-1 4 15,-1-7 2-15,-10-12-3 16,-3-2-2-16,0 0-3 16,-12 1 3-16,-18 7-2 15,-6 3-2-15,-10 5 2 16,-9 7 2-16,-3 6 1 16,-8 10-4-16,5 9-1 15,-3 10-4-15,4 1-11 16,-1 12-22-16,-3 17-24 15,-5 5-79-15</inkml:trace>
  <inkml:trace contextRef="#ctx0" brushRef="#br0" timeOffset="21808.1337">5484 4103 11 0,'-22'-19'177'16,"-1"0"-158"-16,4 8 1 16,-5 1 24-16,-1-2 1 15,-5 0-38-15,3-1 3 16,-3-1 12-16,0-1 7 15,2 0 3-15,-2 3 2 16,2 2-20-16,-5 1-4 16,0 4-4-16,-4 2-2 15,6 3-2-15,-2 0 1 16,0 0 0-16,3 8 2 16,-1 8-5-16,-2 5 1 15,3 6-1-15,-1 7-2 0,4 4 1 16,3 3-1-16,3 3 1 15,5-4 0-15,7 1 1 16,7-2-1-16,2 0 0 16,0 4-1-16,21 0 0 15,9 0 2-15,10-6 0 16,9-1-2-16,7-4 0 16,12-6 1-16,7-6 1 15,4-9 3-15,0-8-2 16,6-3-1-16,3-12 4 15,6-16-2-15,-3-7 1 16,-10-8 2-16,-7-6 0 0,-14-2-3 16,-9 1 2-16,-8 1-1 15,-15 4-2-15,-11 0 2 16,-14 3-2-16,-3-3 4 16,-6 1-5-16,-18 3 3 15,-10 3 0-15,-8 4-2 16,-7 6-1-16,-7 4 2 15,-2 6-2-15,-3 6 0 16,1 8-1-16,-4 4-1 16,9 0-2-16,6 4-3 15,7 9-9-15,15 0-4 16,12 2-14-16,5 3-19 16,10-1-42-16,3 2-55 0</inkml:trace>
  <inkml:trace contextRef="#ctx0" brushRef="#br0" timeOffset="22596.6859">6985 3791 305 0,'-36'-1'18'0,"6"1"-17"15,-1 1 15-15,-2 14-8 16,-7 4-4-16,-2 8-3 16,-7 3 7-16,1 4 1 15,-1 1 2-15,10 2 4 0,8 0-1 16,1 6 2-16,6 3-7 15,6 6-6-15,2 1-1 16,5-1 1-16,1-4-1 16,7-3-2-16,3-4 2 15,0-4-2-15,21-5 0 16,13-2-1-16,12-3 1 16,17-5 0-16,7-2 1 15,8-3 0-15,1-7 0 16,1-4 0-16,-5-6 1 15,4 0-2-15,-3-6 8 16,-1-18 5-16,-2-9-5 0,-3-9 6 16,-1-7-4-16,-8-8-2 15,-6 1 0-15,-12 2-4 16,-14 3 0-16,-13 1 2 16,-10-1 1-16,-6-1 0 15,0-2-3-15,-22 2-2 16,-7 4 2-16,-11 4-4 15,-5 3 2-15,-4 9 4 16,-3 3 0-16,-5 7-4 16,0 9 3-16,-4 5 2 15,0 7-7-15,6 1 0 16,1 0 0-16,8 2-12 16,6 9 2-16,7 5-13 15,7 4-11-15,1 2-14 16,4 5-10-16,9 1-32 0,2 1-57 15</inkml:trace>
  <inkml:trace contextRef="#ctx0" brushRef="#br0" timeOffset="23705.8185">8948 4088 14 0,'-31'-6'258'15,"-6"-12"-239"-15,4-1 10 16,8 1 11-16,2 5-8 16,-2-1-19-16,-2 2 11 15,2 0 0-15,1 1-4 16,-6 4-2-16,3 0-7 0,-7 4-5 16,1 3 1-16,-6 0-6 15,-6 10 0 1,-7 11 2-16,3 5-1 0,4 3-2 15,6 2 2-15,8 2-2 16,7-3-1-16,8 3 1 16,10 2-1-16,3 3 0 15,3 6 0-15,0 6 1 16,19 4-2-16,14 3 2 16,9-2 0-16,7-6 0 15,5-8 0-15,1-7-4 16,5-6 4-16,-2-6 0 15,0-8 0-15,3-7-1 0,2-7 2 16,1 0 0-16,8-23 4 16,-1-12 5-16,4-12-4 15,-1-7 1-15,-5-6 3 16,-5 1-6-16,-16 0-3 16,-11 3 5-16,-14 2-3 15,-13 1 1-15,-10 4 2 16,0 4-3-16,-16 2 4 15,-20 8-3-15,-13 6-3 16,-11 3 1-16,-7 6-4 16,-1 9 1-16,3 8 1 15,7 3-5-15,-4 2-7 16,6 16-1-16,5 6-6 16,2 9-7-16,7 9-10 15,2 10-32-15,1 9-38 0,2 6-114 16</inkml:trace>
  <inkml:trace contextRef="#ctx0" brushRef="#br0" timeOffset="24380.0896">8792 5502 249 0,'-21'-27'28'15,"-3"0"-2"-15,-1 4 11 16,-2 4-4-16,0 5-12 15,3 4 5-15,-3 7-5 16,2 3-4-16,-5 1-8 16,-3 22 3-16,-1 9-11 15,4 7 3-15,0 4-3 16,8 1 0-16,5-5 0 16,7 4-1-16,4-4 0 0,6-2-1 15,0 0 1 1,13-2-2-16,13-1-1 0,4-5 2 15,8-3-2-15,1-5 0 16,3-5 2-16,4-6 2 16,-1-5-1-16,1-5 1 15,-1 0 1-15,4-4-1 16,-1-14 2-16,1-11 2 16,-4-5 0-16,1-7 2 15,-7-4 0-15,-3-3-1 16,-3 3-2-16,-11 3 2 15,-13 1-4-15,-6 1 4 0,-3 1-2 16,-15-1-2 0,-18-1 1-16,-6 6-1 0,-10 1 2 15,-6 5 1-15,-9 6-2 16,-2 8 0-16,-4 6 4 16,-3 9-3-16,6 0-1 15,1 10-3-15,8 7 0 16,10 1-4-16,5-1-4 15,12 0-4-15,1 2-12 16,6-1-17-16,6 2-35 16,-1-1-75-16</inkml:trace>
  <inkml:trace contextRef="#ctx0" brushRef="#br0" timeOffset="25167.569">6579 5584 207 0,'-30'-13'36'15,"2"3"-3"-15,1 3 0 16,-1-2-8-16,-2 2 8 16,0 0-11-16,-1 3 9 15,1 0-5-15,0 2-14 16,5 2 3-16,-2 0-7 0,6 0-2 16,0 0-4-16,2 2-1 15,1 6 1-15,0 9-2 16,0 3 0-16,3 3 0 15,3 5-2-15,6 2 2 16,6 3 0-16,0 4-3 16,0 3 1-16,23-1 1 15,8-2-4-15,12-5 2 16,11-4 3-16,6-6-2 16,8-7 2-16,2-4 2 15,2-8-1-15,7-3 0 16,-1 0 0-16,-1-12 1 15,-5-17-2-15,-5-10 2 0,-4-8 2 16,-5-6-2-16,-9-1-1 16,-7 2 2-16,-14 2 1 15,-10 7-3-15,-12 1 2 16,-6 6 1-16,0 3 3 16,-24 2-4-16,-7 8 5 15,-8 1-2-15,-7 2 0 16,-5 8-2-16,-1 3-4 15,1 6 0-15,3 3-2 16,2 0 1-16,3 16-7 16,1 4-5-16,5 4-10 15,7 5-21-15,9 10-12 16,0 0-45-16,6 3-97 16</inkml:trace>
  <inkml:trace contextRef="#ctx0" brushRef="#br0" timeOffset="25961.8103">6566 6698 81 0,'-27'-8'74'0,"-1"2"-41"16,2 3-11-16,-8 3 1 15,-2 0 4-15,-6 0-7 16,-5 0 20-16,0 12-8 16,-5 2-5-16,1 3-2 0,2 6-4 15,0 3-15-15,4 4 9 16,9-5-7-16,-1 3 12 15,0 2-13-15,1 2-4 16,0 8 1-16,5-3 0 16,7-4-3-16,12 6 1 15,9-3-2-15,3 10 0 16,6-2-4-16,21 2 0 16,7-1 4-16,11-5-4 15,10-6-1-15,5-5 4 16,1-8-1-16,3-5 2 15,5-9 0-15,5-7 0 0,-2 0 1 16,0-4-1 0,2-19 1-16,-5-3 0 0,1-7-1 15,-10-8 1-15,-5-5 3 16,-9-6-4-16,-7-4 0 16,-8-2 0-16,-7 0 0 15,-9 6 2-15,-12-2 0 16,-3 4-2-16,-9-1 1 15,-18 1 0-15,-7 5 3 16,-8 7 0-16,-7 8-2 16,0 6 1-16,-2 6 4 15,-3 8-1-15,9 6-6 16,2 4 0-16,6 0-4 16,7 0 0-16,8 4-8 0,5 5-9 15,4 2-30-15,10 4-42 16,3 1-118-16</inkml:trace>
  <inkml:trace contextRef="#ctx0" brushRef="#br0" timeOffset="26878.8676">8880 6799 182 0,'-27'7'25'16,"-24"0"-16"-16,-7 12 3 0,9 7 3 15,4-8 9-15,-4 2 11 16,4-1-6-16,2 1 3 16,1 3-4-16,3 0-16 15,5 0 2-15,7 6-4 16,11-2-8-16,5-1 1 15,11 0 1-15,0 1-4 16,14 2 0-16,14 2-1 16,12 3 1-16,8 0 1 15,15-3-1-15,7-1 1 0,6-5 0 16,9-5-1 0,4-6 1-16,-2-7-1 0,1-7 1 15,-6 0-1-15,-7-20 3 16,-4-7 1-16,-13-11 3 15,-8-7 1-15,-10-6 5 16,-10 6-4-16,-13 4-6 16,-7 7 3-16,-10 2 4 15,0-5 1-15,-23 3-4 16,-11-1-5-16,-10 2 1 16,-6 4 2-16,-11 2-5 15,0 7-1-15,2 5 0 16,1 5-6-16,9 7-3 15,7 3-9-15,2 11-11 16,3 19-34-16,1 8-77 0,0 6-91 16</inkml:trace>
  <inkml:trace contextRef="#ctx0" brushRef="#br0" timeOffset="27784.0725">8117 8296 6 0,'-25'-21'188'0,"-2"1"-159"16,2 1 6-16,-2 3 8 16,-1-1-5-16,1 1-13 15,-3 3 7-15,-1-1-11 16,-5 4 5-16,3 0-12 15,3 3-2-15,2 3-3 16,1 3-4-16,6 1-3 16,-3 0 1-16,2 0-2 15,-2 0 0-15,0 10-1 0,-3 2 1 16,2 5-1 0,1 3 0-16,-1 6 0 0,-1 6 0 15,-4 6-1-15,2 0 0 16,1-4 1-16,8-4 0 15,2-8 2-15,4-4-1 16,4-5 0-16,3 3 1 16,3-2-2-16,0-1 0 15,3 6-5-15,0 1 3 16,6 4 1-16,15 4 0 16,6 2-1-16,6 0-1 15,5-2 3-15,10-3-4 16,3-8 4-16,4-4-2 15,-1-9 3-15,4-4-2 16,-3 0 1-16,-1-17 0 0,-6-4 0 16,-5-7 3-16,-9-2-3 15,-7-4 0-15,-9-1 3 16,-8-3 2-16,-7-2-2 16,-3-5 0-16,-7 6 2 15,-14-5-2-15,-12 6-2 16,-7 4-2-16,-5 11 0 15,-7 6-2-15,4 12 3 16,8 3-5-16,3 2 2 16,7 4-12-16,3 13-21 15,6 6-31-15,0 4-53 16,6 4-80-16</inkml:trace>
  <inkml:trace contextRef="#ctx0" brushRef="#br0" timeOffset="28850.3826">6494 9815 22 0,'-49'0'212'16,"7"-7"-169"-16,0-7 3 16,2-1-8-16,0 2-13 15,4-1 9-15,0 1 1 16,-1 2-17-16,6 0-1 15,-2 1-7-15,6 3 2 16,0 3-2-16,3 4-9 16,-4 0 0-16,-2 0-1 15,0 11-2-15,2 8 0 16,-2 7 0-16,3 8 2 0,2 8 2 16,8 2-1-16,1 1-1 15,10-1-3-15,6-2 3 16,0 2-3-16,25-2 2 15,11 2 0-15,10-5 1 16,8-6-1-16,6-7-2 16,1-10 2-16,6-9-4 15,0-7 3-15,0 0 1 16,-1-15 0-16,-5-16 0 16,2-9 1-16,-2-9 2 15,0-3 0-15,-9-5 0 16,-7 4 1-16,-15 0-1 15,-14 1 0-15,-13 1-1 0,-3 2 3 16,-13 3-4 0,-23 0 4-16,-9 10 0 0,-10 6-4 15,-3 10-1-15,0 10 1 16,-5 10-3-16,2 0 3 16,0 23-5-16,1 8-1 15,5 4-11-15,7 8-15 16,8 0-21-16,6 10-30 15,4-3-76-15</inkml:trace>
  <inkml:trace contextRef="#ctx0" brushRef="#br0" timeOffset="29524.1427">5335 11176 163 0,'-12'-16'23'0,"3"-1"0"0,-6 3 9 16,0-1-4-16,-1 1 14 15,-8 1-18-15,3 3 8 16,-3 0-3-16,-3 3 0 16,-4 4-13-16,-2 0-8 15,0 3 3-15,-3 0-3 16,-2 6-3-16,2 11 2 15,3 3-4-15,2 6-3 16,1 4 0-16,6 3 0 16,3 0 0-16,8 6 0 15,4-5 0-15,7 1-4 16,2-1 4-16,0-2-1 0,11-1 1 16,14 2-4-16,8-7 3 15,10-3-5-15,5-6 6 16,7-10 1-16,3-7 0 15,2 0 0-15,1-14 2 16,0-19 0-16,2-10-2 16,-5-12 5-16,-10-3-4 15,-9-1-1-15,-17 3-1 16,-10 7 1-16,-12 5 3 16,-4 8 2-16,-22 0-3 15,-14 7 0-15,-2 8-1 16,-4 5-2-16,4 12-1 15,6 4-3-15,8 0 1 0,7 11-7 16,6 16-14 0,12 8-17-16,3 9-21 0,0 11-37 15,15 6-101-15</inkml:trace>
  <inkml:trace contextRef="#ctx0" brushRef="#br0" timeOffset="30118.0683">5987 11949 222 0,'-36'-7'89'0,"5"4"-63"16,1 3-13-16,-3 0 7 15,2 0-10-15,1 20-3 16,3 10 3-16,-1 9-5 16,5 15 0-16,4 8 1 15,4 7-1-15,6 0 2 16,6 0-1-16,3-2-3 15,3-4-3-15,18-7 1 16,9-7-1-16,12-9-3 0,8-7 3 16,7-6-1-16,7-12-1 15,5-13 0-15,1-2 2 16,0-20 0-16,0-18-1 16,-4-14 1-16,-5-13 0 15,-9-12 0-15,-10 1 1 16,-12 6 1-16,-14 2-1 15,-16 11-1-15,0 4 1 16,-25 8 9-16,-15 8-3 16,-7 10-7-16,-11 10 6 15,-6 10 3-15,-3 7-4 16,-6 0 0-16,9 11-1 0,4 12-1 16,9 3-3-16,11 0-2 15,16-5 0-15,9-1-9 16,15-7-7-16,0-3-27 15,30-7-9-15,9-3-40 16,16-16-49-16</inkml:trace>
  <inkml:trace contextRef="#ctx0" brushRef="#br0" timeOffset="30642.2764">7331 10774 218 0,'-31'25'25'15,"1"8"-10"-15,3 4 4 16,5 3-6-16,10 5-1 16,9-1-2-16,3-2-3 0,9-2-1 15,24-1-1-15,5-6-2 16,10-6-2-16,9-8 2 15,1-9-3-15,6-10 0 16,-1 0 0-16,-5-19-2 16,0-14 2-16,-10-9 4 15,-2-8-4-15,-13 0 0 16,-11 0 1-16,-11 4 0 16,-11 9 5-16,-6 2 1 15,-24 11 11-15,-6 1-10 16,-10 10-1-16,-2 6 3 15,-1 7-10-15,7 0-3 16,2 10-3-16,7 7-6 0,8 10-41 16,10 2-80-16,0 11-44 15</inkml:trace>
  <inkml:trace contextRef="#ctx0" brushRef="#br0" timeOffset="31160.4033">7579 12262 268 0,'-69'40'17'16,"5"9"-12"-16,6 11 7 15,12-1 3-15,10-3 2 16,16-6 3-16,13-7-4 16,7-3-7-16,7-6-4 15,19-2 0-15,11-6-1 16,11-9-3-16,13-10 1 15,5-7-2-15,5-10 3 0,1-20-3 16,-2-9 0-16,3-11 0 16,-9-3 5-16,-6-4-5 15,-13 2 3-15,-18 2-3 16,-18 7 1-16,-9 3 1 16,0 3 5-16,-30 3 6 15,-13 5-5-15,-14 5 3 16,-7 10-8-16,-5 11-3 15,-2 6-12-15,2 10 7 16,5 17 1-16,3 9-1 16,9 7-4-16,7 2-17 15,9 6-25-15,15 4-45 0,6-1-47 16</inkml:trace>
  <inkml:trace contextRef="#ctx0" brushRef="#br0" timeOffset="31767.8326">6955 13782 275 0,'-31'-27'22'15,"-2"5"-16"-15,3-2 1 16,0 4 14-16,-4 7-3 16,1 3 2-16,-7 6-1 15,1 4-5-15,-3 0 5 16,-2 4-3-16,0 13-3 15,4 6-3-15,0 10-1 16,10 0-1-16,2 4-5 16,8 8 1-16,4 6 0 15,7 8-3-15,9 0 0 16,0 1 1-16,15-11-2 0,22-6 0 16,20-10-1-16,19-13 1 15,12-13 1-15,7-7-1 16,4-14-1-16,1-18 1 15,-6-15 0-15,-3-9 0 16,-17-4 0-16,-17-2-2 16,-15 2 1-16,-17 7 1 15,-19 4-1-15,-6 2 2 16,-3 2 1-16,-25 4 3 16,-11 6-5-16,-7 5 3 15,-5 9-1-15,-1 9 3 16,4 6-5-16,5 6 0 15,10 0 0-15,12 0 0 16,9 0-7-16,12 0-10 0,0 6-37 16,23-2-84-16,18 4 30 15</inkml:trace>
  <inkml:trace contextRef="#ctx0" brushRef="#br0" timeOffset="32442.7569">8677 13346 202 0,'-15'0'41'0,"3"-3"-40"15,-4 2 22-15,2-5-5 16,-2 3 14-16,-2-1 10 16,-3 1-29-16,6 3 16 15,-3 0-14-15,3 0 0 16,2 3-5-16,1 14-5 15,0 10-4-15,0 12-1 16,6 8 0-16,3 2 0 0,3 7-1 16,0 0 1-16,3 3 0 15,15 1 0-15,9 0-3 16,3-4-5-16,7 0-4 16,6-6 1-16,-1-2 3 15,7-11 0-15,-1-3 0 16,9-9 5-16,1-8 1 15,9-4 0-15,12-12 1 16,6-1-2-16,9-20-5 16,0-16 2-16,-10-11-2 15,-10-2-63-15,-14-5 63 16,-19 2 7-16,-9-1-10 0,-18-7 11 16,-10 1 5-16,-4-7 4 15,-24-3-5-15,-18-1 5 16,-13 4-2-16,-9 4 5 15,-9 11 4-15,-2 12 7 16,-2 13 21-16,5 9-8 16,8 14-22-16,7 3-11 15,14 0-1-15,7 13-2 16,9 4-5-16,11-1-13 16,4 1-21-16,12-5-43 15,0-5-63-15</inkml:trace>
  <inkml:trace contextRef="#ctx0" brushRef="#br0" timeOffset="32959.9603">9062 12055 281 0,'-51'-10'42'16,"5"0"-38"0,4 3 17-16,2 0-6 0,-2 1-8 15,0 6 2-15,2 0-1 16,-1 0 2-16,6 13 9 15,5 4-6-15,8 10-5 16,8 5 0-16,8 11-5 16,6 6-3-16,6 8-1 15,18-1 0-15,15 3 1 16,13-5-2-16,8-6-1 16,10-10 2-16,0-9-3 15,2-16 0-15,2-13-6 16,-5 0 7-16,-5-27-6 15,-9-15 9-15,-7-14-2 16,-8-8 2-16,-7-5 2 0,-10 10 0 16,-7 6-2-16,-16 14 0 15,0 5 4-15,-6 12 2 16,-21 2 1-16,-3 3-7 16,-10 10-4-16,0 4-14 15,-5 3-6-15,3 0-32 16,-4 0-69-16</inkml:trace>
  <inkml:trace contextRef="#ctx0" brushRef="#br0" timeOffset="44642.0104">13551 4792 388 0,'-61'0'8'16,"-18"0"-5"-16,-8 0-2 0,19 0 8 15,-7 13 0-15,-13 0 2 16,-6 2 5-16,-12 3 3 15,-8 8-2-15,-6 6-8 16,-10 8-2-16,-16 7-4 16,-6 5-2-16,-5 1 1 15,-10 6 0-15,3 1 1 16,9-1-2-16,16-4 1 16,24-7 2-16,18-10-4 15,21-7 2-15,25-10 2 16,17-7-4-16,13-5 0 15,9-6 0-15,8-1-5 16,4 0-6-16,0 3-20 0,4 4-46 16,11-1-23-16,6-7-105 15</inkml:trace>
  <inkml:trace contextRef="#ctx0" brushRef="#br0" timeOffset="45593.7782">12168 4762 352 0,'-15'-1'23'0,"-12"1"-19"16,-7 0 9-16,-9 17 5 15,-8 8-6-15,-9 6 0 16,-14 12 3-16,-11 4 2 16,-2 7-4-16,-4 6-3 15,-3 6-1-15,-4 5-5 16,-2 8-1-16,3-1 1 16,9-8-3-16,16-11-1 15,17-13 0-15,16-12 0 16,17-5 0-16,8-8 0 15,7-3 0-15,7-1 0 0,0-3-7 16,10 0 6 0,20-1-2-16,12-3 3 0,13-2 2 15,9-4-2-15,14-2 2 16,10-2 0-16,6 0-2 16,10 0 3-16,4 0-3 15,11 0 2-15,-1-5 1 16,-2 0-3-16,-8-3-1 15,-11-4 1-15,-9 0 0 16,-14-3 0-16,-11 0 0 16,-15-4 0-16,-5 5 1 15,-12-2 0-15,-8 1-1 0,-4 1 1 16,-12 0 5 0,-2-4-3-16,-5-7 3 0,0-10 3 15,0-8-5-15,-15-10 1 16,-10-14 0-16,-5-11-1 15,0-8-4-15,-1-3 0 16,4 6 1-16,-3 11 0 16,6 8 2-16,1 17-3 15,6 11 3-15,5 10-1 16,3 6-2-16,1 1-3 16,4 4 1-16,1 3 2 15,3 4-3-15,0 4 3 16,0 0-1-16,0 2 1 15,0 1 0-15,0-2-1 16,0 2 0-16,0-4 0 0,0 3 1 16,0-4-1-16,0 3 1 15,0-1 0-15,0 1 1 16,0 0 1-16,0 2-2 16,0-2 0-16,0 1 0 15,0 1 0-15,0 0 0 16,0 1 0-16,0-2 0 15,0-1 0-15,0 2-1 16,0-1 1-16,0 2 1 16,0 0-1-16,0 0 1 15,0 0-1-15,0 0 0 16,0 0-1-16,0 0 0 0,0 0-1 16,0-1-2-16,0 0-12 15,0-1-17-15,0 2-30 16,0 0-69-16,-6 4-118 15</inkml:trace>
  <inkml:trace contextRef="#ctx0" brushRef="#br0" timeOffset="50611.5723">14081 7322 335 0,'-17'-4'22'0,"10"0"-16"16,7 1 0 0,0 3 2-16,0 0-8 0,0 20 2 15,5 10 10-15,8 10 22 16,-1 5-9-16,4 3-12 15,2 3-1-15,-3 6-3 16,2 3-4-16,2 5-1 16,0 5-1-16,1 3 0 15,-1-1-2-15,-3-5-1 16,1-5 1-16,-4-2-1 16,-4-11-1-16,0 2-2 15,-3-9-1-15,0-4-3 16,-6-10-20-16,0-8-21 0,0-8 6 15,0-11-38 1,-14-1-39-16</inkml:trace>
  <inkml:trace contextRef="#ctx0" brushRef="#br0" timeOffset="51145.214">13996 7278 6 0,'0'-10'227'16,"0"3"-189"-16,0-1-19 16,10-2 9-16,8-4-5 15,15 1-7-15,13-4 5 16,10 4-6-16,18-1 1 15,5 6-6-15,-2 3 0 0,5 0-7 16,-5 4 3 0,-5 1-5-16,-7 0 0 0,-10 10-1 15,-16 6 0-15,-14 7-4 16,-14 4-1-16,-11 11 0 16,-20 9 5-16,-23 7 3 15,-18 6-3-15,-7-2 2 16,3-6 3-16,7-4-1 15,6-9 1-15,13-3-5 16,6-9-1-16,14-11-12 16,13-3-32-16,6-10-50 15,12-3-55-15</inkml:trace>
  <inkml:trace contextRef="#ctx0" brushRef="#br0" timeOffset="51438.1285">15317 6780 211 0,'-19'0'80'16,"-13"20"-72"-16,-7 19 2 16,-6 17 9-16,-6 10-2 15,8 11 1-15,4 11 3 16,9 4 2-16,11 4 5 15,11 1-9-15,8-1-9 16,8 0-4-16,21-4-2 0,10-6-4 16,10-7 0-16,5-13 0 15,6-7-6-15,1-15-6 16,1-12-19-16,6-9-39 16,-4-12-29-16,-3-11-118 15</inkml:trace>
  <inkml:trace contextRef="#ctx0" brushRef="#br0" timeOffset="53020.6036">15922 6981 238 0,'-10'-9'54'16,"9"5"-16"-16,1 4 5 0,0 0 0 16,0 0-28-16,0 0-9 15,0 0-5-15,14 20 1 16,5 15 6-16,-1 14 7 16,6 9-5-16,-2 5-4 15,-2 0 0-15,2-5-6 16,-1-5 1-16,-6-2-1 15,-1-3 0-15,-4-4 0 16,-1-1-2-16,-5-3-8 16,-4-2-19-16,0-8-51 15,0-10-117-15</inkml:trace>
  <inkml:trace contextRef="#ctx0" brushRef="#br0" timeOffset="53402.4824">15901 6690 355 0,'0'-19'56'15,"1"8"-40"-15,16 3 0 16,8 1-3-16,14 5-9 0,14 2 1 15,11 4-1-15,10 19 3 16,2 5 2-16,-2 8-1 16,4 7-1-16,-10 2-3 15,-3 2 4-15,-9 2-6 16,-12 1 1-16,-8 6 1 16,-20 8-4-16,-16 4 0 15,-2 2-4-15,-32-1 4 16,-11 4-1-16,-4-3 1 15,-8-2-1-15,1-8 0 16,-2-5-3-16,6-11-17 16,7-12-29-16,9-11-17 15,12-11-70-15,12-10-97 0</inkml:trace>
  <inkml:trace contextRef="#ctx0" brushRef="#br0" timeOffset="53680.5279">16921 6888 277 0,'17'-5'3'0,"8"0"-2"16,8-1 10-16,3 2-1 15,10-1-8-15,2 1 3 16,4 1-5-16,-10 3-6 16,-6 0-75-16</inkml:trace>
  <inkml:trace contextRef="#ctx0" brushRef="#br0" timeOffset="53882.415">16947 7258 265 0,'0'0'69'15,"0"0"-57"-15,23-6-12 16,9-10 7-16,10-7-5 15,11-2-2-15,7-3-1 16,3-2-4-16,-5 3-13 16,-5 8-82-16</inkml:trace>
  <inkml:trace contextRef="#ctx0" brushRef="#br0" timeOffset="54145.5788">17963 6783 210 0,'6'3'0'0,"4"1"-21"15,-3-1-144-15</inkml:trace>
  <inkml:trace contextRef="#ctx0" brushRef="#br0" timeOffset="54430.2663">18873 6683 145 0,'16'0'0'0,"8"-7"-2"16,1-2-45-16</inkml:trace>
  <inkml:trace contextRef="#ctx0" brushRef="#br0" timeOffset="55044.0578">20447 5660 420 0,'-3'-1'1'0,"0"1"5"16,3 0 7-16,0 12-5 15,0 19-3-15,0 19 11 16,0 16 4-16,3 20 2 16,7 14-2-16,9 14 4 15,7 10-4-15,2 8-6 16,5 0-5-16,3-2 1 16,3-9-8-16,-3-9 3 0,-1-3-3 15,-2-6 2-15,-4-10-3 16,-6-14 1-16,-7-23-2 15,-3-12 0-15,-7-14 1 16,-3-13-1-16,0-9-3 16,-3-5 1-16,1-3-9 15,-1 0-4-15,0-3-10 16,0-21-14-16,0-11-110 16</inkml:trace>
  <inkml:trace contextRef="#ctx0" brushRef="#br0" timeOffset="57032.1249">10045 13640 346 0,'-25'0'27'15,"-14"-10"10"-15,-9-17 5 16,-7-12-15-16,6-8-3 15,-5 7-9-15,-10-2 11 0,-3-3-8 16,-5 1 6-16,-7 2-8 16,-4-5-2-16,2 4 0 15,-7 3-7-15,0 5 0 16,7 8 1-16,-1 10-5 16,5 7 2-16,-1 10-1 15,2 0-1-15,0 13-3 16,4 17 1-16,1 10-1 15,5 18-2-15,2 13-2 16,4 15 3-16,2 10 0 16,13 2 1-16,6-2-3 15,11 3 3-15,7-3-2 16,12 3 2-16,9 3-2 0,0-6 2 16,17 0 0-16,14-7-2 15,12-3 0-15,11-10-4 16,9-13 0-16,11-8 2 15,7-11 0-15,10-11 0 16,10-17 2-16,10-13 2 16,17-3-1-16,20-22 2 15,13-22 0-15,9-15-1 16,-3-16 1-16,-9-18-1 16,-19-3 2-16,-20-7 0 15,-20-2-2-15,-22 5 0 16,-23 4 0-16,-17 4 2 0,-20 3 0 15,-17 6 2-15,-11-6 0 16,-32-2-4-16,-24-2 2 16,-21 1 0-16,-12 11-1 15,-18 9 2-15,-14 19 1 16,-4 13 5-16,-5 18-2 16,-5 15 4-16,7 7-6 15,8 10 0-15,6 16-5 16,20 8 0-16,8 6 0 15,17 5 1-15,14 4-1 16,11 8-4-16,13 9 1 16,6 10 0-16,8 13 2 15,10 7-1-15,9 13 1 16,9 9-1-16,3 8 2 16,27 6-2-16,9 4 2 0,10-8-2 15,6-5 0-15,12-11 0 16,15-16-1-16,8-17 0 15,14-16-1-15,11-16 3 16,8-18 1-16,12-16 1 16,10-10 0-16,3-3-1 15,4-30 0-15,0-15 0 16,-11-18 2-16,-9-12 1 16,-11-9-2-16,-17-7 0 15,-23-5 1-15,-17-1-2 16,-24-2-1-16,-28-3 1 0,-12-8 2 15,-25 1 0-15,-41-9-1 16,-25-4-1-16,-19 0 0 16,-17 3-3-16,-1 16 3 15,-2 17 4-15,0 27-1 16,-4 16 4-16,1 19 1 16,-3 18-5-16,2 6-3 15,9 6 0-15,11 24-2 16,16 10 0-16,14 13 2 15,5 13-3-15,15 19 0 16,9 21-2-16,10 17 5 16,18 25-2-16,14 17 0 15,13 17 0-15,13 3 2 16,26-16 0-16,13-18-1 0,11-28 0 16,16-24-1-16,9-20 2 15,13-19-1-15,16-11 1 16,14-16 3-16,8-17-1 15,4-16-2-15,-1-6 0 16,-2-30 0-16,-4-17 0 16,-12-7 1-16,-14-5 1 15,-13-4-2-15,-18 2 0 16,-15 7 0-16,-13 2 2 16,-14 7-2-16,-17 2 0 15,-4 9-1-15,-13 5 0 16,-3 11-1-16,0 7 0 0,0 4-4 15,-3 6-2-15,-3 4-15 16,-1 0 1-16,-3 3-13 16,6 0-14-16,1 3-24 15,3 7-72-15,0 3-104 16</inkml:trace>
  <inkml:trace contextRef="#ctx0" brushRef="#br0" timeOffset="61107.5215">6312 2234 49 0,'-25'0'220'0,"-2"0"-177"16,-9-13-8-16,-9-3 12 16,-10 2-15-16,-12 3-15 15,9 4 3-15,-8 4 0 16,-2 0 1-16,-4 2 0 16,-3 1-3-16,1 0 4 15,-4 0-7-15,2 7-3 16,3 7-5-16,10 4-6 15,5 4-2-15,6 4 0 16,4 7 0-16,5 4 1 16,1 3 0-16,6 6-5 0,5 4 3 15,4 11 0-15,11 10-2 16,10 5-1-16,6 6 3 16,6 1-1-16,22 1 3 15,12 1-2-15,13 1 1 16,8-7 1-16,10-6 1 15,10-9-1-15,16-7 0 16,12-11 0-16,4-12 2 16,-1-11-2-16,-3-16 0 15,0-7 0-15,-5-13 1 16,-4-21 0-16,-4-11 6 16,-5-9-2-16,-3-6 2 15,-12-6 2-15,-3-4-4 0,-15-1 0 16,-13 2 4-1,-9-3-1-15,-20-6 0 0,-10-10-3 16,-6-8-2-16,-25-1 0 16,-20 5-2-16,-13 7-1 15,-11 9 0-15,-7 7 0 16,-7 10 2-16,-8 8-2 16,-5 10 3-16,-4 10-2 15,-6 11-1-15,2 13 0 16,-1 7-2-16,1 11-2 15,4 19 4-15,3 11-1 16,9 7-3-16,13 5-1 0,14 7 0 16,15 2 0-1,10 6 1-15,11 12 0 0,8 9 2 16,11 4 0-16,6-2-1 16,17-10-4-16,25-9 2 15,19-3-2-15,19-5 4 16,19-9 3-16,11-10 0 15,5-15 0-15,-3-13-3 16,-8-14-3-16,-5-3 6 16,-10-20 0-16,-8-18 1 15,-2-13-1-15,-4-13 4 16,-7-7 3-16,-8-4-3 16,-14-2 3-16,-16 2-2 15,-21 3 1-15,-9 1-2 16,-12 3 0-16,-24 3-2 0,-19 1-1 15,-14 5-1 1,-11 4-3-16,-14 9-1 0,-3 9 1 16,-5 12 2-16,4 11 1 15,1 11 0-15,6 3 0 16,-3 8 0-16,-3 17-2 16,9 9 0-16,7 9-2 15,10 3 1-15,11 2 0 16,9 0-1-16,8-3 2 15,12-4 1-15,7 2-3 16,9-3 1-16,6 3-1 16,2-1 0-16,7-5-5 0,0-4 6 15,0-3 0 1,4-3 1-16,5-4 1 0,-3-5 0 16,-3-4 1-16,3-7 0 15,-6-2 0-15,3-4 0 16,-3 0 1-16,0-1-1 15,0 2 0-15,0-2 0 16,0 0 1-16,0 0 0 16,0 0-1-16,0 0 1 15,0 0-1-15,0 0 0 16,0 0 0-16,0 0 1 16,0 0-1-16,0 0 1 15,0 0 0-15,0 0-1 0,0 0 0 16,0 0 0-1,0 0 0-15,0 0 0 0,0 0 0 16,0 0-1-16,0 0 1 16,0 0 1-16,0 0 0 15,0 0-1-15,0 0-2 16,0 0 2-16,0 0 1 16,0 0-1-16,0 0 1 15,0 0 0-15,0 0 1 16,0 0-2-16,0 0 1 15,0 0-1-15,0 0 1 16,0 0-1-16,0 0 0 16,0 0 0-16,0 0 1 15,0 0-1-15,0 0 1 0,0 0-1 16,0 0 1-16,0 0 2 16,0 0-1-16,0 0-2 15,0 0 1-15,0 0 2 16,0 0-3-16,0 0 0 15,0 0-1-15,0 0 2 16,0 0-2-16,0 0 1 16,0 0 0-16,0 0 0 15,0 0 0-15,0 0 0 16,0 0 0-16,0 0 0 16,0 0 0-16,0 0 0 15,0 0 0-15,0 0 0 16,0 0 1-16,0 0-1 0,0 0 0 15,0 0 0-15,0 0 0 16,0 0-2-16,0 0 1 16,0 0 1-16,0 0 0 15,0 0-1-15,0 0 1 16,0 0 2-16,0 0-2 16,0 0-1-16,0 0 1 15,0 0 0-15,0 0 1 16,0 0-1-16,0 0 0 15,0 0 0-15,0 0 0 16,0 0 0-16,0 0 0 16,0 0 0-16,0 0 0 0,0 0-1 15,0 0 1 1,0 0 0-16,0 0 1 0,0 0-1 16,0 0 0-16,0 0 0 15,0 0 1-15,0 0-2 16,0 0 1-16,0 0 0 15,0 0-1-15,0 0 1 16,0 0 0-16,0 0 0 16,0 0 0-16,0 0-1 15,0 0 1-15,0 0-1 16,0 0 1-16,0 0 0 16,0 0-1-16,0 0-2 15,0 0 3-15,0 0-1 0,0 0-3 16,0 0 1-1,0 0 0-15,7 0-1 0,1 6 1 16,1 2 2-16,7 2 2 16,4 2-2-16,2 4 1 15,3 5 0-15,5 6 0 16,6 9-2-16,6 7 1 16,10 3 1-16,12 1-1 15,9-8 2-15,0-4-2 16,6-9 1-16,-4-8 0 15,4-8-3-15,0-8 2 16,-3-2-1-16,-3-6 1 0,-7-13 0 16,-5-5-2-1,-3-8 3-15,-4-4-1 0,4-8 1 16,-7-7 1-16,-2-6 2 16,-7 0-2-16,-6-4-1 15,-11-5 4-15,-13-3-2 16,-12-5 3-16,0 0-2 15,-21 3-1-15,-12 2-2 16,-10 8 0-16,-5 6 0 16,-4 8 1-16,0 10 0 15,1 10-1-15,-1 7-1 16,0 10-2-16,1 7 3 16,5 3-5-16,4 0 5 15,6 4 0-15,14 5-1 16,4-2-3-16,9-3 3 0,9-1 0 15,0-3-1-15,0 1 0 16,0-1-1-16,0 0 3 16,0 0 0-16,0 0 0 15,0 0 0-15,0 0 0 16,0 0 1-16,0 0-1 16,0 0 3-16,0 0-3 15,0 0 2-15,0 0-1 16,0 0 1-16,0 0-2 15,0 0 1-15,0 0-1 16,0 0 0-16,0 0 0 16,0 0 0-16,0 0-1 0,0 0 1 15,0 0 0 1,0 0 0-16,0 0-1 0,0 0 1 16,0 0 0-16,0 0 0 15,0 0 0-15,0 0 0 16,0 0 0-16,0 0 0 15,0 0 0-15,0 0 0 16,0 0 0-16,0 0 0 16,0 0-1-16,0 0 1 15,0 0 0-15,0 0 0 16,0 0 1-16,0 0-1 16,0 0 0-16,0 0 1 15,0 0-1-15,0 0 1 0,0 0-1 16,0 0 2-1,0 0-1-15,0 0 0 0,0 0 2 16,0 0-3-16,0 0 3 16,0 0-3-16,0 0 0 15,0 0 1-15,0 0 0 16,0 0-1-16,0 0-1 16,0 0 1-16,0 0 0 15,0 0 0-15,0 0-1 16,0 0 1-16,0 0 0 15,0 0 0-15,0 0 0 16,0 0 0-16,0 0-1 16,0 0 1-16,0 0 0 15,0 0 0-15,0 0-2 0,0 0 2 16,0 0 0-16,0 0-1 16,0 0 1-16,0 0 0 15,0 0 0-15,0 0 0 16,0 0-6-16,-18 10-5 15,-12 20-49-15,-25 12-108 16</inkml:trace>
  <inkml:trace contextRef="#ctx0" brushRef="#br0" timeOffset="76021.1379">14873 10288 0 0,'36'0'22'0,"-1"-14"0"15,10-28-9-15,8 2-3 16,5-3-10-16,-3 3-4 15,-3 6-1-15,-10 9-3 16,-3 2 5-16,-2 6-1 16,0 3 0-16,3 1-2 15,2 6-17-15</inkml:trace>
  <inkml:trace contextRef="#ctx0" brushRef="#br0" timeOffset="76985.5245">16068 9855 1 0,'-23'0'133'15,"3"0"-108"-15,-3 0-9 16,-2 0 30-16,-8 0-2 16,-9 0-8-16,-7 0-11 15,-9 0-2-15,-13 0 6 16,-7 6-3-16,-16 11-9 15,-10 9-6-15,-10 7-8 16,-16 4-3-16,-10 6 0 16,-12 0 0-16,-17 0 4 15,-9-3 6-15,-8-2 3 0,-2 0 3 16,3 1 4-16,3 3-8 16,3 1-5-16,-5 4-1 15,-2 5-5-15,-2-5 6 16,10 2-1-16,16-2-1 15,16-11-5-15,22 1 2 16,21-8-2-16,18-9 0 16,10-3 1-16,14-7-1 15,9-4-2-15,6 1 0 16,7-4 2-16,9-3 0 16,8 3 1-16,6-3-1 15,6 0-1-15,0 0-2 16,7 0 0-16,3 0-6 15,0 0-5-15,0 0-10 0,0 0 5 16,0 0 6-16,0 0 2 16,0 0 3-16,0 0 3 15,0 0 4-15,0 0 1 16,0 0 4-16,0 0-1 16,0 0-1-16,-6 0-2 15,0 0 0-15,0 0 0 16,-2-3 1-16,4 0 2 15,1 3-1-15,0 0 1 16,-3 0-3-16,-3 0 0 16,-1 0 0-16,-1 0-1 15,-2 0-3-15,1 3 3 16,-3 7 1-16,-3-3 1 0,-1 0 0 16,-4 2 2-16,1 0-1 15,-5-2 0-15,5 0 1 16,-5 0-2-16,6-1 0 15,0 1 1-15,-1-1-1 16,5-2 3-16,1-1-1 16,4 0 0-16,-3-2 2 15,6-1-4-15,0 0 1 16,0 0-2-16,2 0 0 16,1 0 0-16,6 0 0 15,-4 0-3-15,4 0-5 16,0 0-7-16,0 3-25 0,0 1-69 15,13-4-3-15,6-10-60 16</inkml:trace>
  <inkml:trace contextRef="#ctx0" brushRef="#br0" timeOffset="77774.066">12312 10225 222 0,'-14'0'23'15,"5"0"0"-15,3 0 10 16,-9 0-12-16,0 0-10 16,-7 0-2-16,-8 15-3 15,-9 6 0-15,-3 12-3 16,-10 3 5-16,-3 7 0 16,-3 3 4-16,-4 8-8 15,0 2 1-15,-2 4 1 16,-5-2 2-16,5-2 0 15,1-2-4-15,8-2 5 0,9 1-4 16,4-3-1-16,4-5-3 16,9-7 4-16,5-9-4 15,6-7 1-15,1-5-2 16,10-7 1-16,1-6-1 16,2 2 0-16,4-2-7 15,0 3-2-15,4 3 7 16,16 0 1-16,8-1 1 15,8 1 0-15,10 0 2 16,2 3-2-16,11 1 0 16,13-1 1-16,6 4 1 15,8-2-2-15,-1 2 0 16,-1-1 0-16,-2-6-2 0,-8-6 4 16,-2 2-4-16,-14-5 1 15,-10-1 0-15,-8 0 1 16,-14 0 0-16,-7 0-1 15,-9 0 1-15,-2-4 1 16,-8-12 3-16,0-14 8 16,0-10 7-16,-8-20-9 15,-8-13-2-15,-6-12-2 16,-8-8-3-16,1-8 2 16,3-2-3-16,-1 8 0 15,6 12 0-15,0 16 2 16,6 18-4-16,5 12 0 0,0 8-2 15,7 6-2-15,3 9-8 16,0 4 0-16,0 4-27 16,3 2-46-16,14 1-58 15,-2-4-63-15</inkml:trace>
  <inkml:trace contextRef="#ctx0" brushRef="#br0" timeOffset="171148.3279">23284 2712 303 0,'-10'-12'21'0,"-6"3"23"15,-7-2-20-15,13 6-5 16,8 5 5-16,-4 0 1 15,-7-2 5-15,-2 2-10 16,-10 0-9-16,-16 1-1 0,-6 19-2 16,-10 6-4-16,1 10 5 15,0 10-9-15,2 11 1 16,2 8 1-16,6 1-1 16,10-3-1-16,15-12-1 15,15-11-2-15,6-8-4 16,20 1 0-16,26 2-2 15,21 6 5-15,19-2-4 16,10-5-5-16,-1-3 8 16,-1-6 5-16,-10 1 0 0,-12 0 0 15,-19-3-1 1,-14-2 0-16,-14-2 1 0,-13-5-4 16,-12 6 2-16,0 5 2 15,-24 11 10-15,-17 6 0 16,-7-1-8-16,-9-5 3 15,1-6-2-15,-4-9-2 16,-3-2-1-16,7-9-13 16,8-10-40-16,2 0-54 15,16-27-207-15</inkml:trace>
  <inkml:trace contextRef="#ctx0" brushRef="#br0" timeOffset="171410.0876">23489 2850 41 0,'26'-10'254'0,"9"-2"-244"16,13 4 18-16,11 1 4 15,3 2-16-15,-7-3-8 16,3-1 7-16,0-1 3 15,-2-1 5-15,-4 0-6 16,-8 2-6-16,-11 3-8 16,-10 2-3-16,-7 1-3 15,-9 2-25-15,-7-2-40 0,0-10-78 16</inkml:trace>
  <inkml:trace contextRef="#ctx0" brushRef="#br0" timeOffset="171612.4054">23799 2377 274 0,'-5'3'64'0,"4"3"-64"15,1 22-30-15,0 23 30 16,20 21 44-16,5 11-18 16,5 4 0-16,-2 0-13 15,-4 3-8-15,-5-1-1 16,2-5-4-16,0-10-7 15,3-16-29-15,1-15-62 16,-2-13-30-16</inkml:trace>
  <inkml:trace contextRef="#ctx0" brushRef="#br0" timeOffset="172580.0889">24830 2789 42 0,'2'0'79'16,"-2"0"-55"-16,0 0 9 15,0 0-2-15,0 0-9 0,0 0 4 16,0 0 1 0,0 0-1-16,0 0-4 0,0 0 3 15,0 0-6-15,0 0-1 16,0 0-2-16,0 0-6 15,0-1 4-15,0 1-4 16,0-1 5-16,0-1 2 16,0-3-3-16,0-1-8 15,0-4-3-15,0 2-3 16,0 2 5-16,0 0-2 16,-2 2 1-16,1 3 1 15,-1-2-3-15,1 0 3 16,-1 3-4-16,0-1 3 15,2-1-3-15,0 2 1 16,0 0 0-16,-1 0-2 0,1 0 3 16,0 0-3-16,0-1 0 15,0 1 0-15,0 0 0 16,0 0 0-16,0 0 1 16,0 0 0-16,0 0-2 15,0 0 1-15,0 0-1 16,0 0 1-16,0 0 0 15,0 0 0-15,0 0 0 16,0 0-1-16,0 0-1 16,0 0-2-16,0 0 0 15,0 0 1-15,0 0-1 16,0 0-3-16,0 0-4 0,0 0-9 16,0 0-16-16,0 0-28 15,0 0-52-15,0 0 5 16</inkml:trace>
  <inkml:trace contextRef="#ctx0" brushRef="#br0" timeOffset="174589.938">24796 2732 117 0,'0'0'23'0,"0"0"-16"15,0 0 23-15,0 0 3 16,1 0-2-16,-1 0 12 16,0-3 0-16,0-4-16 15,0-1-2-15,0-1-2 16,-9-2-2-16,-10-2-7 15,-11-1-14-15,-9 2 0 16,-4 4 1-16,-6 6 5 0,0 2 0 16,2 6-4-16,1 16 1 15,4 7-3-15,8 6-2 16,6 9 1-16,10 4 1 16,12 4-2-16,6 1 2 15,0-7-1-15,13-9 0 16,10-10-1-16,9-9 0 15,8-10-3-15,7-8 5 16,7-3 6-16,2-27-6 16,1-13 0-16,-1-5-4 15,-6 0-3-15,-10 10-4 16,-6 7 1-16,-13 11 5 0,-6 10 1 16,-7 7 4-16,-5 3-5 15,0 2-8-15,3 15 0 16,2 7 13-16,1 6 7 15,4-1 2-15,-2-3-2 16,1-9-1-16,5-8-3 16,-1-3-1-16,10-6-2 15,-1 0 11-15,5-12-7 16,1-13-4-16,-1-2-11 16,-2 1-7-16,-4 3-6 15,-4 9 14-15,-4 8 3 16,-6 6 5-16,-2 0-1 15,-1 10 0-15,4 13 3 0,-1 3 11 16,2 1-1 0,1-5-4-16,1-7-1 0,2-6-2 15,-1-7-2-15,3-2 3 16,0 0 0-16,2-11-4 16,2-13-18-16,2-7-20 15,1-1-39-15,-4 1 20 16,-3 5-18-16,-5 12 8 15,-4 8 67-15,-1 6 1 16,-1 2 19-16,2 9 16 16,4 4 21-16,1 0-29 15,2-1 5-15,-1-1-13 0,5-3 10 16,-2-1 5-16,6-3-16 16,5-5-14-16,6-1-1 15,-1-1-1-15,3-14-3 16,-6-5-3-16,-6 1-15 15,-8 5-2-15,-6 5 15 16,-6 8 5-16,-1 1 1 16,-4 0-1-16,1 1 0 15,2 9 11-15,2 6 4 16,4 0-6-16,4-2-4 16,4-3 2-16,5-4-7 15,8-6-3-15,4-1-11 16,3-6-43-16,1-18-88 15</inkml:trace>
  <inkml:trace contextRef="#ctx0" brushRef="#br0" timeOffset="174890.4553">26657 1926 328 0,'-22'0'44'16,"-9"1"-44"-16,-8 29 17 15,-3 15-4-15,4 16 7 16,9 7 1-16,16 6-6 0,13 4-9 16,0 1 4-16,22 0-8 15,8-1-2-15,9-5 5 16,1-5-1-16,2-8-4 15,1-7-1-15,-10-7-17 16,-10-6-22-16,-13-8-27 16,-10-5-31-16,-14-7-24 15</inkml:trace>
  <inkml:trace contextRef="#ctx0" brushRef="#br0" timeOffset="175482.1962">26244 2707 133 0,'12'3'216'0,"11"-3"-196"0,13 6-20 15,13 5 23-15,7-2-19 16,4-9-1-16,0 0-2 16,-1-17-1-16,-1-8 3 15,-5-5-3-15,-7-4 1 16,-7 0 5-16,-12 9-4 15,-12 6 3-15,-7 12-4 16,-8 7 0-16,0 0 0 16,0 0-1-16,0 4-21 15,0 12 21-15,0 8 8 0,5 8-3 16,20 1-1-16,5-5 9 16,1-7-10-16,-2-8 0 15,-4-7-2-15,2-6 3 16,2 0-4-16,-3-10 3 15,1-8-1-15,-5-6 2 16,-6-2-1-16,-9-1-3 16,-7 2 3-16,0 2-3 15,-20 3-6-15,-11 8-18 16,-5 5 12-16,-2 5 12 16,5 2 7-16,13 0 0 15,12 0-4-15,8 0-3 16,0 0-11-16,11 0-12 15,16-5 23-15,9-11 11 16,7-2-11-16,6 0-8 0,-2-2-30 16,-1 3-17-16,-3 4-1 15,0 4 18-15,-7 4 24 16,-4 4 4-16,-4 1 4 16,0 0 6-16,0 14 2 15,0 8 8-15,-1 5-10 16,-2 0-9-16,-1-4-11 15,-1-11-20-15,3-6-49 16</inkml:trace>
  <inkml:trace contextRef="#ctx0" brushRef="#br0" timeOffset="175648.0809">28039 2416 137 0,'7'10'8'0,"1"-1"-6"16,3 4-2-16,2-2 0 16,3-1-14-16,8-1-17 15,6-1-17-15</inkml:trace>
  <inkml:trace contextRef="#ctx0" brushRef="#br0" timeOffset="176284.8247">28739 2641 342 0,'8'0'33'16,"2"0"-22"-16,-3-13 5 16,2-5-7-16,-4-7-3 15,-4-6 3-15,-1-3-3 16,-4-3 2-16,-17 0-1 15,-9 5-6-15,-7 4 0 16,-5 8 7-16,-3 9 0 16,-1 9-3-16,1 2-2 15,4 6 4-15,3 17-4 0,8 9-1 16,11 6 2-16,4 6 7 16,9-2-7-16,6 1 0 15,0-1 2-15,10-2 0 16,16-3 3-16,2-8-9 15,3-11 4-15,4-8-3 16,4-10 3-16,8 0 3 16,5-18 2-16,4-21-2 15,-3-17-6-15,-2-16 2 16,-6-14-2-16,-5-20-1 16,-4-21-5-16,-3-20-10 15,-7-16-16-15,-4 9-11 16,-6 20 26-16,-4 27 16 0,1 29 6 15,-5 20-1 1,-2 19 0-16,-5 18-4 0,1 15 3 16,-2 6-4-16,0 0-4 15,0 10-2-15,0 18 1 16,0 17 5-16,-2 23 5 16,-2 16 11-16,-1 14 5 15,4 8-2-15,1 5-4 16,0 5-6-16,0-3 1 15,0-9-7-15,0-7-3 16,0-10-3-16,0-5-4 16,16-3-13-16,21-5-9 15,13-17-14-15,9-23-79 16,10-23-193-16</inkml:trace>
  <inkml:trace contextRef="#ctx0" brushRef="#br0" timeOffset="177094.6019">29868 1951 338 0,'-22'-66'10'16,"-6"-6"6"-16,-17-4 5 15,-17-3-7-15,-15-5-6 16,-20 0 12-16,-12-1 12 15,-13 7 0-15,-20 10-15 0,-18 8-12 16,-26 9-5 0,-24 6-2-16,-23 8-5 0,-16 8 2 15,-11 5-4-15,-16 9-1 16,-8 6 7-16,-12 9 3 16,-12 0 1-16,-8 14-1 15,-12 20-1-15,-5 14 1 16,-8 14 0-16,-7 12 2 15,-1 17-5-15,-6 8 4 16,4 4-4-16,9 6 4 16,17-8-1-16,21-2 2 15,26-1-1-15,26 1-1 0,24 7 0 16,16 10 0 0,25 14 3-16,21 8 0 0,18 2-2 15,26 1 0-15,14-11 1 16,31-7-2-16,32-11 0 15,39-3 0-15,19 3-7 16,47 10 5-16,28 5-2 16,30-7 3-16,40-13 1 15,34-17 4-15,35-8 2 16,19 0-6-16,9 0 0 16,18-5 2-16,15-15-2 15,17-22 4-15,16-19-3 0,13-19 0 16,21-2 2-1,9-25 3-15,6-13-6 16,-5-17 0-16,-10-13 2 0,-22-13-1 16,-24-3-2-1,-29-4 5-15,-24-7-4 0,-16-6 3 16,-21-7-1-16,-12-11 3 16,-16-4 2-16,-10-2-3 15,-15-8-1-15,-11-1-1 16,-17 0-1-16,-18 1 1 15,-23 3-2-15,-27 5 5 16,-26 3-2-16,-27 4-1 16,-17 8-2-16,-25-2-4 0,-28 5-1 15,-18 5-18 1,-11 11 18-16,-2 16 3 0,4 17 2 16,8 19 5-16,5 11-5 15,1 13-5-15,-8 10-26 16,-6 5-42-16,-1 14-93 15</inkml:trace>
  <inkml:trace contextRef="#ctx0" brushRef="#br0" timeOffset="178107.9364">24487 6016 360 0,'-31'-29'32'0,"7"12"-7"16,16 14 4-16,7 3 0 15,-5 0-16-15,-11 17-9 16,-12 13-4-16,-7 21 0 16,0 19 0-16,11 20 4 15,15 15 1-15,10-2-2 16,29-11-3-16,19-22 0 16,17-22 0-16,11-17 0 15,6-14 0-15,8-15 0 16,4-4 5-16,0-26-5 15,-3-17 2-15,-7-12 3 16,-9-15-5-16,-9-14 8 0,-12-10 1 16,-15-5-3-1,-19 1-2-15,-17 10 1 0,-3 13-4 16,-31 16 0-16,-16 18 2 16,-16 13-2-16,-13 9-1 15,-9 8 0-15,-8 10-5 16,-1 3-5-16,0 17-20 15,-1 23-25-15,1 22-95 16</inkml:trace>
  <inkml:trace contextRef="#ctx0" brushRef="#br0" timeOffset="178522.1077">22996 7299 450 0,'-40'0'17'16,"14"26"-17"-16,-3 26 2 16,-10 14 2-16,0 15 0 15,5 6-3-15,13 1-1 16,12-6 0-16,9-3-1 15,24-14-1-15,33-18-8 16,19-21 4-16,16-26 3 16,5-9 3-16,-1-35 3 15,7-22-3-15,-2-18 0 0,-1-19 4 16,-9-13-3 0,-16 0 0-16,-34 3 4 0,-21 2 0 15,-20 12-2-15,-16 15-2 16,-37 19-1-16,-17 25-1 15,-19 17 1-15,-7 16-1 16,-5 7-3-16,-7 17-20 16,4 23-25-16,1 15-33 15,10 18-44-15</inkml:trace>
  <inkml:trace contextRef="#ctx0" brushRef="#br0" timeOffset="178935.4017">21818 8983 355 0,'-45'46'18'16,"17"14"-11"-16,19 13-4 15,1-4 1-15,8 0-3 16,5 0-1-16,27-9 0 16,18-17-9-16,14-23 2 15,7-20 7-15,9-21 9 16,11-34 13-16,6-21-8 0,-1-13 7 16,-15-5-4-16,-20 5-5 15,-26 7-3-15,-27 10-1 16,-12 5-8-16,-38 8 2 15,-20 10-4-15,-15 16 1 16,-12 13 1-16,1 16 1 16,1 4-1-16,6 9-4 15,7 18 1-15,6 6-22 16,2 13-17-16,12 4-26 16,10 10-41-16,18 6-79 15</inkml:trace>
  <inkml:trace contextRef="#ctx0" brushRef="#br0" timeOffset="179332.6215">22738 10057 409 0,'11'29'4'15,"14"24"3"-15,9 6 2 16,10-3-2-16,12 1-3 16,15-11 0-16,7-10-4 15,6-19 1-15,-2-17-1 0,2-3 9 16,-2-31 6-16,1-15 3 16,-4-15-2-1,-13-11-5-15,-12-7-5 0,-26-1 0 16,-24 7-2-16,-11-3 0 15,-44 10-4-15,-25 8-5 16,-16 13-1-16,-11 14 6 16,-3 14 2-16,-2 13 6 15,8 7-8-15,11 0-2 16,13 10 0-16,24 10-4 16,13 7-10-16,19 12-11 15,16 8-27-15,4 9-48 16,20 2-44-16</inkml:trace>
  <inkml:trace contextRef="#ctx0" brushRef="#br0" timeOffset="179722.1001">24615 10092 373 0,'9'17'0'16,"3"20"0"-16,13 9 12 16,1 4-8-16,-1-1 0 15,11-3-1-15,6-6-3 16,11-2 4-16,8-7 7 0,8-11-5 16,4-13 6-16,3-7 7 15,1-31-3-15,-3-21 4 16,-7-12-8-16,-10-8 0 15,-17-4-2-15,-18-3-7 16,-22-3 1-16,-14-1 0 16,-34 4-3-16,-22 10-1 15,-14 12-1-15,-11 15 1 16,-13 14 4-16,4 12-1 16,10 13-3-16,10 3 0 15,20 10-1-15,15 9-26 16,13 2-32-16,9 1-64 0,14-2-65 15</inkml:trace>
  <inkml:trace contextRef="#ctx0" brushRef="#br0" timeOffset="180142.1183">24733 8174 437 0,'-37'3'16'0,"8"41"-15"16,6 25 2-16,0 13 8 16,10 4-6-16,13-1-3 15,1-12-2-15,35-10-8 16,19-16 8-16,14-17-3 15,8-21 3-15,1-9 0 16,1-20 2-16,-3-23 2 16,-7-13 1-16,-12-4 0 15,-16-3-4-15,-21-2 5 16,-20-4 2-16,-11-7-5 16,-34 6-3-16,-17 10 0 15,-20 16-2-15,-8 20 2 16,-5 10 1-16,-2 8 2 15,3 6 0-15,9 0-1 0,13 0-2 16,21 0-6-16,21 6-28 16,21 4-67-16,9 0-91 15</inkml:trace>
  <inkml:trace contextRef="#ctx0" brushRef="#br0" timeOffset="180538.2612">26577 7272 399 0,'-27'0'59'15,"-3"13"-52"-15,2 37-7 16,1 28 8-16,3 12-6 15,12 6 3-15,12-5-5 16,32-14 0-16,27-24 0 16,12-16 0-16,4-20 1 15,-1-17 11-15,0-7-3 16,1-26-1-16,-3-20 2 16,-1-14-8-16,-10-15 2 15,-8-11 1-15,-15-3 1 16,-15-4-2-16,-13-4-1 0,-10 2-3 15,-24 12 1 1,-23 17-1-16,-19 20 0 0,-24 24-2 16,-14 16-1-16,-14 13-12 15,-10 10-15-15,-4 29-49 16,-3 21-133-16</inkml:trace>
  <inkml:trace contextRef="#ctx0" brushRef="#br0" timeOffset="180952.0498">23523 8612 432 0,'-2'0'3'16,"2"28"-3"-16,24 13-1 16,5 17 1-16,8 8 3 15,0-1-1-15,1-6 0 16,1-15-2-16,4-16 0 16,3-18 7-16,8-10 10 15,5-11-1-15,1-23-5 0,1-15-3 16,-6-5-6-1,-10-8 4-15,-13 0-5 0,-18-5 2 16,-14 1-3-16,-18-3 0 16,-26 10-4-16,-18 12 0 15,-13 13 4-15,-12 16 0 16,-1 11 4-16,4 7-4 16,5 0 0-16,12 10-12 15,4 14-38-15,2 7-108 16</inkml:trace>
  <inkml:trace contextRef="#ctx0" brushRef="#br0" timeOffset="181378.4843">21764 7401 417 0,'-60'-38'33'0,"23"29"-14"15,15 9-7-15,-4 17-8 16,-1 33-3-16,-2 18-1 16,6 9 3-16,17-2-3 15,6-12 0-15,36-10 1 16,21-17-1-16,12-13-3 0,8-15 3 15,3-8-1-15,-2-24 2 16,3-25-1-16,-10-17 1 16,-10-13 0-16,-19-5 0 15,-25 5-1-15,-17 7 2 16,-26 6 1-16,-20 7-3 16,-17 6 0-16,-10 14-2 15,-4 12 2-15,-8 16 4 16,3 11-3-16,7 3-1 15,14 24-7-15,10 12-17 16,8 12-24-16,4 14-49 16,3 8-76-16</inkml:trace>
  <inkml:trace contextRef="#ctx0" brushRef="#br0" timeOffset="181827.9032">19777 9971 432 0,'-41'18'27'0,"35"13"-23"0,6 9-4 16,25 6 0-16,11 13 6 16,13 13 6-16,18 2-8 15,18-12-3-15,12-18 0 16,5-25-1-16,4-19 1 16,8-14 9-16,-4-28-4 15,-2-19 3-15,-21-11-4 16,-22-3-1-16,-26-1-1 15,-32 6 0-15,-7-2 0 16,-40-4 2-16,-24 2-4 0,-21 2 1 16,-22 13-2-1,-1 17 0-15,-1 19-1 0,5 16-1 16,5 7-3-16,6 17-4 16,12 18-14-16,6 22-18 15,17 15-54-15,16 14-91 16</inkml:trace>
  <inkml:trace contextRef="#ctx0" brushRef="#br0" timeOffset="182242.0106">20360 11665 469 0,'-40'60'11'0,"13"25"-10"16,9 15 14-16,5 1-7 15,3 8-3-15,10-2-5 16,0-5 0-16,26-10 0 16,17-19 0-16,18-17-2 15,14-20-4-15,9-19 1 16,1-17 5-16,1-17 1 15,6-39 0-15,-3-27 6 16,-4-20-4-16,-16-14 0 16,-23-3 0-16,-27 4-3 0,-19-2-2 15,-19 5-5-15,-30 8 5 16,-17 22 0-16,-7 24 2 16,-5 22 2-16,0 21 2 15,0 13-4-15,6 3-3 16,0 25 1-16,7 12-24 15,11 13-21-15,11 20-56 16,21 12-44-16</inkml:trace>
  <inkml:trace contextRef="#ctx0" brushRef="#br0" timeOffset="182683.7193">21898 13134 436 0,'-16'63'13'0,"13"23"-6"15,6 14 0-15,24-11-7 16,10-17 7-16,8-19-8 15,4-20 1-15,5-16 0 16,14-5 4-16,15-12-4 16,1-2 1-16,0-35 3 15,-6-15-1-15,-11-22-3 0,-10-12 0 16,-11-13 3 0,-21-3-3-16,-19-13-3 0,-8 5-3 15,-34 8 6-15,-14 16 3 16,-16 23-1-16,-10 18 5 15,-4 11 1-15,-7 8 2 16,-1 7-7-16,5 9-3 16,11 6 0-16,14 4-7 15,17 12 3-15,16 18-17 16,18 8-14-16,7 11-33 16,23 9-29-16,25-1-10 15</inkml:trace>
  <inkml:trace contextRef="#ctx0" brushRef="#br0" timeOffset="183104.9022">23642 13425 459 0,'0'44'1'15,"0"12"-1"-15,11 12 9 16,20-11-9-16,8-8 7 16,9-12-7-16,10-14 9 0,6-13-9 15,12-10 0-15,15-14 1 16,10-25 8-16,1-25-4 16,-3-13 2-16,-16-9-4 15,-20-7-1-15,-21-6-1 16,-22-10 0-16,-20-7-1 15,-4-3 0-15,-36 10-3 16,-16 23 3-16,-18 26 4 16,-17 21 2-16,-9 16-2 15,-9 13 8-15,4 6-8 16,10 4 1-16,9 4-5 16,15 12-2-16,19 4-3 15,19-3-18-15,20 5-15 0,13 2-14 16,0 3-27-1,25-4-52-15,18-7-66 0</inkml:trace>
  <inkml:trace contextRef="#ctx0" brushRef="#br0" timeOffset="183508.0834">25786 12708 190 0,'26'23'198'15,"-1"-6"-190"-15,6 0 5 0,10 5 12 16,0-8-14-16,4-8-8 16,6-6-3-16,3-3-2 15,5-26 2-15,3-18 4 16,-1-12 0-16,-5-17-2 15,-8-10 2-15,-17-13 4 16,-19-7 5-16,-12 3 3 16,-13 8 3-16,-29 16 3 15,-13 20-5-15,-14 19 7 16,-8 17-13-16,-10 13-4 16,-4 10-6-16,2 3 0 15,2 20 5-15,11 7-6 16,10 0-6-16,14 2 5 0,13-5-9 15,20 0-13-15,13-1-19 16,6-3-7-16,22-10-49 16,13-13-61-16</inkml:trace>
  <inkml:trace contextRef="#ctx0" brushRef="#br0" timeOffset="184198.2103">27460 9358 455 0,'-25'34'14'0,"17"12"-7"16,8 21-4-16,9 15 15 15,23 0-10-15,11-9-4 16,14-11-4-16,11-11 0 0,13-12 0 16,8-12 0-16,10-14-1 15,4-10 1-15,3-6 4 16,-3-27-2-16,-6-16 5 16,-8-13 0-16,-11-12-5 15,-16-7 3-15,-18-5-4 16,-27-12 1-16,-17-8-1 15,-28-2-1-15,-36-4-1 16,-18 19 1-16,-13 18 0 16,-10 29 3-16,-2 25 7 15,2 15 0-15,8 3-10 16,11 14 0-16,8 16-10 16,10 4-17-16,5 7-27 15,5 10-49-15,1 1-72 16</inkml:trace>
  <inkml:trace contextRef="#ctx0" brushRef="#br0" timeOffset="184792.4965">22684 11510 199 0,'-19'-27'0'16,"0"5"-4"-16,7 5 4 16,4 7 1-16,7 6 8 15,-5 4 20-15,-1 0 1 16,-9 17-2-16,-3 16-10 16,-2 23 6-16,6 27 6 15,8 16 2-15,7 13 6 0,13-3-18 16,25-17-4-16,11-22-8 15,7-24-7-15,6-22-1 16,5-19-1-16,9-8 0 16,8-36 1-16,-4-27 6 15,-5-20-2-15,-16-20 0 16,-18-7-3-16,-25 4 2 16,-16 5-1-16,-28 11 2 15,-34 11 0-15,-22 8 1 16,-10 18 2-16,-7 21 6 15,4 25-6-15,5 10-5 16,1 18-2-16,0 16-1 0,8 10-4 16,2 4-19-1,8 1-10-15,4-5-39 0,3-2-65 16,1-8-79-16</inkml:trace>
  <inkml:trace contextRef="#ctx0" brushRef="#br0" timeOffset="185354.4789">17469 11839 412 0,'-28'34'4'15,"11"5"-4"-15,17 28 0 16,24 5-3-16,14 7 3 16,21-6 0-16,5-16 3 0,5-18-7 15,2-23 4-15,7-16 0 16,3-23 4-16,-1-32 3 16,0-21-1-16,-9-21-5 15,-13-18 1-15,-19-1 3 16,-20 4-1-16,-19 3-2 15,-16 13 3-15,-35 7 1 16,-24 10 4-16,-17 16 3 16,-8 17-1-16,0 19 2 15,9 20-1-15,6 7-8 16,6 20-1-16,9 10-4 16,4 0-2-16,12-1-4 15,9-6-1-15,11-9-12 16,12-10-10-16,10-4-23 15,8-11-42-15,4-28-71 0</inkml:trace>
  <inkml:trace contextRef="#ctx0" brushRef="#br0" timeOffset="185804.353">17032 8768 423 0,'-52'9'8'16,"13"32"-2"-16,15 25 0 16,15 20-2-16,9 12 7 15,6 2-2-15,30-1-8 16,16-16 1-16,20-24-2 15,14-29-2-15,17-30-2 16,3-14-1-16,-6-36 3 16,-5-18 2-16,-5-15 1 15,-11-13-1-15,-18-3 5 16,-19 3-4-16,-21 5 0 16,-21 7 3-16,-11 8 0 15,-31 14-4-15,-17 14-8 16,-14 19 5-16,-12 17 1 0,-6 12 2 15,-3 16 10-15,3 23-4 16,3 8-4-16,7 9 0 16,17 0-2-16,18-6-6 15,17-9-14-15,25-16-42 16,4-19-20-16,30-6-45 16,31-31-4-16</inkml:trace>
  <inkml:trace contextRef="#ctx0" brushRef="#br0" timeOffset="186164.3954">18073 7860 359 0,'3'36'5'0,"24"29"0"16,15 12 9-16,4-4-9 15,6-4-1-15,15-7-3 16,12-15-1-16,12-21-1 16,9-26 0-16,8-19-4 15,1-41 2-15,-2-20 3 16,-7-16 1-16,-9-6 2 16,-18 4 3-16,-19 6 0 15,-27 9 4-15,-27 13-2 16,-13 13 0-16,-37 12 3 0,-13 12-8 15,-14 20-1-15,-5 12 2 16,-3 1-4-16,-3 21 0 16,4 12 0-16,12 12-18 15,13 5-20-15,12 10-56 16,14 6-9-16</inkml:trace>
  <inkml:trace contextRef="#ctx0" brushRef="#br0" timeOffset="186673.8791">18353 9512 361 0,'0'0'2'0,"13"0"0"16,33 3-2-16,12 20 3 16,9 9 6-16,9 2-3 15,11 1-5-15,10 2 1 16,11-3 1-16,16 2 7 15,15-3 2-15,6-4 2 16,2-2-8-16,-4-1-1 16,-13 0-4-16,-10 1 0 0,-20-1-1 15,-15-2-7-15,-15-5-28 16,-13-5-64-16,-17-14-41 16</inkml:trace>
  <inkml:trace contextRef="#ctx0" brushRef="#br0" timeOffset="187047.7744">18914 8310 241 0,'0'18'19'16,"10"9"-11"-16,30 22-2 15,11 21 15-15,8 13 14 16,8 11-4-16,8 6-12 15,7 0-6-15,-5-1-2 16,1-4-4-16,-3-9-6 0,-4-6 4 16,2-5-5-16,-6-1-6 15,-2-6-14-15,-10-12-48 16,-9-15-26-16,-4-16-48 16</inkml:trace>
  <inkml:trace contextRef="#ctx0" brushRef="#br0" timeOffset="187522.5609">21442 7764 417 0,'-28'-7'14'16,"-8"1"-11"-16,13 6-6 0,1 48 4 15,-13 28-1-15,-12 24 2 16,-5 32 0-16,-4 13 7 16,-5 13 1-16,-4 8 0 15,-7 4-8-15,-4-2 5 16,-5 0-7-16,1-3 0 15,1-10-10-15,3-10-5 16,15-19-17-16,16-26-1 16,18-29-12-16,21-30-19 15,6-34-39-15</inkml:trace>
  <inkml:trace contextRef="#ctx0" brushRef="#br0" timeOffset="187881.634">22034 9237 319 0,'-49'0'80'15,"-11"7"-72"-15,-7 20 14 0,-10 19-1 16,-14 16-14-16,-11 15-6 16,-11 14-1-16,-10 5 0 15,-7 3 0-15,1-3 0 16,3-3 0-16,18-14-1 15,20-14-7-15,23-11-9 16,22-15-30-16,18-2-80 16,16-7-52-16</inkml:trace>
  <inkml:trace contextRef="#ctx0" brushRef="#br0" timeOffset="188482.0455">20567 10644 277 0,'19'23'8'15,"3"14"-1"-15,9 26 5 16,11 13 11-16,-3 10 2 16,-1 6-8-16,0-9-10 15,-4-5-5-15,2-11-1 16,-8-2-1-16,-1-4-38 15,-3-3-43-15,-8-8-34 16</inkml:trace>
  <inkml:trace contextRef="#ctx0" brushRef="#br0" timeOffset="188894.9994">18450 11959 328 0,'-26'-20'3'0,"14"3"50"16,12 7-18-16,6 8-35 15,23-1 0-15,13-4 3 16,20 0 4-16,21 7 1 16,22 0 1-16,17 12-1 15,12 1-5-15,12-2 5 16,8-8-5-16,4-3 4 15,2 0-5-15,-11 0-2 16,-9-6-1-16,-11 5-7 16,-15-2-24-16,-12 3-60 0,-13 0-90 15</inkml:trace>
  <inkml:trace contextRef="#ctx0" brushRef="#br0" timeOffset="189292.0943">21113 12312 368 0,'61'59'17'0,"13"7"11"15,15 8-28-15,-4-12 6 16,1-3-6-16,-6-12 10 16,3 9-10-16,5 7 0 15,-8-3-44-15,-10-12 43 0,-13-17-26 16,-23-9-126-16</inkml:trace>
  <inkml:trace contextRef="#ctx0" brushRef="#br0" timeOffset="189567.3515">21633 11711 411 0,'34'17'0'16,"21"5"-1"-16,21 12 1 15,12-2 2-15,2-2-2 16,4-3 0-16,6-4 0 16,0-3-2-16,-3-4-27 15,-12-2-96-15</inkml:trace>
  <inkml:trace contextRef="#ctx0" brushRef="#br0" timeOffset="190146.9406">18722 15347 315 0,'-5'-13'44'0,"5"-3"-25"0,19-4-12 16,20-9 10-16,16-4 10 16,7-1-11-16,10 1-2 15,-4 7-8-15,6 0-5 16,6 5 7-16,-4-5-7 15,-4 3-1-15,-10-3-1 16,-12 6 1-16,-7 3-9 16,-7 8-15-16,-14 4-38 15,-12 5-72-15</inkml:trace>
  <inkml:trace contextRef="#ctx0" brushRef="#br0" timeOffset="190364.8752">18895 15820 369 0,'-7'0'50'15,"7"-6"-50"-15,22-8 0 16,23-16 6-16,22-9 7 16,17-15-4-16,14-8 1 15,0-1-7-15,-4 4-1 16,-14 3-2-16,-12 10-13 15,-14-1-47-15,-14 1-87 16,-17-1-21-16</inkml:trace>
  <inkml:trace contextRef="#ctx0" brushRef="#br0" timeOffset="190745.7872">19280 14555 363 0,'-22'10'28'15,"3"13"-20"-15,8 23-5 16,11 28 15-16,7 23 1 16,14 20 4-16,6 18-6 15,-2 10 2-15,4 4-6 16,-1-6-1-16,2-18-5 16,3-23-4-16,1-26-3 15,5-26-5-15,8-17 1 16,4-14-3-16,11-12 2 15,0-7 0-15,5-7 5 0,3-12 4 16,0 2-3-16,-2 5 0 16,-7 8 0-16,-8 4-1 15,-12 0 0-15,-11 19-3 16,-16 14-5-16,-12 11 8 16,-2 10 5-16,-19 7 0 15,-13 1-4-15,-5-1-1 16,-5-9-1-16,-2-2-15 15,-6-8-29-15,-5-11-36 16,-5-3-59-16,-5-7-21 0</inkml:trace>
  <inkml:trace contextRef="#ctx0" brushRef="#br0" timeOffset="190888.6285">19537 16458 209 0,'0'0'18'0,"8"0"4"15,24 0-20-15,16 3 56 16,11-2-15-16,12 2-12 15,3 2-4-15,2-5-12 16,-1 0-15-16,-4 0 0 16,0-2-50-16,-10-23-96 15</inkml:trace>
  <inkml:trace contextRef="#ctx0" brushRef="#br0" timeOffset="191105.9387">20754 14364 489 0,'3'0'0'0,"5"0"-14"16,2 0 14-16,-4 33-7 15,-3 27-6-15,-3 15-165 16</inkml:trace>
  <inkml:trace contextRef="#ctx0" brushRef="#br0" timeOffset="191287.0845">20210 15233 330 0,'52'46'23'0,"9"-6"0"16,14 9 6-16,-6-6-3 16,-8-14-25-16,-9-6-1 15,-15-6-30-15,-12-13-80 16,-15-4 9-16</inkml:trace>
  <inkml:trace contextRef="#ctx0" brushRef="#br0" timeOffset="191488.4322">20481 15123 241 0,'19'-36'27'0,"25"-7"-24"16,9-7 4-16,16 1 12 15,13-5-1-15,9 5 6 16,4 0 15-16,-1 6-1 16,-6 7-15-16,-14 13-13 15,-19 9-10-15,-16 14-1 16,-19 0-22-16,-20 21-78 15,-4 24 5-15,-33 12 15 16,-14 5-55-16</inkml:trace>
  <inkml:trace contextRef="#ctx0" brushRef="#br0" timeOffset="191991.8933">20817 15288 133 0,'-18'11'35'0,"9"-8"11"15,9-3 7-15,0 0-48 16,24-7 3-16,11-13 22 15,18-4-13-15,5-5 4 16,3 0 6-16,0 5-2 16,-5 5-8-16,-7 6-8 15,-14 6-9-15,-6 7 0 16,-12 0 0-16,-10 14-13 16,-7 21 12-16,-8 8 1 15,-20 13 11-15,-12 7-3 0,-8 4-3 16,-7 5 4-16,-8 1-4 15,-3 2-3-15,1-12 1 16,5-6-1-16,6-12-1 16,15-18 0-16,16-14-1 15,12-13-9-15,11 0-6 16,11-26-26-16,18-4 41 16,16-9 0-16,14 2 2 15,5 4-1-15,9 4-1 16,-2 9 3-16,3 13-1 15,-5 7 4-15,-1 0 2 16,-3 16-1-16,-2 11-1 16,-3 12-4-16,-5 11 5 0,-7 6-5 15,-1 10 3-15,-2 4-1 16,-2 1 5-16,-2 3 2 16,-2-5 4-16,-11 4 4 15,-4-1-17-15,-12-12-2 16,-12-20-42-16,-6-14 33 15,-30-26-45-15,-18 0-82 16,-5-17-61-16</inkml:trace>
  <inkml:trace contextRef="#ctx0" brushRef="#br0" timeOffset="192335.4276">21254 15773 348 0,'-8'10'32'0,"-6"20"-16"15,-5 13 23-15,-3 10-11 16,-2 0-12-16,5-3-12 16,3-11-3-16,8-12-2 15,5-14-2-15,3-10-22 16,3-3-62-16,21-23 25 16,12-14 41-16,6-5 3 15,7 2 16-15,-4 11 2 16,4 15 10-16,-15 8 0 15,-6 6 18-15,-13 7-7 16,-9 23 0-16,-6 9 20 0,-6 7-12 16,-13 3-10-1,-4-3-4-15,1-5 5 0,6-5-12 16,2-14-4-16,5-12-4 16,6-10-5-16,3 0-33 15,6-28-85-15,20-26 52 16,0-28-53-16</inkml:trace>
  <inkml:trace contextRef="#ctx0" brushRef="#br0" timeOffset="192598.4284">21940 15144 182 0,'0'8'1'0,"-3"29"41"15,-24 19 31-15,-11 7-53 16,-7 7-7-16,-1-1 1 0,7-9 33 15,13-11-1-15,14-12-17 16,9-8-8-16,3-3-8 16,8-5-6-16,19-2-4 15,5-1-2-15,12 0 0 16,8-1-1-16,8-10 0 16,4-1 0-16,11-6-1 15,0 0 0-15,3 0-3 16,0 0-44-16,-11-18-103 15,-9-10-126-15</inkml:trace>
  <inkml:trace contextRef="#ctx0" brushRef="#br0" timeOffset="193085.9917">22777 14572 485 0,'0'0'0'0,"0"0"-15"16,27-1 15-16,16-2 15 16,2 3-14-16,0 0 0 15,-10 20-2-15,-12 12-10 0,-20 12-14 16,-3 15 18-1,-29 11 7-15,-6-1 4 0,2-6 1 16,9-16 12-16,11-8 5 16,10-9-14-16,3-1-3 15,0 1-4-15,19 0 1 16,6-3 0-16,7 2 1 16,6-2-2-16,7-2 1 15,8 2-1-15,-3-3 3 16,1 5-4-16,-2 0 0 15,-3 5 1-15,-2 8 3 16,-4 5-1-16,-2 2-1 0,-3 1 2 16,-7-1-3-1,-5-2 0-15,-5-1-2 0,-6-2 2 16,-9-5-2-16,-3-3-1 16,0-5-1-16,-12-3-10 15,-17-7-16-15,-13-8-82 16,-13-13-162-16</inkml:trace>
  <inkml:trace contextRef="#ctx0" brushRef="#br0" timeOffset="193244.0507">22749 15856 429 0,'-6'20'30'0,"6"7"-24"15,0 6 13-15,12 3-6 16,0 4-8-16,4-7-5 0,1-3-5 15,3-7-29-15,6-17-56 16,2-6-66-16</inkml:trace>
  <inkml:trace contextRef="#ctx0" brushRef="#br0" timeOffset="193408.3405">23769 15407 465 0,'25'0'9'0,"7"0"1"16,1 8-1-16,-7-3-9 0,0-5-5 15,4 0-23-15,-5-4-99 16</inkml:trace>
  <inkml:trace contextRef="#ctx0" brushRef="#br0" timeOffset="193761.3199">24449 14534 368 0,'-38'64'53'16,"-5"12"-52"-16,8 6 27 15,5-9 13-15,14-11-32 16,7-15-7-16,9-13-2 0,0-8-4 15,9-6-2-15,9 3-8 16,6 4 6-16,2 11 8 16,3 8 5-16,-1 8 0 15,-1 5 11-15,-3-2 1 16,-2 5 3-16,1-3-7 16,-7 5-8-16,2-8-3 15,-4-7-2-15,-1-9-5 16,-3-15-10-16,-2-15-32 15,1-10-8-15,-2-10-23 16,2-35 31-16,4-28 15 16,-2-26-56-16,0-27-40 15</inkml:trace>
  <inkml:trace contextRef="#ctx0" brushRef="#br0" timeOffset="193888.3472">24920 14225 360 0,'19'0'25'16,"8"0"-18"-16,-3 0-7 16,-3 10-7-16,-11 16-135 15</inkml:trace>
  <inkml:trace contextRef="#ctx0" brushRef="#br0" timeOffset="194465.4489">24725 14786 372 0,'7'0'0'0,"19"0"-3"16,16-10 3-16,9-3 7 15,-2-4-5-15,-1 7 1 16,-5 4-3-16,-7 6-1 16,-14 0-7-16,-10 23-4 15,-12 14 5-15,0 9 7 16,-21 11 10-16,-8 5-4 15,-4-3 2-15,3 3 4 16,0 2-2-16,2-5 8 16,2-3-1-16,2-6-1 15,3-14 1-15,8-10 0 0,6-15-5 16,7-8-12-16,0-3-8 16,19-4 8-16,17-16 0 15,10-10 8-15,6-8-3 16,7-3-4-16,2-8 5 15,-2-3-6-15,3 5 4 16,-13 1-4-16,-9 9-1 16,-10 7 1-16,-12 4 0 15,-9 10-6-15,-9 6 6 16,0 6 0-16,-12 4-6 16,-11 0-2-16,-7 17 6 0,-1 12 2 15,-3 8 0-15,0 12-1 16,1 4 1-16,2 10-1 15,2 3 1-15,2 1 2 16,3 2 2-16,2 0 1 16,1 3 0-16,3-1-1 15,3-6-3-15,5-12-1 16,4-10-8-16,6-17-5 16,0-12-16-16,0-14-53 15,9-4-17-15,13-28 39 16,8-22-4-16,4-12-3 15</inkml:trace>
  <inkml:trace contextRef="#ctx0" brushRef="#br0" timeOffset="194675.8798">25263 15367 101 0,'36'-13'85'15,"-7"10"-38"-15,-5 3-4 0,-5 13-10 16,-3 10-5-16,-2 3 11 16,-2 1-11-16,3-3-5 15,0-1-6-15,3-8-3 16,0-4-5-16,4-2 0 15,5-9-7-15,6 0 0 16,4-10-2-16,9-18 0 16,2-12-1-16,4-7-5 15,1-3-21-15,-5-2-20 16,-2 2 1-16,-6 11-38 16,-9 12-40-16</inkml:trace>
  <inkml:trace contextRef="#ctx0" brushRef="#br0" timeOffset="197234.4302">20472 9650 166 0,'-67'-24'118'15,"-5"-2"-64"-15,24-4-23 16,-2-5 5-16,-5 5 11 16,-3 10-31-16,-8 3-1 15,2 5-5-15,-1 7-3 0,7 5 0 16,3 3-6-16,3 18-1 16,0 15-1-16,0 7 1 15,-1 11-5-15,2 7 5 16,8 5 0-16,5 7 0 15,6 6 0-15,7 2 0 16,7 1 0-16,5-3 1 16,13 0 0-16,0-7-1 15,22-6-1-15,22-2 1 16,19-5 0-16,13-3-1 16,15-2 0-16,11-12-3 15,4-9 3-15,0-13 0 0,4-16-1 16,1-4 2-16,-3-10 0 15,4-21 0-15,-4-14 2 16,-7-5-1-16,-7-9 0 16,-10-2-1-16,-13-4 0 15,-5 5 0-15,-18-5 1 16,-12 1 0-16,-11 2 4 16,-11-4-1-16,-7-5-2 15,-7-11 3-15,0-9-2 16,-24-8 1-16,-8-7-4 15,-6-3 1-15,-15 6 1 16,-3 14 4-16,-5 12-4 16,0 12 0-16,-5 16 2 0,2 9-2 15,-8 13-2-15,1 13-4 16,5 11 4-16,5 3-1 16,10 0-6-16,2 14-4 15,4 9-10-15,2 4-19 16,2 8-12-16,4 2-22 15,1 0-30-15,4-1-90 16</inkml:trace>
  <inkml:trace contextRef="#ctx0" brushRef="#br0" timeOffset="198388.2215">17448 8557 245 0,'-56'-31'15'0,"4"-5"3"15,32 24-7-15,-9 10-6 16,-3 2 0-16,-4 0-3 16,-6 2 3-16,-4 15 5 15,1 2 0-15,-1 8 6 16,1 7-3-16,3 4-5 15,-1 9-4-15,5 5 2 16,6 3 0-16,2 4 0 16,6 2-3-16,13-2 2 15,8 3-2-15,3-2 0 16,9-7-3-16,14 1 0 16,3-8 0-16,6-4 0 0,4-5-2 15,3-4 1-15,7-6 1 16,8-2 4-16,11-11-4 15,7-4 9-15,6-7-2 16,-3-3-3-16,5-6 2 16,-1-15-1-16,-3-7 0 15,0-9-3-15,-5-4 3 16,-3-8-1-16,-4-6-1 16,-4-3 2-16,-5-7 0 15,-6 3 0-15,-10-2 0 16,-13 2 0-16,-10 2 0 15,-16-2 3-15,0 2-4 16,-13 0 4-16,-19 3 2 16,-10 2 0-16,-15 6-4 15,-7 2-2-15,-4 5-3 0,-7 8 1 16,-9 9 0-16,-2 13-2 16,-4 12 0-16,-1 0-2 15,3 24-3-15,5 9-6 16,11 4 7-16,14 2-12 15,12 1-7-15,17-4-5 16,22 0-17-16,7-8-29 16,27-9-26-16,22-12-97 15</inkml:trace>
  <inkml:trace contextRef="#ctx0" brushRef="#br0" timeOffset="199094.1362">18827 7424 166 0,'-29'0'4'15,"3"0"7"-15,3 0-3 16,-9 7 7-16,-2 9-3 16,-4 4 3-16,-4 2 1 15,-3 4 6-15,-4 2 4 16,0 8-8-16,1 3-3 16,5 7-6-16,4 1-2 0,12 9 4 15,15 0-6-15,9 7-5 16,3 4-1-16,22 1 1 15,15-2 2-15,11-6 0 16,7-3-2-16,10-9-2 16,-3-10 2-16,6-15-2 15,4-14 2-15,5-9 4 16,5-16 4-16,2-28-3 16,7-18 3-16,10-12 4 15,-1-7-4-15,-6-6-2 16,-6-1 2-16,-23 3 0 15,-14 2-2-15,-18 2-2 16,-18 6 4-16,-15 6-6 16,-9 10 4-16,-29 5 6 15,-15 14-1-15,-14 1-11 0,-15 12 0 16,-8 14-1-16,-1 10 0 16,3 3-6-16,1 23-7 15,5 17-21-15,11 15-10 16,13 9-69-16,19 5-7 15</inkml:trace>
  <inkml:trace contextRef="#ctx0" brushRef="#br0" timeOffset="200480.2469">21819 7106 26 0,'-24'7'30'0,"3"-1"0"15,4-6 9-15,3 0-7 0,4 0-5 16,-4 0-1-16,4 0-5 16,1-6-2-16,-1 5 12 15,0-2-6-15,1 1-13 16,1 1 2-16,0-2 3 15,1 3-3-15,-3 0-4 16,2-1-3-16,-3 1 1 16,2-3 4-16,-2 3-5 15,1-2-4-15,3 2-1 16,-3 0 5-16,2 0-1 16,1 0-2-16,-2 0-4 15,-5 0 3-15,5-1 1 0,-1 1-1 16,0-3 5-16,-4 3-3 15,-1-1 2-15,5 1-1 16,-7 0-3-16,7 0-2 16,-1 0 4-16,0 0-4 15,5 0-2-15,-5 7 1 16,2 1 0-16,0 5 0 16,2 0 0-16,1 7-1 15,-2 2-2-15,2 2 3 16,3 2 4-16,2-4-4 15,1 2-4-15,0 3 4 16,0 0-1-16,6 2 1 16,6 4 0-16,0 0 1 0,1-4 2 15,-1 2-3-15,3-1 0 16,0-1 1-16,1 4 0 16,2-2 0-16,4 0-1 15,2-3 1-15,4-2-1 16,5-4-2-16,9-5 2 15,13-4 0-15,7-5 2 16,6-5 2-16,3-3-2 16,-4 0-2-16,-1 0 1 15,-1-10 1-15,0-7-2 16,1-5 2-16,-5-2-1 16,-4-3-1-16,-9-3 2 0,-5 1-2 15,-9-4 1-15,-4-4-1 16,-8-2 1-16,-3-5 1 15,-10-1 0-15,-7-4 1 16,-2-5-3-16,-5-1 3 16,-18 1-2-16,-9 5 0 15,-7 9-1-15,-5 10-3 16,-3 1 3-16,-4 12-3 16,-2 2 2-16,4 6-4 15,6 4-8-15,9 5-8 16,7 0-19-16,8 0-35 15,13 2-34-15,6 10 7 16</inkml:trace>
  <inkml:trace contextRef="#ctx0" brushRef="#br0" timeOffset="203474.0129">18106 11289 114 0,'-12'0'36'0,"-6"0"-17"16,7 0 4-16,0-7 3 16,5 3 1-16,0-5-3 15,-1 2-1-15,2 3-4 16,-1-5-4-16,-2 2 5 15,1 0 4-15,-6 0-8 16,-3-2 2-16,-1 0 10 16,-10-1-16-16,-1 3-2 15,-5-3-6-15,-5 6 5 16,-2-2-1-16,-8 6-4 16,-1 0 4-16,-5 0 1 0,1 3-6 15,-2 13 0 1,10-3 3-16,3 7 1 0,6-3-5 15,5 3 3-15,7 3-3 16,-2 3-1-16,6 4-1 16,3 4 0-16,2 5 0 15,8 1 0-15,4 9 0 16,3 8 0-16,0 11 0 16,3 5 0-16,13 0 0 15,7-4 1-15,2-2-1 16,5-8 0-16,-3-4 0 15,5-4 0-15,6-5-1 16,1-10 1-16,10-3 0 16,-4-10 0-16,1-6 0 15,0-7-2-15,-1-4 2 0,-3-6 2 16,1 0-2-16,2-16 0 16,1-11 4-16,5-10-4 15,1-12 5-15,-6-10-3 16,3-8 0-16,-7 1 1 15,-3-3-2-15,-8 4 0 16,-7 2 0-16,-8 6-1 16,-3 5 0-16,-9 2 0 15,-4 4 1-15,0-1 4 16,-14-2-5-16,-6 0 1 16,-9-1 0-16,1 7 0 15,-4 6 0-15,-2 8 0 0,2 3 5 16,-4 6-5-16,-6 0-1 15,1 0 4-15,-3 6-2 16,2-1 0-16,0 4-1 16,2-2 0-16,-1 3 4 15,-6 0-5-15,-3 7 1 16,-3 3-1-16,-4 0 0 16,4 0-1-16,-1 13 0 15,-3 7 1-15,3 0 0 16,2 3-1-16,4 4 1 15,2 2 1-15,6 1 0 16,5 9 2-16,9 1-3 16,2 10 0-16,7 6-3 0,12 12 1 15,5 10 2-15,0 8 1 16,30 6-1-16,8-6-1 16,8-4 1-16,10-13-1 15,2-9-3-15,0-7 2 16,3-14 2-16,2-2 0 15,1-8 0-15,5-9 0 16,-1-3 0-16,4-10-1 16,-2-7 1-16,8 0 4 15,4-17-4-15,-4-14 1 16,0-14-1-16,-7-9 0 16,-6-8-1-16,-8-4 1 0,-8-3 1 15,-7-3 0-15,-12 1 3 16,-10-4-1-16,-10 5 2 15,-10 1-3-15,0-3-1 16,-20 1-1-16,-15-4 1 16,-8 6-1-16,-12 3 0 15,-6 7 0-15,-9 8 0 16,-9 6-1-16,-6 11 1 16,-3 4 0-16,6 15 1 15,4 5-1-15,7 10 1 16,-3 0-1-16,6 22-2 15,0 12 2-15,7 7-3 16,11 3 3-16,6 9 0 16,13 6-2-16,12 8 2 15,7 11 1-15,8 5-1 0,4 7 0 16,4-1-1-16,15-3-2 16,10-4 2-16,5-6 1 15,3-6 0-15,5-4-2 16,1-4 1-16,3-6 0 15,2-6 0-15,3-16-2 16,2-12 1-16,2-9-3 16,0-13 3-16,7 0 2 15,9-23 0-15,4-19 2 16,2-12 2-16,-6-8-4 16,-8-7 1-16,-15 2-3 15,-5-6 3-15,-15 0-1 0,-8 1 6 16,-17 3-4-16,-3 7 0 15,-12 1-1-15,-27-1-1 16,-10 0 0-16,-16 3 0 16,-6 2 0-16,-14 11 0 15,-5 9 0-15,4 7-1 16,-2 14 0-16,2 13-2 16,2 3 2-16,-1 12-1 15,7 18 2-15,6 7 0 16,13 6 0-16,9 7-1 15,10 2 1-15,11 4 0 16,12 1-1-16,8 8 1 16,9 5 0-16,3 9 0 0,24 6 0 15,12-5 0-15,6-3-1 16,10-8-1-16,6-7 0 16,3-6-1-16,9-12 0 15,2-11 1-15,-2-17 0 16,3-6 0-16,-6-10 2 15,3-4 0-15,2-22 1 16,-7-17-1-16,-4-12 2 16,-8-9-1-16,-11-8-1 15,-10-4 0-15,-12-7 2 16,-10 1-1-16,-13-1 2 16,0 4-1-16,-25 7-1 0,-14 1-1 15,-13 8 0 1,-10 11 0-16,-6 6 0 0,-7 13-3 15,7 9 3-15,-1 11-1 16,2 10-4-16,-5 3 4 16,4 13 1-16,-4 11-1 15,8 5 1-15,9 4-3 16,6 7 2-16,13-1-1 16,9 5-1-16,9 1-2 15,8 3-6-15,7 4-11 16,3 3-35-16,3 3-48 15,16-3-32-15</inkml:trace>
  <inkml:trace contextRef="#ctx0" brushRef="#br0" timeOffset="205048.5858">20996 11757 18 0,'0'0'46'0,"0"0"-17"15,0 0-15-15,0-3 2 16,-11-1 10-16,4-6 9 15,1-2-4-15,-2-8-9 16,4 0-5-16,-3-4 5 16,-3 2 5-16,0-1 7 15,-6 3-6-15,-3 3-2 16,-9 0 1-16,-9 2 2 16,-3 5-16-16,-8 3-4 15,-3 3 0-15,-1 1-2 0,0 3 0 16,0 0 0-16,3 0-3 15,4 13-2-15,6 1 0 16,3 2 1-16,6 3 0 16,8 1-1-16,1 1-1 15,6 1 1-15,2 12-2 16,4 9 2-16,6 10-2 16,3 16 4-16,0 13-3 15,21 7 3-15,6 4 0 16,5-1-2-16,8-12-1 15,4-8 0-15,3-15 0 16,1-15 0-16,-2-5 1 16,-1-10-1-16,0-8-1 0,-3-6 1 15,1-6 1-15,3-7-2 16,4 0 1-16,5-7-1 16,1-18 3-16,3-9-2 15,-3-13 1-15,-2-9 3 16,-6-9-1-16,-5-4 0 15,-7 1-3-15,-11 0 2 16,-5 2-3-16,-13 0 2 16,-7-7-1-16,0-3 0 15,-16-1 3-15,-16-1-4 16,-11 8-2-16,-5 10 2 16,-8 18 0-16,-10 9 0 0,-4 13 1 15,-9 7-2-15,-5 10 1 16,-1 3-1-16,-5 13 1 15,3 13 0-15,-1 7 2 16,12 6-2-16,15 8 1 16,10 9-3-16,12 7 1 15,7 10 1-15,9 3-1 16,6 10 1-16,16 6 0 16,1 1 0-16,9 3-1 15,19-7 1-15,8-7-1 16,3-16-1-16,2-10 0 15,9-13-4-15,1-13 6 0,10-8-4 16,5-11-1-16,2-8 1 16,-1-3 0-1,0 0-3-15,5-14-6 0,-1-11-16 16,-1-8-40-16,-5-4-88 16</inkml:trace>
  <inkml:trace contextRef="#ctx0" brushRef="#br0" timeOffset="206150.1294">23038 11235 202 0,'-4'-17'25'0,"-14"-5"6"15,-6-2-13-15,-6-2 25 0,5 12 5 16,-4 1-27-16,-2 1 4 16,-3 8-9-16,-6 4 3 15,2 0-12-15,1 9-4 16,1 12-3-16,2 15 1 15,2 5-1-15,2 17 0 16,8 9 3-16,8 8-2 16,7 11 4-16,7 10 1 15,0 3-2-15,17 1 1 16,9-1-2-16,6-10-2 0,7-7-1 16,3-16 3-1,7-13-3-15,6-13 1 0,9-17 0 16,9-13 3-16,8-10-1 15,-1-6-3-15,1-28 2 16,-2-15 0-16,-1-14-1 16,-8-7 2-16,-9-9-3 15,-12-3 4-15,-16-1-4 16,-12 7 3-16,-17 1-1 16,-4 4 4-16,-13 6-6 15,-23 2 4-15,-12 4-1 16,-13 8-4-16,-12 9 1 15,-5 12 0-15,-4 14 0 16,5 9-3-16,-5 7-7 0,5 10-9 16,8 23-31-16,4 10-71 15,6 14-55-15</inkml:trace>
  <inkml:trace contextRef="#ctx0" brushRef="#br0" timeOffset="206765.9951">22213 12768 225 0,'-30'-16'50'16,"1"2"-16"-16,-4 8 20 16,-2 6-14-16,-2 0-14 15,3 3-7-15,-1 23-12 16,4 10-2-16,6 15 5 15,-1 18-7-15,11 3 2 0,10 11 4 16,5-4-3 0,8-2-1-16,24-8-3 15,6-7 1-15,13-13-2 0,10-12 4 16,8-10-5-16,4-17 0 16,5-10 1-16,-4 0 0 15,2-23 0-15,-1-11-1 16,-5-11 0-16,-6-12 0 15,-4-13 4-15,-9-5-3 16,-9-5 3-16,-13-5-2 16,-12 2-1-16,-17 1 3 15,0 2 1-15,-35 8-2 16,-15 5-1-16,-12 8-2 0,-9 10 0 16,-8 9 0-1,-1 16 0-15,0 14 0 0,1 10-2 16,3 0 1-16,3 17-8 15,4 10 4-15,10 8-13 16,8 2-16-16,9 0-31 16,11-1-71-16,7-3 12 15</inkml:trace>
  <inkml:trace contextRef="#ctx0" brushRef="#br0" timeOffset="208309.9165">20560 9742 202 0,'0'-6'20'0,"-7"-5"23"16,-19-4-13-16,-9-6-1 15,-21-5 20-15,8 10-22 16,-8 0 2-16,-8 4-13 16,-11 3 5-16,-6 3-4 15,0 6-5-15,-2 0-2 16,3 7-7-16,3 13-2 15,5 6 2-15,6 10-2 0,6 7 0 16,12 14-2-16,8 8 2 16,15 11 0-16,11 3 0 15,14 7-1-15,10 0 0 16,29-1 0-16,16-8 1 16,14-10-1-16,12-12-2 15,9-12 1-15,5-14 0 16,5-15 1-16,-2-14 0 15,1-3 0-15,3-28 0 16,-5-14 1-16,-2-14 1 16,-5-8 0-16,-9-6 1 15,-15-6 0-15,-15-3-3 16,-18 2 1-16,-20-2-1 16,-13 0 4-16,-19-1-2 15,-34 4 1-15,-14 8-2 0,-21 12-1 16,-12 14 0-16,-5 11 0 15,-8 11 2-15,6 13-4 16,6 10 1-16,4 0-5 16,6 0 0-16,10 17-4 15,12-1-15-15,11-2-8 16,13 3-32-16,10-5-35 16,11-2 9-16,7-4-82 15</inkml:trace>
  <inkml:trace contextRef="#ctx0" brushRef="#br0" timeOffset="209022.9431">18816 7596 280 0,'-55'-23'18'0,"0"-1"18"15,4 21-2-15,-1 3-21 16,-3 7-5-16,5 16-5 15,2 9 1-15,5 8-4 16,9 7 7-16,2 9 2 16,15 12 6-16,11 9-4 0,6 11-1 15,18 6 4-15,19 2-7 16,8-7-3-16,7-11-3 16,6-18-1-16,6-16 0 15,5-21-5-15,3-17 4 16,3-6 1-16,5-36 1 15,2-20 3-15,1-23 2 16,2-10-1-16,3-7-2 16,-9 0 2-16,-15 7-2 15,-22 3-2-15,-19 4 3 16,-20 5-4-16,-3 3 5 0,-32 8-5 16,-11 8 8-1,-17 11-3-15,-11 11-5 0,-5 9-1 16,-5 10-1-16,6 8-2 15,0 9-2-15,3 0-2 16,5 23-14-16,7 8-16 16,12 8-31-16,13 7-39 15,15 3 5-15</inkml:trace>
  <inkml:trace contextRef="#ctx0" brushRef="#br0" timeOffset="212735.9568">23780 7188 113 0,'0'0'36'16,"0"0"-15"-16,-2 0-6 15,1-2 4-15,-2 0-6 16,3-3-6-16,-2 4 2 16,1-3 0-16,-1 0-1 15,2 2 2-15,-1 1 4 16,-1-3-1-16,2 1 4 15,-1 2-5-15,1-1-3 0,0-1-2 16,0-1-1-16,0 1 2 16,0-1-4-1,-4 1 1-15,4 0 1 0,0 2 0 16,0-2-2-16,0 3 0 16,0 0-2-16,-2 0-1 15,2 0 1-15,0 0 1 16,-2 0 0-16,2 0 0 15,0 0 0-15,0 0-1 16,0 0 1-16,0 0 3 16,0 0-2-16,0 0 1 15,-1 0 3-15,-1-3-6 16,-1 2 2-16,2-2-1 16,-1 0-2-16,1 2 4 15,-1-1-3-15,1 2 1 0,-1-1-3 16,2-1 3-16,0 2-3 15,0-1 1-15,0 1 0 16,0 0 0-16,0 0 0 16,0 0 0-16,0 0-1 15,0 0 1-15,0 0 0 16,0 0 2-16,0 0-1 16,0 0 1-16,0 0-1 15,0 0 0-15,0 0-1 16,-1 0 1-16,1-3 0 15,-2 3-1-15,1-3 1 16,-1 0 1-16,1-1-2 0,-1 3 1 16,1-2 1-16,-3 0-1 15,2 0 1-15,1 2-3 16,-2-2 2-16,0-2 2 16,0 2-2-16,-2-1 2 15,-1-2-2-15,-3-1-1 16,2 0 2-16,-4-6 2 15,-2 3 0-15,-2 0-1 16,-4-1 2-16,-4-2 2 16,-5-2-2-16,-7 2-6 15,-3-1 4-15,0 4-1 16,-2 3-1-16,-5 1 1 16,2 3-3-16,-8 3 1 0,-4 0 0 15,-7 6-1-15,-12 17-2 16,0 4 2-16,1 5 0 15,9 9 0-15,7 7-4 16,9 10 4-16,5 4-1 16,9 7 0-16,5 0-1 15,10 2 2-15,4 1 1 16,12 4-1-16,3 2 0 16,9-1 0-16,22-4 1 15,11-1-1-15,6-6 0 16,8-9-1-16,10-8 1 15,5-7 0-15,6-11-1 0,2-9 1 16,-8-8-1 0,0-11 1-16,-2-3 0 0,0-7 0 15,-2-23 1-15,1-12 4 16,-9-10-1-16,-2-13-2 16,-8-7 2-16,-12-3 2 15,-8-1-6-15,-13 3 3 16,-8-6 1-16,-8-2-4 15,0-1 1-15,-17-1 0 16,-10-2-1-16,-2 6 0 16,-7 6 1-16,-2 8-1 15,-3 13 0-15,-1 11 1 16,-4 7-2-16,-2 9-1 16,-1 8 0-16,-1 4 1 15,1 13 0-15,4 0-10 0,4 4-7 16,2 18-8-16,3 5-34 15,5 9-51-15,2 9-32 16</inkml:trace>
  <inkml:trace contextRef="#ctx0" brushRef="#br0" timeOffset="215338.3989">24002 8497 18 0,'0'-9'40'0,"0"-1"-8"16,0-1-5-16,-7 1-4 0,0 4-8 16,3 2-2-16,1 1 5 15,-3 0 1-15,3 0-4 16,0 3-4-16,-1 0-4 16,2 0-2-16,1 0-5 15,1-1 0-15,0 1 0 16,0 0 0-16,0-2-2 15,0 2-1-15,0 0 0 16,0 0-1-16,0 0 4 16,0 0-3-16,0 0-1 15,0 0 0-15,0 0-11 16,-2 0-5-16,2 0 3 16,0 0 9-16,0 0 3 0,0 0-6 15,0 0-1 1,0 0-16-16,5 0-62 0</inkml:trace>
  <inkml:trace contextRef="#ctx0" brushRef="#br0" timeOffset="216252.2409">24072 8488 47 0,'-7'0'43'0,"2"0"-13"16,1 0-7-16,-2-2-3 15,0-3 0-15,-2-1 2 16,-1-2 2-16,-1-1-2 16,-5-1 3-16,-2-1 0 15,-5-2 5-15,-5 0 0 16,-4 3-5-16,-8 1-9 15,-3 2-8-15,-5 3 8 16,-2-1-5-16,2 1 2 0,4 4 0 16,3 0-7-16,5 0 1 15,7 0-5-15,4 9 0 16,5 2-1-16,-1 4-1 16,4 8 0-16,0 8 0 15,3 11 0-15,6 12 0 16,7 9 0-16,3 8 2 15,21-1-1-15,10 5 1 16,8-7-2-16,1-9 0 16,2-7-1-16,0-11 0 15,-1-12 1-15,1-13 0 16,4-6-4-16,-1-10 4 16,6 0 3-16,0-22 0 0,-3-8-2 15,2-11 0-15,-1-8 2 16,-2-7-2-16,-3-4 5 15,-8-2-5-15,-7 6 3 16,-15-4-2-16,-14 5 0 16,-3 0 1-16,-17 7-2 15,-21 2-1-15,-11 6-3 16,-6 6-1-16,-11 5-1 16,-2 6 5-16,0 7-2 15,0 12 0-15,3 4-1 16,6 0-3-16,5 20-7 15,6 6-10-15,4 4-16 0,3 7-22 16,5 3-34 0,4 2 15-16</inkml:trace>
  <inkml:trace contextRef="#ctx0" brushRef="#br0" timeOffset="217227.962">23231 9640 202 0,'-36'-12'21'0,"-3"-5"17"16,-6 7 3-16,-4 3 4 16,-8 0 5-16,-1 4-39 15,-1 3 2-15,0 0-2 16,1 3-2-16,1 18-4 16,4 10-1-16,1 13-1 15,10 12-3-15,7 13 3 16,10 15-1-16,12 3 4 15,13-1-3-15,8-2-1 0,27-8 3 16,13-10-2-16,10-7-2 16,8-13 1-16,6-13-1 15,5-10 1-15,6-13-2 16,7-10 1-16,-2-7-1 16,-2-23 0-16,-2-15 0 15,-2-11 0-15,-7-10 1 16,-8-4 0-16,-12-2 0 15,-18 2 4-15,-13 2-5 16,-15 1 1-16,-9 4 3 16,-17 4 0-16,-21 6-4 15,-16 10 0-15,-10 10-1 16,-6 12-1-16,-3 8 2 16,6 8-2-16,1 5 1 15,11 0-14-15,10 5-3 0,9 12-18 16,14 7-44-16,16 5-19 15,6 3 3-15</inkml:trace>
  <inkml:trace contextRef="#ctx0" brushRef="#br0" timeOffset="217722.0482">24958 9643 14 0,'-70'0'148'0,"-3"16"-148"16,-3 21-5-16,7 9 5 15,11 11 2-15,13 5 2 16,18-2 2-16,18 2 4 16,9-2 2-16,16-4 0 15,19-2 2-15,16-9-2 16,9-4 14-16,8-9-14 16,7-12-12-16,2-11 1 15,4-9 0-15,0-9-1 0,1-21 9 16,-5-9-6-16,-4-11 1 15,-7-7 0-15,-11-5 5 16,-13-4-2-16,-14 0 5 16,-17 3 3-16,-11 4-3 15,-14-1-7-15,-22 8 3 16,-11 5-8-16,-8 11 4 16,-8 9-8-16,-7 10 1 15,-6 8-5-15,-2 9-16 16,5 0-28-16,7 6-14 15,8 10-42-15</inkml:trace>
  <inkml:trace contextRef="#ctx0" brushRef="#br0" timeOffset="220954.4532">28563 6302 288 0,'-40'-40'50'16,"2"-5"-18"-16,4 17 3 15,1 4-10-15,0-3-6 16,-1-2-9-16,-6-7 0 16,-4-2-5-16,-6-4-2 0,-13-1 3 15,-1 3-3-15,-6-2 3 16,-3 2 3-16,3-3-6 15,-4-3 1-15,-3-1 2 16,-2-2-5-16,-6-1 2 16,-5 5 0-16,-7 1 6 15,-10 4-3-15,-7 1 0 16,-13 4-2-16,-8 1-2 16,-1 3 0-16,-3 0 2 15,3-3-3-15,4 3 0 16,-8 0 2-16,-5 1-1 15,-2 3-2-15,-6 1 1 16,-2 2-1-16,-3 1 4 0,3 1-4 16,2 2 0-16,0 4-2 15,-5 4 2-15,-7 3 2 16,-8 6-1-16,2 3-1 16,-7 0 0-16,1 12 1 15,3 6-2-15,-5 8 1 16,4 2 0-16,-7 7 1 15,1 8-1-15,3 4 0 16,-1 8 0-16,6 6 0 16,-4 3 0-16,4 5 1 15,-5 3-1-15,5 3 0 16,6 4 4-16,4 0-4 16,9 1-3-16,5 8 1 15,0 2 2-15,3 10 5 0,3 4-3 16,-3 1-2-16,6 1 0 15,7 1 0-15,6 0-1 16,7 0 1-16,4 2 0 16,4 6-1-16,2 2 0 15,7-2 1-15,2 1 2 16,-1-4-2-16,2-7 1 16,-3 1-1-16,5-4-1 15,1-3 1-15,0-5 1 16,6-5-1-16,-6 4 0 15,3-1 1-15,-5 2-1 16,1 0 0-16,-1-3-1 0,-1-5 0 16,-1-2 1-16,-3-8 0 15,-4-7 1-15,4-9 0 16,-2-8-1-16,1-6 0 16,-1-2 0-16,-1-5-1 15,-4 1 2-15,4-4-2 16,0-2 1-16,-1-1-3 15,2 2 3-15,-1 2 3 16,-2 3-3-16,4 6 0 16,7 7 0-16,3 4-1 15,8 4-1-15,3-2-1 16,6-1 2-16,9 0 1 16,2-5 0-16,7 1 0 0,5 4 1 15,4-2-2-15,8 5 1 16,2 5-1-16,12 6 1 15,5 10 0-15,6-2-1 16,3 6 1-16,9 6-5 16,6 4 5-16,0 3-3 15,4 3 2-15,16-2 1 16,1 3-2-16,6 1 2 16,4-4-2-16,8 6 1 15,10 0-1-15,8 5 2 16,4 12 0-16,3-4 0 15,5-1-1-15,-5-8 0 0,6-2-1 16,-2-5 1-16,3 5 1 16,2-5 0-16,9 0 0 15,3-1 0-15,3-9-1 16,6-4 1-16,-3-6-4 16,3-1 2-16,3-6 2 15,-3-1-2-15,1-2 2 16,1-1-2-16,4-4 2 15,6-3-3-15,8-12 2 16,18-6-1-16,4-5 0 16,13-9 2-16,7 1-2 15,0 1 2-15,0-4 0 16,0 4-2-16,0-1 1 16,10-1 0-16,-4-4 1 0,10-5-3 15,-4-4 1-15,-1-7 0 16,1 0 2-16,-6-4 1 15,7 1-1-15,0-3 0 16,-1 3 1-16,4-3-1 16,-2-1 0-16,-3-6-1 15,3 0 1-15,2 0 0 16,3 0 1-16,3 0-1 16,2 0-1-16,-2-6 1 15,-5-1 0-15,2 0 1 16,-11 4 0-16,7 0-1 15,0 1 2-15,10 0-2 16,3-1-1-16,-10-6-40 0,0-1 41 16,-16-7 3-16,0 1-2 15,3-1 2-15,-7-3-1 16,2 1 1-16,-4-5-3 16,-2-6 2-16,2 1 4 15,-4-7-1-15,2-5 2 16,9-1-3-16,0-7 0 15,5-8-2-15,5-9 2 16,-1-3-2-16,4-3-1 16,-2-5 3-16,3 4 1 15,-3-2-4-15,-3-2 2 16,-1 2-2-16,-8 2 0 16,-4 3-1-16,-1-2 5 0,-5-4-5 15,1-4 4 1,-4-9-1-16,-5-6 1 0,-7-5-4 15,-9-14 0-15,-9-12 0 16,-8-13 1-16,-6-7 3 16,-8 1 1-16,-11 0-5 15,-6-1 0-15,-10-2 6 16,-8-7-4-16,-10-12 0 16,-7-6-2-16,-5-4 2 15,-9-7 0-15,-6-7 2 16,-9-5-2-16,-7-10-4 15,-5-4 2-15,-2-1 0 0,-16 5 0 16,-6 10 0 0,-7 7 2-16,-4 11-2 0,-6 15 0 15,-4 3 0-15,-7 8-3 16,-5 3 3-16,-4 3 0 16,-2 5 0-16,1-2-3 15,-1 8 3-15,-3 6-1 16,1 4 1-16,-3 12-3 15,-1 3 3-15,1 2 0 16,1 5-1-16,2 3 1 16,-4 6 1-16,1 4-1 15,3 1-1-15,6 4-1 16,9 11 2-16,6 12-7 16,3 22-11-16,4 17-8 15,-2 9-38-15,-7 9-89 0,-8 5-104 16</inkml:trace>
  <inkml:trace contextRef="#ctx0" brushRef="#br0" timeOffset="222350.3619">22301 8993 93 0,'-22'7'174'16,"8"-7"-137"-16,13 0-19 16,1-14-10-16,7-6 10 15,16 0-6-15,6-2 4 16,10-2 0-16,10-3-6 15,13-2-2-15,3-4 3 0,13 0-1 16,4 1 0-16,4-2-3 16,4 4 1-16,1 1-5 15,-2 2 0-15,-6 4-1 16,-10 6-2-16,-14 6-1 16,-11 3 0-16,-9 2-4 15,-4 1-5-15,-3 3-21 16,-5-1-44-16,0 3-32 15,-3 0-59-15</inkml:trace>
  <inkml:trace contextRef="#ctx0" brushRef="#br0" timeOffset="222911.6123">24227 8722 186 0,'-12'-4'29'16,"11"2"11"-16,1 1-8 15,0-2 16-15,0 3-22 16,0-4-23-16,12-5-2 0,13-8 14 16,17-2 5-16,7-8-7 15,9 0 1-15,2-1-3 16,1-3-9-16,3-2 4 15,2 4-5-15,2-2-1 16,-2 4 0-16,-6 4 0 16,-9 6-2-16,-10 9-11 15,-6 7-33-15,-12 1-75 16,-9 0-80-16</inkml:trace>
  <inkml:trace contextRef="#ctx0" brushRef="#br0" timeOffset="223203.337">24882 8903 289 0,'11'8'0'0,"2"14"0"16,4 25 2-16,-1 21 5 16,-3 15 0-16,1 19 0 15,-4 8-4-15,1-4-3 0,2-11 0 16,-1-8-2 0,1-18-3-16,-2-7-5 0,-1-9-8 15,1-7-17-15,-4-10-38 16</inkml:trace>
  <inkml:trace contextRef="#ctx0" brushRef="#br0" timeOffset="223769.5919">25713 9689 368 0,'0'1'0'16,"5"-1"-4"-16,23 0 4 15,15-10 12-15,14 0-5 16,17-3-4-16,12-4 0 16,10 5 4-16,3-5-1 15,0 0-4-15,-2 0 1 16,-3 1-2-16,-2-1 4 16,5-2-1-16,4-1-1 15,4 0 3-15,-5 0-3 16,-3 4-3-16,-8-4-2 15,-4 3 0-15,-6 1-3 16,-9-1-12-16,-8 1-16 16,-12-1-42-16,-11 0-8 0,-12-2-87 15</inkml:trace>
  <inkml:trace contextRef="#ctx0" brushRef="#br0" timeOffset="224187.7115">26582 7877 260 0,'29'49'20'15,"4"0"23"-15,25 26-18 16,-7 8 4-16,12 10-2 15,8 10-6-15,4-1-12 16,1 3 2-16,-3-5-9 0,0-7-1 16,-6-7-1-16,-4-14 0 15,-6-13-18-15,-11-13-5 16,-6-13-21-16,-9-13-42 16,-11-13-2-16,-12-7-49 15</inkml:trace>
  <inkml:trace contextRef="#ctx0" brushRef="#br0" timeOffset="224697.5468">25075 6192 326 0,'19'15'1'0,"14"-2"6"16,13 21 1-16,14 15-1 15,6 8 4-15,9 6-8 16,12 3 5-16,8-2 0 16,6-2-3-16,-1-4-5 15,-1-3 0-15,-5-1 0 0,-3-5-4 16,-7-2-3 0,-7-3-17-16,-12-1-38 0,-12 1-18 15,-12 0-57-15</inkml:trace>
  <inkml:trace contextRef="#ctx0" brushRef="#br0" timeOffset="225222.6657">23860 7353 179 0,'0'-24'19'0,"0"-10"0"16,30-15 1-16,1 5-1 15,13-5-4-15,8-5-4 16,10-5-1-16,12 0 0 16,11-4 1-16,6 4-4 15,3 3-4-15,-3 0-3 16,-6 9-12-16,-11 4-25 15,-12 10-97-15</inkml:trace>
  <inkml:trace contextRef="#ctx0" brushRef="#br0" timeOffset="225544.0542">24923 6937 75 0,'0'60'114'16,"-5"27"-105"-16,-3 22 10 15,4 19-3-15,-1 1-7 16,1 0-3-16,3-6-1 16,1-12-4-16,0-12-1 15,0-13-1-15,0-9-30 16,0-7-18-16,0-11-114 16</inkml:trace>
  <inkml:trace contextRef="#ctx0" brushRef="#br0" timeOffset="226234.0572">23384 9157 186 0,'0'0'28'15,"0"0"-28"-15,0 0 0 0,0 7 0 16,-4 14 4 0,-4 11-1-16,-1 8 0 0,-2 6-2 15,-2 4-1-15,2 2 3 16,-1-3-3-16,0 2-10 15,-2-6-19-15,2-4-65 16</inkml:trace>
  <inkml:trace contextRef="#ctx0" brushRef="#br0" timeOffset="230261.4538">16135 14908 56 0,'-16'4'17'0,"7"-1"6"16,6 0-2-16,-4 0 1 15,6-3-6-15,-1 0 0 16,2 0 8-16,0 0 1 15,0 0 5-15,0 0-6 16,0 0-24-16,0-6-4 0,0-8 4 16,13-8 8-16,4-5-8 15,5-10 3-15,0-5 4 16,1-4-4-16,0 0 1 16,-2 2 0-16,3-2 0 15,-2 0-3-15,2-3 0 16,2-2 0-16,-1-1 2 15,-1 0-3-15,-2 5 0 16,-4 1-4-16,0 3-3 16,-6 7 6-16,1 3-7 15,-5 6 0-15,-2 8 8 16,-3 2 1-16,0 4 1 0,0 6-2 16,-3 0 0-16,0 4-3 15,0 3 0-15,0 0-7 16,4 0 3-16,-4 0 2 15,0 0 2-15,0 0 1 16,0 0 2-16,0 0-2 16,0 0 0-16,0 0 2 15,0 0-2-15,0 0 2 16,0 0 0-16,0 0 2 16,0 0-2-16,0 0 0 15,0 0-4-15,0 0-2 16,0 0 6-16,-4 0-2 15,-8 6 4-15,-6 5-4 0,0 2 1 16,-6 4 0-16,-4 5-1 16,-5 1 2-16,-6 4 0 15,0 0 0-15,-3-5 2 16,7-2 3-16,-1 0 2 16,3-1-1-16,11-5-2 15,1-1-3-15,9-6 3 16,3 0-4-16,6-1 0 15,3-6 0-15,0 4-2 16,0 2-2-16,9 4 3 16,4 3 1-16,10 3 1 15,0-2 0-15,6 2 0 0,2-2-1 16,3-1 0 0,1-3 0-16,4-7 2 0,-3-2 0 15,-5-1 2-15,3 0-3 16,-8-4 5-16,-4-6-5 15,-3 0 7-15,-2-3-6 16,-3 3 5-16,-2 0-5 16,-2 0 5-16,0 4-1 15,-7-4 1-15,3-3-2 16,-2 2 2-16,-1-2 3 16,0 0-2-16,-3 3 0 15,0 3 4-15,0-3-1 16,0-5 1-16,-1-2-5 15,-8 0-7-15,0-3 10 16,-1 1-7-16,-4 2 2 0,2-3 2 16,-1-3-5-16,-4 3 0 15,2 1 5-15,2 2-5 16,3 4-1-16,-1 2 1 16,2-2-2-16,3 3-1 15,-4 3 0-15,4-1-3 16,0 4-1-16,1 1 3 15,2 3-4-15,1 0-6 16,0 0-19-16,2 0-16 16,-2 0-29-16,2 0-22 15</inkml:trace>
  <inkml:trace contextRef="#ctx0" brushRef="#br0" timeOffset="232054.5883">18167 11275 75 0,'-15'-10'13'0,"-5"0"19"16,-2-6-5-16,6 6-11 16,-2 0-7-16,-1 1 3 15,-4-1 2-15,-2 2-7 16,-10-1-1-16,-2 2 5 16,2 0-2-16,-4 0 1 15,-6 1 3-15,-1-1-3 16,-10 0 3-16,-2 1-2 15,-4-1-2-15,-4 7-2 16,0 0 0-16,1 0-1 0,-3 7-6 16,3 10-1-16,0 9 0 15,2 0 1-15,6 8-5 16,5 2 3-16,3 3-8 16,10 5 10-16,6 5 1 15,1 8 4-15,12 9-4 16,8 12-1-16,5 9 0 15,7 12 1-15,0 10-2 16,22-1 1-16,8 1 0 16,5-6 0-16,8-17-1 15,16-10 2-15,11-17 0 16,15-12 10-16,9-10-1 0,7-12 1 16,8-11-1-16,-1-11-1 15,-6-3 2-15,-5-7-11 16,-3-19 5-16,-3-7-3 15,-7-14 2-15,-6-5 5 16,-13-12-1-16,-10-5 0 16,-8-7 4-16,-7-6-5 15,-7-8 7-15,-17-5-7 16,-13-8 1-16,-3-2-7 16,-25 3 4-16,-21 2-4 15,-13 8 0-15,-12 13 1 16,-14 9 2-16,-11 7-1 15,-5 11-2-15,-3 12-1 0,-3 14 0 16,7 13-2-16,5 13-2 16,10 0-3-16,14 20-1 15,15 5-9-15,18 12-21 16,13 9-15-16,20 10-24 16,5 3-21-16</inkml:trace>
  <inkml:trace contextRef="#ctx0" brushRef="#br0" timeOffset="232722.246">20044 11575 255 0,'-58'-15'13'16,"16"8"11"-16,0 7-15 15,2 12-4-15,2 21 5 16,4 11-7-16,6 15-2 16,4 7-1-16,13 7 5 15,11 5-2-15,0 5 8 16,22 6-4-16,9 1 14 15,13-1-3-15,7-7-11 16,11-8-3-16,7-9 2 16,9-15-4-16,9-10 1 15,1-15-1-15,-1-14 1 16,8-11 1-16,-5 0-3 0,0-23 0 16,-9-17 1-16,-5-9 1 15,-9-14-1-15,-4-7 0 16,-11-9 6-16,-13-7-2 15,-11-6-3-15,-14-4 3 16,-14-3-3-16,-10-1 1 16,-25-1-1-16,-16 9 0 15,-13 9 0-15,-6 13 0 16,-12 17 3-16,-9 8-3 16,1 11-1-16,8 11-2 15,11 6-5-15,12 8-13 16,22 6-35-16,13-1-50 15,17-2-62-15</inkml:trace>
  <inkml:trace contextRef="#ctx0" brushRef="#br0" timeOffset="233929.0944">22329 8609 183 0,'-23'-13'44'16,"-3"0"-31"-16,-2 9-6 16,1 4 7-16,-4 0-11 15,-9 7-2-15,-1 13-1 16,-1 7 3-16,2 5 3 15,3 5 4-15,2 10 9 16,7 11-2-16,4 6 1 16,9 11-9-16,6 4 4 15,8 2 0-15,1-4-5 16,7-3-1-16,14-8 1 0,9-10-3 16,6-9-5-16,3-12 0 15,9-11 2-15,8-8-1 16,8-13 2-16,8-3-1 15,-1-23-1-15,0-16 6 16,0-14-6-16,-2-3 7 16,-5-8-7-16,-4-1 9 15,-9 8-7-15,-11 4 2 16,-14 11-2-16,-10 9-1 16,-10 10 2-16,-5 3-1 15,-1 6 2-15,0 1-5 16,0 0 2-16,-7 3-1 15,-7 3-1-15,4 2-2 0,-1 2 2 16,1-1 2-16,1 4 1 16,3-3-1-16,3 3-2 15,1 0 3-15,2 0-3 16,0 0 0-16,0 0 0 16,0 0 0-16,0 0-3 15,0 0 2-15,0 0 0 16,0-1 1-16,0 1-1 15,0 0 1-15,0-2 0 16,0 2-1-16,0 0 1 16,0 0 1-16,0 0 0 15,-1 0-1-15,1 0 2 16,-2 0 2-16,2 0-3 16,0 0 1-16,0 0-2 0,0 0 0 15,0 0 0-15,0 0 0 16,0 0 1-16,0 0-1 15,0 0 0-15,0 0 0 16,0 0-1-16,0 0 0 16,0 0 1-16,0 0 0 15,0 0 0-15,0 0-1 16,0 0 0-16,0 0-4 16,0 0 4-16,0 0 0 15,0 0 0-15,0 0 1 16,0 0-1-16,0 0 1 15,0 0 1-15,0 0-1 0,0 0-2 16,0 0 2-16,0 0-4 16,0 0-3-16,-1 0-8 15,1 0-11-15,0 0-18 16,0 0-42-16,0 3 8 16,0 3-116-16</inkml:trace>
  <inkml:trace contextRef="#ctx0" brushRef="#br0" timeOffset="235114.6371">27478 7078 90 0,'-45'-11'35'16,"-13"-2"-27"-16,16-1-4 16,-5 1 12-16,-5 3 8 15,-5 0-7-15,-4 3 0 16,-2 2 5-16,-4 2-2 0,-6 3 12 16,-8 0 3-16,2 3-6 15,2 15-3-15,9 7-10 16,12 11-4-16,9 12-6 15,10 14-4-15,12 17-1 16,13 16 5-16,12 14-2 16,0 9 3-16,24 0-4 15,10-11 1-15,11-11 0 16,4-20-4-16,9-20-1 16,11-19 1-16,11-15 0 15,10-19 1-15,7-5 0 16,4-29 7-16,4-15 1 15,-2-14-4-15,-6-6 5 0,-12-3-5 16,-14 0-3 0,-15-3-1-16,-15 2 5 0,-11 4-3 15,-14 3 0-15,-11 4-3 16,-5 0 5-16,-12 6-5 16,-21 1-1-16,-8 5 0 15,-6 9-7-15,-5 10-6 16,0 11-11-16,2 17-7 15,1 3-22-15,4 29-47 16,5 15-41-16</inkml:trace>
  <inkml:trace contextRef="#ctx0" brushRef="#br0" timeOffset="236021.588">27867 9281 202 0,'-22'-14'35'16,"0"1"-11"-16,5 2 5 15,-5-1-11-15,-3 1-4 16,-3 2-10-16,-5 2-4 16,0 3 5-16,1 4 2 15,1 0 1-15,1 0 1 16,0 10 5-16,1 4-8 0,-1 9-3 16,0 2-2-16,3 6 3 15,0 9-2-15,3 6 0 16,6 9 3-16,6 3-1 15,6 3 1-15,6 2-1 16,0 7 3-16,5 0-2 16,16 5-4-16,4-2 1 15,11-4-1-15,7-5-1 16,8-12 2-16,6-7 0 16,4-11-1-16,4-10 2 15,2-11-2-15,-1-6 5 16,4-7-4-16,2-4 3 0,1-19-1 15,-3-8-1-15,-7-7-1 16,-8-2 4-16,-6-6-6 16,-9-1 1-16,-4 2 7 15,-9-2-8-15,-6 4 2 16,-7 0-1-16,-8 4 2 16,-5-1-2-16,-1 1 3 15,0 1-2-15,-9 0 2 16,-7 4-4-16,-2-3 3 15,0 2-3-15,0 5 3 16,-1 3-2-16,3 1 5 16,0 3-6-16,6 3 5 15,-2 3-4-15,3 5 4 0,1 2-4 16,4 6-1 0,-2-2 0-16,5 5 0 0,-1-2 0 15,-1 0-4-15,0 0 4 16,2 3-4-16,1-1 2 15,-2-1-4-15,2 2 3 16,0 0-3-16,0 0-12 16,0-4-14-16,0-3-77 15,0-2-24-15</inkml:trace>
  <inkml:trace contextRef="#ctx0" brushRef="#br0" timeOffset="257354.1866">15019 3585 143 0,'16'-4'108'0,"-9"0"-105"16,-7-2 0-16,0 5 32 15,0 1 11-15,0 0-21 16,0 0-5-16,0 0-7 16,4 0-9-16,5 0-3 0,4 0 5 15,10 0 16-15,5 4-13 16,5 7 0-16,0 5-3 16,-1 4 4-16,4 7-4 15,3 5 1-15,3 5-3 16,6 3 0-16,7 1 1 15,4 0 3-15,3-3-5 16,-7-3-3-16,0-6 0 16,-9-4 1-16,2-3 0 15,-5-3-1-15,-5-3 0 16,-4-2 0-16,-10-3 0 16,-6-4 0-16,-6-1-4 0,-6-2-4 15,1-1-13-15,-4-1-14 16,-2-2-15-16,-1 0-21 15,0-10-32-15</inkml:trace>
  <inkml:trace contextRef="#ctx0" brushRef="#br0" timeOffset="257697.708">15743 3398 124 0,'-13'-3'124'0,"7"0"-80"15,-1 3-11-15,0 0-4 0,-8 6-8 16,-8 16-17-16,-3 14 4 16,-4 8 1-16,-6 9-3 15,-2 12 2-15,-1 2-2 16,0 4-2-16,-3 0-3 15,6-8 1-15,4-2 0 16,6-6-2-16,5-7 0 16,6-6-2-16,2-7 2 15,7-5-1-15,-1-3 1 16,3-6-3-16,4-3-8 16,0-2-19-16,0-6-13 15,0-4-42-15,6-6-58 0</inkml:trace>
  <inkml:trace contextRef="#ctx0" brushRef="#br0" timeOffset="258043.755">15993 3664 99 0,'12'-2'162'16,"5"0"-158"-16,6-2-4 0,6-3 16 15,7-3 2-15,6-3 5 16,10-1 0-16,6-2-1 16,1 0-12-16,6 0 1 15,-4 1-5-15,-3-1 0 16,2 0-2-16,-2-1 0 15,3-2 1-15,5-1-2 16,-5 0-1-16,-9 0-2 16,-10 2 0-16,-6 3-6 15,-11 2-3-15,-4 5-19 16,-12-2-70-16,-9-2-132 16</inkml:trace>
  <inkml:trace contextRef="#ctx0" brushRef="#br0" timeOffset="258365.0622">16671 3148 277 0,'-6'0'17'16,"6"0"-17"-16,0 0 12 16,0 0-3-16,3 1-7 15,23 5 9-15,15-3 1 16,12-1 0-16,9 1-1 15,-3-1-4-15,-1-1 0 16,1-1-3-16,-7 0 7 16,-7 0-4-16,-7 0-7 15,-6 3 1-15,-5 4-1 0,-10 6 1 16,-3 3-1-16,-6 6 1 16,-8 7-1-16,0 7 0 15,-11 2-2-15,-11 4-5 16,2-2-14-16,-1-6-1 15,11-5-30-15,0-6-26 16,10-11-46-16</inkml:trace>
  <inkml:trace contextRef="#ctx0" brushRef="#br0" timeOffset="258658.0587">17791 2778 45 0,'3'0'215'16,"4"0"-210"-16,6 2-5 15,0 12 5-15,3 8 3 16,7 5 20-16,0 3-8 15,3-1-11-15,-1-2 1 16,-2-3-3-16,-1-3-6 16,2-1 0-16,-5-1-1 0,1-2-2 15,-3-3-31-15,-2-9-94 16</inkml:trace>
  <inkml:trace contextRef="#ctx0" brushRef="#br0" timeOffset="259063.5669">18275 2769 250 0,'0'0'42'16,"0"0"-40"-16,-20 16 6 16,-12 19 8-16,-10 11-1 0,0 2-13 15,0-5 2 1,10-10-3-16,9-8 0 0,6-8 2 15,10-5-3-15,4-7-5 16,3-1-8-16,0 0 2 16,0 3 6-16,10 3 5 15,7 0-2-15,1 3 2 16,-1 1 1-16,6 3-1 16,-5 3 0-16,3 0 0 15,-1 1 2-15,-2 0 3 16,2 1-4-16,-7 1 2 15,4 0 4-15,-5 1 6 16,4-1-4-16,-3 0-1 16,7-1-2-16,-10-4-6 15,2-4 0-15,-1-4 0 0,-8-5 0 16,0-2-2-16,-3-3-18 16,0 0-40-16,0-8-97 15</inkml:trace>
  <inkml:trace contextRef="#ctx0" brushRef="#br0" timeOffset="259947.9722">18710 2619 322 0,'-16'-23'12'16,"-5"-2"-11"-16,-10-4 4 15,-14 0 23-15,-14 1 1 16,-9 1-13-16,-17 3 3 16,-12 4-3-16,-21 3-6 15,-7 6 2-15,-15 4-3 16,-13 7-3-16,-6 0-4 16,-26 13 1-16,-20 15-3 15,-15 14 0-15,-4 12 0 16,6 9 1-16,3 6-1 15,8 3-1-15,-4 6 1 16,1 6 1-16,1 11-1 16,8 7 0-16,10 2-3 0,6 1 0 15,10-1 3 1,8-1 1-16,18 3 0 0,22-7 0 16,28-5 3-16,31-5-4 15,25-7-1-15,23 0-3 16,20-1 1-16,1-2 0 15,34-4 3-15,21-9 0 16,21-9 0-16,20-7 0 16,21-8 0-16,15-9 3 15,7-8-2-15,9-10-1 16,6-6 2-16,14-4 2 16,19-2 2-16,16 0-4 0,8-1 0 15,-2-2-2-15,-17 0 0 16,-14 0 0-16,-9-6 1 15,3-18-1-15,-3-15 5 16,-6-16-5-16,-10-12 0 16,-12-9 1-16,-5-7 1 15,-9-2-1-15,-7 2 1 16,-7 7-2-16,-13 5 3 16,-10 1-2-16,-10-6 4 15,-9-3-2-15,-6 1 2 16,-6 3-5-16,-2 7 3 15,-10 6 0-15,1-3-3 16,-10 2 3-16,-6 0-2 16,-8 0 4-16,-8 1-1 15,-10 4-2-15,-7 3-1 0,0 1 3 16,-13 5-1-16,-10 1 0 16,-10 1 0-16,0 2-2 15,-1 1 3-15,-3 4-1 16,1 0-1-16,4 5 0 15,3 2-1-15,2 5-1 16,3 4 0-16,1 4-1 16,6 6-1-16,1 4 1 15,5 4-1-15,2 2-8 16,3 1-9-16,-3 3-6 16,-5 0-10-16,-1 0-23 15,-5 12-19-15,-4 5-70 0</inkml:trace>
  <inkml:trace contextRef="#ctx0" brushRef="#br0" timeOffset="262258.8422">14373 5449 93 0,'0'0'60'16,"-3"-5"-28"-16,-7-1-10 0,10 3 6 16,0 3 2-1,0 0-3-15,0 0-4 0,0 0-8 16,0 0-3-16,0 0 3 16,0 0-2-16,0 0 0 15,0 0-8-15,0 0 3 16,0 0-3-16,0 0-2 15,0 0 0-15,0 0-2 16,0 0-1-16,0 0-1 16,-3 0 1-16,3 0 1 15,0 0-1-15,0 0 0 16,0 0 1-16,0 0-1 16,0 0 1-16,0 0-2 15,0 0 1-15,0 0-1 0,0 0 0 16,0 0-2-16,0 0 0 15,-3 0-4-15,3 0-15 16,0 0-24-16,0 0-49 16,0 0-68-16</inkml:trace>
  <inkml:trace contextRef="#ctx0" brushRef="#br0" timeOffset="273203.4959">18950 2926 87 0,'0'-7'21'0,"0"2"-10"16,0-2 13-16,-1-2 2 0,-8-1 7 15,0-1-4-15,-4 3-3 16,0-2-6-16,-1-1-7 16,-1-1 13-16,-6-1 4 15,3-1 4-15,-9-1-29 16,2-1 9-16,-4 0-6 16,-1-2 12-16,1 0-10 15,-7-1-7-15,-2-1 3 16,-5-3 3-16,-6 0-6 15,-8-2-1-15,-5 1 2 16,-11 3-1-16,-1 1-1 16,-3 4 3-16,-11 5-1 15,-3 4-2-15,-3 6-2 0,3 1-2 16,3 0 1 0,0 12 1-16,-6 8-2 0,-6 4 1 15,-12 6 1-15,-10 9 0 16,-17 5-5-16,-17 5 5 15,4 2 1-15,5-1-1 16,7 0 0-16,10 1-2 16,1 1 0-16,-2-3 1 15,-5-5 0-15,-3 5 1 16,-8 4-1-16,4 9 1 16,10 6 0-16,11 3-1 15,13-4-4-15,12 2 5 0,9-2 1 16,15-11-1-1,7-4 0-15,14-8 0 0,7-2 0 16,2 4 0-16,8-1-2 16,9 1 2-16,6 1-2 15,7-2-2-15,7 2 1 16,6-2-1-16,0-3 1 16,0-2 3-16,17-5-4 15,9 0-2-15,7-1 1 16,9 3 5-16,10-2 0 15,9 2 1-15,7-3-1 16,14-4 4-16,12-3-2 16,10-8 1-16,15-5-2 15,17-7 3-15,5-4-1 16,15-3 1-16,-1 0-4 0,-2-3 0 16,9-15 1-1,-1-9 0-15,16-6 2 0,11-6-2 16,13-6 2-16,6-9-1 15,-9-6-2-15,-9-8 0 16,-7-7 0-16,-4 0 2 16,-6-4 0-16,-2-4-2 15,-18-1 0-15,-19 0 0 16,-20 8 1-16,-24 11 0 16,-15 7 2-16,-18 2-3 15,-9-2 6-15,-4-6-3 16,-13-4 2-16,-7 1 1 0,-12-4-1 15,-10 0 1-15,-1-1 0 16,-12 5-3-16,-16 2 1 16,-10 1 2-16,-7 5 0 15,-11 0-4-15,-5-2 1 16,-4 7-3-16,-16 5 0 16,-10 7-4-16,-4 8 4 15,-8 9 0-15,-6 5 0 16,1 5 0-16,7 6 1 15,7 3-1-15,9 3 0 16,12 3-1-16,9 0-3 16,7 0 0-16,1 0 1 15,7 5 1-15,6 3-2 0,6 2-2 16,3 1-5 0,1 6-14-16,2 12-9 0,-5 10-20 15,-3 13-25-15,-3 0-69 16</inkml:trace>
  <inkml:trace contextRef="#ctx0" brushRef="#br0" timeOffset="276639.3091">13384 6802 79 0,'-21'7'45'0,"5"-6"-6"0,7-1 3 16,6 0 0-1,3 0-6-15,0 0-9 0,0 0-15 16,0 0-4-16,6 0-5 16,13 0 3-16,8 0 3 15,10-3 2-15,8-2 5 16,6-4-3-16,4-1 2 16,0 0-1-16,3-4 0 15,8-2-1-15,-2-3 0 16,0-4-1-16,2-1-3 15,-2-3-2-15,2-2 0 16,1-1-1-16,-5-5 3 16,7-3-3-16,-5-8-3 15,-1-6 1-15,-2-5-1 16,0-6-1-16,-1 1 3 0,-6-1 0 16,-2 1-1-16,-10-2-2 15,-5 2 5-15,-6 2-3 16,-1 3-2-16,-4 3 2 15,-1 1 0-15,2 0-2 16,1-1 0-16,5-2-1 16,0 1 0-16,2 1 1 15,7-2-2-15,-2 7 0 16,2 1 1-16,3 3-1 16,0 0 0-16,5 2 2 15,8-1-2-15,7 4 1 16,2 1 0-16,5 3-1 0,-3 0-1 15,2 4 1-15,7 0 0 16,-1-1 1-16,5 4-1 16,-1 3-3-16,-4 2 3 15,-5 4 0-15,-8 9 0 16,-4 1 0-16,-2 5 0 16,-6 3 0-16,-7 2 0 15,-2 0 0-15,-4 0 0 16,-3 6 0-16,-4 7 0 15,4 2 0-15,-1 6 1 16,-2 2-1-16,2 4 1 16,-2 1-2-16,0 3 0 15,-5-2 1-15,2 2 1 0,-4 1-1 16,2-3 1 0,-1 2 0-16,-1 2-1 0,3 0 4 15,-2 4-3-15,2-1-1 16,6-3 3-16,4 0-1 15,4-1-1-15,-1 2 0 16,-4-1 2-16,1 0-2 16,-2 2-1-16,-2-5 3 15,-7 1-3-15,2-1 1 16,0-4 1-16,-5 3 0 16,4 0 0-16,1-1 1 15,2 1-1-15,4 1-2 0,3 0 3 16,0-2-2-16,0-3-1 15,-3-2 0-15,3-4 4 16,-3 1-4-16,2-1 1 16,5-4 1-16,-1-2-1 15,7-3 3-15,2-2-2 16,1-2-1-16,-2-5 1 16,-2-1 0-16,3 0-2 15,1 0 0-15,0 0 0 16,7 0 2-16,-7 0-2 15,-4 0-1-15,-2 0 1 16,-4 0 0-16,-6 0-1 16,-4 0 1-16,0-3 1 15,-2 0-1-15,-2 1 0 16,-1-4-1-16,-4 2 2 0,3 0-1 16,-8-2 0-16,0 2-1 15,-5 0-1-15,-4 1-1 16,-5 0-3-16,-2 2-5 15,-1-1-6-15,-1-5-8 16,0-6-12-16,0-5-68 16,0-7-38-16,0-4-117 15</inkml:trace>
  <inkml:trace contextRef="#ctx0" brushRef="#br0" timeOffset="277044.4249">18753 5633 342 0,'0'0'0'0,"5"-2"0"16,1 2 6-16,5 0 1 15,5 0-1-15,1 0 2 16,9 0-4-16,-1 8 4 15,7 0 5-15,5 1 1 16,-5 1 4-16,0-1-4 16,-2 1 0-16,-2 0-4 15,-2 1-4-15,-3-1 0 0,-2 3-1 16,-6-3-1-16,-5-3-4 16,-3 1 0-16,-7-3 0 15,0 3 1-15,0 3 10 16,-18 5 2-16,-7 5-8 15,-8 2 0-15,0 0-2 16,-5 4-3-16,0 2-2 16,-5 4-5-16,-5 3-2 15,-1 3-15-15,-4-1-47 16,1-2-72-16,-3-6-112 16</inkml:trace>
  <inkml:trace contextRef="#ctx0" brushRef="#br0" timeOffset="277785.6573">13990 7078 136 0,'0'0'73'0,"0"0"-67"16,26 0-5-16,9-1 20 15,17-13 7-15,14-6 10 16,15-5-4-16,16-3-8 0,13-4-2 15,7-1 0-15,12-4 1 16,11-2-8-16,3 0-5 16,7-2 0-16,15 0-3 15,11 0 0-15,9 1-2 16,3 1-4-16,-3 2 0 16,-7 4-3-16,4-3 3 15,3 6-1-15,3 0 2 16,5-5-1-16,-2 2-3 15,-9-1 1-15,-7 1-2 16,-9 4 2-16,-2 5-1 16,3 0 3-16,-2-2-3 15,0 0 0-15,-13-4 0 0,-8-1 0 16,-12-4 1 0,-14-4-1-16,-5 2 0 0,-2-2 1 15,-6 6 1-15,-3 4-1 16,-10 2-1-16,-14 5 0 15,-14 4-3-15,-18 5 1 16,-10 4 1-16,-14 4-1 16,-8 2-8-16,-11 1-11 15,-3-2-25-15,0 1-45 16,-7-8-125-16</inkml:trace>
  <inkml:trace contextRef="#ctx0" brushRef="#br0" timeOffset="278145.8259">19317 5637 318 0,'-4'-1'0'0,"4"1"-9"16,3 0 9-16,18 0 7 16,8 0-4-16,10 0 6 15,6 0 3-15,1 3 0 16,3 1-1-16,-2 0 2 15,-1 0 0-15,-3 1 0 16,-4 0-5-16,0 0 1 16,-8-1 3-16,-7 0-4 15,-6-1-1-15,-4 2-4 0,-7-2 2 16,-4-2-4-16,-3 6-1 16,0 3 0-16,-3 10 5 15,-21 9 10-15,-10 5-13 16,-9 5-1-16,-5 2-2 15,-5-2 1-15,8 2-3 16,3-4-14-16,3-3-8 16,1-1-26-16,4 0-38 15,-2-5-26-15</inkml:trace>
  <inkml:trace contextRef="#ctx0" brushRef="#br0" timeOffset="279572.2241">30110 3213 186 0,'4'0'83'16,"-1"0"-44"-16,-3-8-2 16,0 3 2-16,0 5-11 15,0 0-8-15,0 0-6 16,0 0-5-16,0 0-2 15,0 0 0-15,0 0-6 16,0 12-1-16,5 13 0 16,4 16 11-16,3 12 1 15,-2 7-6-15,2 5 2 16,2-1-4-16,-1 5 0 16,3-5 2-16,0-7-5 15,1-8 1-15,1-11-1 0,-1-8-1 16,-1-8 3-1,-4-8-3-15,-3-7 0 0,-3-1 2 16,0-3-2-16,-3-3-1 16,-3 0 1-16,0 0 1 15,1 0 5-15,-1 0-1 16,6-20 8-16,9-28 0 16,9-26-6-16,8-20-7 15,2-7 0-15,4 0-4 16,0 12 4-16,-4 8 0 15,5 9 0-15,-5 11 0 16,-4 12 0-16,-5 12-3 16,-8 12 3-16,-7 12 0 0,-5 6 0 15,-2 4-5 1,-3 3-3-16,1 0-11 0,2 0-13 16,6 0-19-16,3 0-55 15,6 0-54-15</inkml:trace>
  <inkml:trace contextRef="#ctx0" brushRef="#br0" timeOffset="279864.9731">31188 2843 178 0,'0'23'21'0,"0"16"11"16,-4 15 27-16,-12 10-14 16,-5 6-17-16,-2 2-14 15,1-3-2-15,0-5-8 16,-2-5 3-16,1-3-6 16,-3-2 0-16,-3-2 0 15,-1-4-1-15,4-3-7 16,0-11-9-16,8-12 4 15,5-12-37-15,5-10-33 16,8-11-15-16</inkml:trace>
  <inkml:trace contextRef="#ctx0" brushRef="#br0" timeOffset="280104.4543">31263 2902 186 0,'11'6'2'0,"4"17"8"16,2 12 26-16,1 12-2 16,-1 7-1-16,-4 6-12 15,2 1-5-15,-1-4 5 16,-2-2-11-16,-1-5-6 16,-2-6 0-16,-2-5-4 15,-4-5 0-15,-3-5-4 0,0-2-6 16,-10-4-15-1,-15-2-52-15,-9-10-114 0</inkml:trace>
  <inkml:trace contextRef="#ctx0" brushRef="#br0" timeOffset="280276.6674">30986 3405 198 0,'0'-5'62'0,"19"0"-50"15,17-5-12-15,9-1 8 16,11-5-8-16,12-4 0 0,4-2-2 16,0-8-8-16,-3 0-55 15,-8-2-96-15</inkml:trace>
  <inkml:trace contextRef="#ctx0" brushRef="#br0" timeOffset="280538.0372">31887 2919 102 0,'-9'19'125'16,"-12"18"-112"-16,-6 16 14 15,-4 6 17-15,-5 4-13 16,12 3 5-16,6-4-9 16,6-2-10-16,4-3-10 15,8-6-2-15,0-6-2 16,0-4-3-16,10-9 0 0,6-5 0 15,8-7-1-15,6-7-4 16,4-8 5-16,14-5-2 16,1-3 2-16,3-22-10 15,2-12-34-15,-8-11-57 16,-11-12-104-16</inkml:trace>
  <inkml:trace contextRef="#ctx0" brushRef="#br0" timeOffset="280764.1232">31809 2892 324 0,'11'-3'3'0,"22"-1"-3"15,14 0 5-15,10 1-5 16,2 2 0-16,4-1-1 15,0 1 1-15,-5 1-1 16,-12 0-2-16,-11 0-16 16,-17 1-19-16,-18 16-66 15</inkml:trace>
  <inkml:trace contextRef="#ctx0" brushRef="#br0" timeOffset="280944.2265">31676 3328 325 0,'0'0'0'0,"17"0"0"15,20 0 0-15,15-3 2 16,14-5-2-16,6-2-7 16,-1 1-12-16,-8 0-18 15,-10-1-62-15</inkml:trace>
  <inkml:trace contextRef="#ctx0" brushRef="#br0" timeOffset="281347.5993">30501 4003 20 0,'68'-22'174'16,"16"-3"-147"-16,17-6-1 16,8 1-2-16,8-3-11 15,-1 2-6-15,-4 3-7 16,-3-1 1-16,-11 7 6 16,-11 4-7-16,-17 4-2 15,-15 6 0-15,-13 3-8 16,-6 0-14-16,-8 4-54 15,-1 1-79-15</inkml:trace>
  <inkml:trace contextRef="#ctx0" brushRef="#br0" timeOffset="283988.2644">13772 13277 42 0,'-33'13'5'16,"2"-9"12"-16,1-4-7 16,6 0-10-16,9 0-3 15,6 0-7-15,2-1 9 16,4-5-7-16,3-1 6 15,0-3-5-15,0 3 6 16,0-3-30-16</inkml:trace>
  <inkml:trace contextRef="#ctx0" brushRef="#br0" timeOffset="286418.3455">11858 12490 49 0,'0'0'254'0,"0"0"-254"0,16 1 0 16,12 15 12-1,15 10 10-15,13 8-4 0,5 4-1 16,3 3-6-16,8 6-1 16,-1 5-2-16,4 7-2 15,-3 5-1-15,-5-2 1 16,3-3-3-16,-9-5-2 15,0-8-1-15,-10-7 1 16,-5-9-1-16,-7-1-1 16,-6-9-2-16,-13-6-6 15,-4-7-1-15,-6-5-19 16,-10-2-39-16,0-16-23 16</inkml:trace>
  <inkml:trace contextRef="#ctx0" brushRef="#br0" timeOffset="286666.1797">12499 12405 82 0,'-22'0'217'0,"-1"10"-176"16,10 19-35-16,-6 17-2 16,-1 10 10-16,1 5 9 15,-2 4-3-15,3 8 0 16,2 0-4-16,2 9-6 15,1-3-3-15,1-3-7 16,0 1-1-16,-2-5 1 16,7-9-6-16,-2-14-6 0,6-16-20 15,3-13-18-15,0-10-31 16,0-10-40-16</inkml:trace>
  <inkml:trace contextRef="#ctx0" brushRef="#br0" timeOffset="287423.6734">13918 11889 134 0,'-16'-9'111'0,"7"8"-71"16,6-2-3-16,3 3-12 15,0 0-12-15,0 0-13 16,6 0 3-16,16 0 2 15,17 0 4-15,7 7-2 16,9 8-7-16,11 2 0 16,-5 0-4-16,0 3-1 0,-6-3-5 15,-5-1-2-15,-5-5-33 16,-7-6-41-16,-2-5-82 16</inkml:trace>
  <inkml:trace contextRef="#ctx0" brushRef="#br0" timeOffset="288277.3493">14818 11550 217 0,'-33'25'43'16,"-9"12"-35"-16,-10 12 4 15,0 4 2-15,1-6 0 0,2-4 3 16,10-8-4-1,9-8 6-15,8-7-12 0,8-3 0 16,7-10-3-16,4-2-2 16,3-1-2-16,0 2-6 15,0-2-1-15,11 6 6 16,8 3 1-16,0 4 4 16,5 10-3-16,2 8 4 15,2 9 8-15,-2 5-3 16,3 3 2-16,-5 2 3 15,1-2 0-15,2 1-4 16,-5-3-6-16,1 0 1 16,-3-1-1-16,-5-3 0 15,2-6-1-15,-8-7-2 0,-3-10-1 16,1-4-1-16,-3-8 0 16,-1-5 0-16,1-5 0 15,-4-1-1-15,0 0 1 16,0 0-3-16,0 3-1 15,0-3 1-15,0 0 3 16,0 0 0-16,0 0 0 16,0 0 0-16,0 0 0 15,0 0 0-15,0 0 0 16,0 0 0-16,0 0-3 16,0 0-1-16,0 0 0 15,0 0 4-15,0 0 0 16,0 0 0-16,0 0 1 0,0 0-2 15,0 0 3-15,0 0-2 16,0 0 0-16,0 0 0 16,0 0 1-16,0 0 0 15,0 0-1-15,0 0 0 16,3 0-3-16,-3 0-3 16,0 0 2-16,0 0 1 15,0 0 0-15,0 0 2 16,0 0 0-16,0 0 1 15,0 0 0-15,0 0 0 16,0 0 1-16,0 0-1 16,0 0 0-16,0 0 1 0,0 0-1 15,0 0 0 1,0 0-1-16,0 0-3 0,0 0-4 16,0 0 3-16,0 0 2 15,0 0 0-15,0 0 0 16,0 0-1-16,0 0 4 15,0 0 0-15,0 0 0 16,0 0 0-16,0 0 0 16,0 0 0-16,0 0-6 15,0 0-25-15,0 6-60 16</inkml:trace>
  <inkml:trace contextRef="#ctx0" brushRef="#br0" timeOffset="288954.4831">11692 13346 175 0,'-3'-10'67'15,"3"0"-41"-15,3-2-25 16,19-8 0-16,14-4 0 16,9-3 3-16,10-5-3 15,17-5 1-15,13-5 1 16,12-8 0-16,13-6 2 16,11-13-3-16,9-10 2 15,22-5 0-15,14-2 0 16,15 0 2-16,14 4-3 15,0 6 0-15,-10 7 1 16,-10 13 1-16,-17 12-4 16,-9 11-1-16,-11 11 0 0,-12 2-3 15,-11 0-7-15,-18-4 4 16,-18-1-1-16,-6-5 2 16,-15 3-6-16,-15 4-7 15,-11 7-44-15,-26 6-105 16</inkml:trace>
  <inkml:trace contextRef="#ctx0" brushRef="#br0" timeOffset="289381.7924">11961 12964 70 0,'40'-38'13'0,"8"-10"3"16,10 1 4-16,7-4 7 15,13-4 8-15,7 2-5 16,9-4 0-16,9-5-4 0,12 0-9 16,14 1 3-1,9-1-15-15,13 0 2 0,7-1-5 16,-6 0-1-16,-4 4-1 16,-11 6 0-16,-16 0 0 15,-9 7 0-15,-9 3 0 16,-5 6 0-16,-7-2-3 15,-16 8-9-15,-14 3-10 16,-19 8-32-16,-16 6-29 16,-12 7-61-16</inkml:trace>
  <inkml:trace contextRef="#ctx0" brushRef="#br0" timeOffset="290010.1245">12059 13669 191 0,'0'0'51'16,"25"-12"-44"-16,17-8 1 15,10-10 17-15,17-4 2 0,12-8-6 16,16-5 2-16,10-5 2 15,17-1-10-15,12 0-8 16,10 4 1-16,6-2 4 16,8-1-11-16,-8 0 4 15,-3-5-4-15,-3-5 1 16,-4-1-1-16,6-4 0 16,1 5 0-16,-3 2-1 15,-4 5 0-15,-5 5-1 16,-16 4-1-16,-12 6-7 15,-15 1 6-15,-18 9-10 16,-21 9-6-16,-13 8-14 0,-16 13-32 16,-10 0-41-1</inkml:trace>
  <inkml:trace contextRef="#ctx0" brushRef="#br0" timeOffset="291901.3876">12204 15007 139 0,'-18'-20'29'16,"0"5"14"-16,9 4 0 16,9 8-13-16,0 0-9 15,0 3-6-15,0 0 4 16,0 0-3-16,0 0-3 16,0 0-10-16,0 6-1 15,3 17 2-15,12 17 13 0,6 22 1 16,-1 14-4-16,2 7-6 15,-3 10-3-15,-1 9 0 16,-3 4 0-16,1 10-2 16,-2 2-1-16,5-2 0 15,-4-7-1-15,3-1 0 16,-6-5-1-16,1-7 2 16,-9-14 0-16,1-13 0 15,0-12-2-15,-5-8 0 16,3-8 0-16,0-6 0 15,0-5-1-15,0-10-6 16,1-3-5-16,-1-7-16 16,0-3-17-16,-3-5-8 0,0-2-24 15,-3 0-52-15</inkml:trace>
  <inkml:trace contextRef="#ctx0" brushRef="#br0" timeOffset="292508.4674">11392 16616 254 0,'-3'0'51'16,"3"0"-51"-16,0 0-17 15,14 0 13-15,14 0 4 16,15 2 10-16,11-2 5 16,19 0-4-16,11 0 1 15,7-2 3-15,7-8-3 16,5-6-2-16,0-1-2 16,12-2 2-16,2-4 4 15,12-1-5-15,1-2 0 16,13 3-2-16,10-3-2 15,6 5 1-15,6 4-6 16,4 4 0-16,-6 7 0 0,-5-3-5 16,-11 2 5-1,-5 0 2-15,1-8-1 0,4 0 1 16,-1-7 1-16,-4-2 0 16,-5 4-2-16,5 3 2 15,-5 1-2-15,-7 6 0 16,-4 1-1-16,0 2 3 15,-5-3-2-15,-2 3 0 16,-1 4-1-16,-12 3 1 16,-4 0-1-16,-5-5 0 15,-6 0 0-15,-8-8 1 16,-1-1-2-16,-6-3 2 0,-8 5-1 16,3-5 3-1,-10 7-3-15,-2 0 0 0,-4 0 0 16,-2 4-1-16,-8 2 0 15,-3 1-10-15,-11 0-13 16,-4 3-21-16,-10-1-28 16,-6-5-45-16</inkml:trace>
  <inkml:trace contextRef="#ctx0" brushRef="#br0" timeOffset="292860.3454">16568 15754 299 0,'9'4'2'16,"17"1"-2"-16,9 9 8 15,11 9-4-15,6 4 0 16,7 7-2-16,2 5 1 15,0 1 0-15,2-2 3 16,5-1-2-16,-7-8-4 16,-5-5 3-16,-10-1-2 15,-12-3 1-15,-10 2-2 16,-11 2 22-16,-10 6-16 16,-3 2 4-16,-16 8 4 0,-20 6-7 15,-16 8-7-15,-14 1-3 16,-8-4 0-16,-9 4-7 15,-12-2-41-15,-22 1-188 16</inkml:trace>
  <inkml:trace contextRef="#ctx0" brushRef="#br0" timeOffset="293535.6484">13078 16120 16 0,'-13'-2'182'0,"2"-1"-137"15,3 1-14-15,0 2-4 16,-4 0 3-16,-5 0-12 16,1 0-2-16,-9 0 0 15,-2 0-3-15,-9 10 3 16,-8 7-5-16,-3 7-3 15,-5 12 1-15,-2 10-1 16,-7 13-5-16,-12 11 5 16,-8 8-8-16,-7 13 3 0,-3-2 0 15,1 0-1-15,6 0 3 16,-1-6 5-16,4-1-7 16,2-2 1-16,6-1-3 15,4-7 2-15,5-9 1 16,6-3-3-16,9-11-1 15,10-12-3-15,15-8 3 16,9-9-1-16,5-10-6 16,7-5-18-16,3 0-16 15,0-5-30-15,13 0-42 16,2-16 24-16</inkml:trace>
  <inkml:trace contextRef="#ctx0" brushRef="#br0" timeOffset="293866.0617">11679 16987 190 0,'-30'32'48'16,"0"8"-28"-16,-4 2-3 15,1 8-1-15,0 0 1 16,1 3-2-16,6-2-1 15,2 3-3-15,6-4 0 16,5-7-7-16,0-6 3 16,9-11 0-16,1-11-3 15,3-7-4-15,0 1 0 0,7-2-9 16,22-2 7-16,13 0-4 16,19-5 6-16,15 0 4 15,5 0-4-15,7-7-3 16,-7-3-3-16,-1 1-9 15,-4-2-27-15,-9-4-40 16,-11-5-56-16</inkml:trace>
  <inkml:trace contextRef="#ctx0" brushRef="#br0" timeOffset="295027.9926">11416 16904 156 0,'-7'2'40'0,"4"3"-19"16,3 0-21-16,0 2 0 16,0-1 0-16,10 2 5 0,8 1-5 15,9-2 12-15,6-3 2 16,1-3-2-16,9-1-2 16,-1 0 1-16,7-2 2 15,-4-16 4-15,4-2-3 16,-4-4-2-16,-2-9-1 15,-4 2 0-15,0-8-6 16,-3-1 3-16,-4-5-3 16,3-6 1-16,-8-7-1 15,-1 1 3-15,0-6-5 16,-7 4-1-16,-2-4 0 16,-4-6 0-16,-4 3 1 0,-3 7 1 15,-2 3 0 1,-2 2-1-16,1-2-2 0,6-3 0 15,0-5 3-15,0-1-4 16,1 2 1-16,-6-9 2 16,6 2-3-16,-4 0 0 15,4 2 1-15,2 5-1 16,-2 3 1-16,10 7 0 16,-1 1 1-16,1 2-2 15,2 4 1-15,2 3-1 16,0 7 0-16,3-1 0 15,1 4 0-15,8 0-1 16,1 0 1-16,5-1 0 0,0-1 0 16,7-2 0-16,6 4 0 15,4 0 0-15,9 3-2 16,-4 5 1-16,2 4 1 16,-2 4-2-16,-5-3 2 15,6 7-4-15,-1 1 1 16,6 2 0-16,-3 3 1 15,-2 4 1-15,-3 3-3 16,-4 0 3-16,-7 0 0 16,-2 0 1-16,-4 6-1 15,-2 4 0-15,-1 6-2 16,-6 1 0-16,1 0 2 16,-5 6-3-16,0 0 3 15,-6 0 1-15,2 3 4 0,2 4-3 16,-1-1 1-16,3 2 0 15,1 5 1-15,1 0-1 16,1 7 0-16,3 7 3 16,1 2-5-16,-3 8 2 15,1-4 0-15,1-3-2 16,3-7 0-16,5-5 0 16,8 1 1-16,9 1 2 15,-1-3-1-15,7 6 0 16,-2-4-2-16,-8 2 0 15,3 2 0-15,-4 0-2 16,-1 0 2-16,3-2 2 16,1-5-2-16,-6-6 0 0,3-2-2 15,-1-6 2-15,-2-2 2 16,3-3-2-16,-6-4 0 16,0-3 0-16,-4-3 1 15,-8 1-1-15,1-2 0 16,-5 0 0-16,1 0-1 15,-2 0 1-15,3-7-4 16,1 3-3-16,0-2 0 16,1-3-1-16,-4 0-19 15,-5 0-52-15,-1-3-55 16</inkml:trace>
  <inkml:trace contextRef="#ctx0" brushRef="#br0" timeOffset="296476.6026">14321 14261 83 0,'0'-6'49'16,"-12"2"-16"-16,-3 1 0 15,3 0 14-15,-4 3-28 16,-3-1-2-16,-4 1-4 16,-3 0-1-16,-3 0-8 15,-1 0 3-15,-5 7-5 16,1 4-2-16,0 7-3 16,-2-1 0-16,-1 6 2 15,-5-2 1-15,-3 4 1 16,-4-1-1-16,0 2 3 15,1-2-2-15,5-2 1 16,2-2-1-16,9-3-1 16,2 0-2-16,3-1 1 0,6 0 1 15,-3-2-2-15,5 2-5 16,1-3-3-16,1-2-7 16,7-1 0-16,0-2-6 15,7-1-26-15,0 3-16 16,3 0 14-16,-3 3 0 15,-2-3 26-15</inkml:trace>
  <inkml:trace contextRef="#ctx0" brushRef="#br0" timeOffset="300128.0531">6657 16871 289 0,'0'0'48'0,"0"0"-32"15,0 0 15-15,0 0 12 16,0 0-5-16,-12-3-5 16,-6-5-15-16,-4-5-14 15,-4 3 2-15,2-3 1 16,-1 7-2-16,-2-1-5 15,2 4 0-15,-2 3 1 16,6 0-1-16,0 0-1 0,6 19 1 16,-1 15-2-1,10 18-1-15,3 15-2 0,3 7 2 16,0-3 0-16,12-8 3 16,4-10-2-16,7-8 0 15,-1-8 0-15,2-11 0 16,-2-9-4-16,1-10-1 15,-1-7 1-15,0-7 1 16,5-29 2-16,0-21 3 16,0-25 3-16,0-16-2 15,-5-12-1-15,-4-9 1 16,-6-2-1-16,-9 4-1 16,-3 8-4-16,0 10-4 15,-9 13-2-15,-6 17 5 0,0 17 1 16,-1 18 5-16,7 14 1 15,0 13 0-15,4 4 2 16,5 3 3-16,0 0-6 16,0 13-3-16,0 27 2 15,14 16 1-15,5 10 1 16,11 3 1-16,1-7 1 16,5 2-3-16,0-2 5 15,3-1-5-15,-3-2 0 16,7-7-4-16,0-2 4 15,3-11-3-15,-1-10-5 16,-6-10-16-16,-5-10-55 16,-10-9-97-16</inkml:trace>
  <inkml:trace contextRef="#ctx0" brushRef="#br0" timeOffset="300307.9495">7279 16696 95 0,'18'20'41'16,"1"0"-4"-16,-1-2-18 15,0-1-4-15,-3-5-15 16,-5-3 0-16,-2-3-11 16,-5-6-10-16,-3 0-33 0</inkml:trace>
  <inkml:trace contextRef="#ctx0" brushRef="#br0" timeOffset="300480.7223">7060 16325 225 0,'0'0'20'15,"1"7"-17"-15,17 8-3 16,9 7 0-16,1-3-11 15,2-3-34-15,4-6-43 16</inkml:trace>
  <inkml:trace contextRef="#ctx0" brushRef="#br0" timeOffset="301155.266">7537 16483 123 0,'18'24'37'15,"3"0"4"-15,-2 1-5 16,-1-1-1-16,-3-1 3 16,-3-3-11-16,0-3-10 15,-3-5-12-15,-3-6-1 16,-6-5-4-16,0-1-6 0,0 0-2 16,0 0-3-1,0 0 4-15,0-7-1 0,-3-8 8 16,-9-2-7-16,-3 3-3 15,3-2-1-15,-3 3 7 16,3 2-5-16,2 1 8 16,4 3 1-16,0 5 0 15,3 2 1-15,3 0 6 16,0 0-6-16,0 0 11 16,0 0-9-16,0 0-3 15,0 0 1-15,0 0-1 16,0 0 0-16,0-3 0 15,0 3 0-15,0-3 5 16,0-1 0-16,0-3 1 16,0-2-4-16,0-2-1 0,0-5-1 15,0-1 1-15,0 1 0 16,0-4-1-16,0 0 3 16,0 3-1-16,0 4-2 15,6 3 1-15,-3 4 0 16,0 3-1-16,4 3 0 15,-4 0-11-15,0 0 8 16,3 0 3-16,-3 0 0 16,0 0 3-16,-3 0-1 15,3 0-2-15,-3 0 3 16,0 0-3-16,0 0 4 16,0 0 1-16,0 0-3 0,0 0-1 15,0 0-1-15,0 0 0 16,0 0 0-16,0 0-1 15,0 0-3-15,0 0 1 16,0 0-6-16,0 0-6 16,0 0-19-16,0 3 2 15,0 6-15-15,0-2-66 16</inkml:trace>
  <inkml:trace contextRef="#ctx0" brushRef="#br0" timeOffset="301507.6738">7598 16273 147 0,'-6'0'136'0,"-1"6"-111"0,-2 13-1 16,-2 8-10-16,1 10-3 16,4-4 4-16,3 3 1 15,3-6-3-15,0-4-1 16,0-3-5-16,9-3-5 15,9-1-2-15,4-5-2 16,1-1 0-16,5-3-3 16,2-6 5-16,3 4 3 15,-2 1 0-15,-1 0-3 16,-5 2 3-16,-1 2 1 0,-6 2-1 16,-6-1-2-1,-6 6 4-15,-6 3 3 0,0 6-1 16,-3 2-1-16,-15 2-6 15,-3-4-1-15,3-6-5 16,-4-9-16-16,4-6-32 16,-3-8-134-16</inkml:trace>
  <inkml:trace contextRef="#ctx0" brushRef="#br0" timeOffset="301710.076">7816 16480 184 0,'30'-12'27'0,"7"-4"24"15,5-5-22-15,1 1-9 16,-4-3-8-16,-9 1-2 16,-2 3-10-16,-7 4-6 15,-6 1-11-15,-6 2-40 16,-9 1-155-16</inkml:trace>
  <inkml:trace contextRef="#ctx0" brushRef="#br0" timeOffset="301906.5736">7897 16190 126 0,'0'10'163'0,"0"13"-160"15,19 14 10 1,8 11 20-16,1 3-4 0,5 1 7 15,0-2-12-15,1-4-17 16,-1 1-7-16,0-5-2 16,-3-8-4-16,-2-6-21 15,-1-7-39-15,-12-18-75 16</inkml:trace>
  <inkml:trace contextRef="#ctx0" brushRef="#br0" timeOffset="302257.4613">8298 16428 102 0,'18'5'48'15,"1"13"6"-15,1 1-5 0,-1 1-10 16,0 1-13-16,1-2-7 16,-4-2-10-16,-4-8-6 15,-1-6-3-15,-7-1-2 16,-1-2-5-16,-3 0 7 15,0 0 1-15,0-14 3 16,0-12 22-16,-3-8-24 16,-4-1-2-16,4 1 0 15,-2 4 0-15,5 4 2 16,0 3-1-16,0 6 3 0,0 7-4 16,0 6-2-1,5 4-3-15,1 0 1 0,4 0 0 16,-1 0 6-16,7 0-2 15,-2 0 0-15,2 1-4 16,-1 2-7-16,0 0-37 16,-3-3-99-16</inkml:trace>
  <inkml:trace contextRef="#ctx0" brushRef="#br0" timeOffset="302566.4805">8735 16219 4 0,'3'4'116'0,"3"-1"-100"16,0 7 14-16,7 0 0 16,-2 3-14-16,4 4-6 15,1 0-4-15,-2-2-3 16,-1-1-3-16,-4-1-6 16,-6-6-7-16,0-3-20 0,-3-1-101 15</inkml:trace>
  <inkml:trace contextRef="#ctx0" brushRef="#br0" timeOffset="302746.1199">8571 16015 267 0,'0'0'53'15,"0"0"-47"-15,0 0-2 16,0 0-4-16,10 0-2 15,7 0-3-15,2 7-20 16,1-4-22-16,-1-1-77 16</inkml:trace>
  <inkml:trace contextRef="#ctx0" brushRef="#br0" timeOffset="303174.4299">8805 15909 165 0,'14'17'47'16,"5"7"9"-16,1 4-19 15,5 6-2-15,2-2-14 16,1 2-4-16,-1-1 16 16,-5-4-14-16,-5-8-6 15,-1-2-7-15,-7-5-3 0,-3-8-3 16,-3-4 1-16,-3-2-2 15,0 0 2-15,0 0-1 16,0 0 0-16,0-2-4 16,4-11-14-16,1-4 6 15,1 1 6-15,6 5-2 16,-2 5 3-16,7 2-1 16,2 4 0-16,-1 0 5 15,3 4 1-15,1 9 0 16,-5 4 2-16,2 0 3 15,-7 0 5-15,0 1 3 16,-6 3-9-16,0-1 4 16,-6 6-8-16,0-3 0 0,0-3 0 15,0-4-11-15,-6-12-16 16,-3-4-26-16,0-7-153 16</inkml:trace>
  <inkml:trace contextRef="#ctx0" brushRef="#br0" timeOffset="303779.2726">9266 16111 172 0,'11'29'45'16,"5"-7"-9"-16,-1-2-4 16,0-2-9-16,0-12-6 0,-2-3-11 15,-1-1-2-15,-4-2 3 16,2-2 14-16,-4-16 0 15,3-6 4-15,-3-6-14 16,0 4-6-16,3 6-4 16,-6 7-1-16,0 9 0 15,3 4-3-15,-3 0-7 16,7 1 10-16,2 12 8 16,6 3 6-16,3-2-8 15,3-2-2-15,1-5-1 16,5-4-2-16,3-3 2 15,-2-6 0-15,2-17 1 16,-3-10 1-16,-2-7 1 16,-7-6-1-16,-6-1-4 0,-9-2-1 15,-6 4 1-15,0 4-1 16,0 6-1-16,-9 4-1 16,-3 1 1-16,-6 4-6 15,2 7-12-15,7 8 13 16,0 5 6-16,6 3 0 15,0 3 2-15,3 0-2 16,0 0 0-16,0 6-2 16,0 11-1-16,0 2 3 15,9 4 0-15,3 4 1 16,1 0 0-16,4 5 7 16,2 2-3-16,5 1 5 15,-3-1-8-15,3-4 0 0,-2-1-2 16,-4-6 0-16,0-3-1 15,4-3 0-15,-5-8 1 16,5-2-1-16,-6-4-8 16,-2-3-1-16,-5 0-27 15,-6 0-86-15,-3-14-99 16</inkml:trace>
  <inkml:trace contextRef="#ctx0" brushRef="#br0" timeOffset="304126.1336">9636 15929 408 0,'0'0'0'15,"0"0"-4"-15,11 0 3 16,11 0 1-16,8-6 1 16,5-7-1-16,0 3-1 15,-2 0 1-15,-3 1 0 16,1 0-7-16,-7-1-9 15,-2 0-24-15,-5 2-32 16,-7 4-25-16,-4 4 58 16,0 0 35-16,0 3 4 15,0 17 49-15,9 8 31 16,0 10-17-16,1-2-14 16,5-6-33-16,0 0-8 0,3-11-7 15,-2-5-1-15,2-8 0 16,-9-6-11-16,-2 0 1 15,-5-10-4-15,-5-18-26 16,-3-3-24-16,-3-9-70 16</inkml:trace>
  <inkml:trace contextRef="#ctx0" brushRef="#br0" timeOffset="304246.1776">9948 15770 184 0,'-3'0'6'15,"3"0"-6"-15,0 0-45 0,6 0 13 16,8 0-81-16</inkml:trace>
  <inkml:trace contextRef="#ctx0" brushRef="#br0" timeOffset="304854.3695">10146 15837 179 0,'4'29'105'0,"6"-5"-79"15,-1-1-9-15,1-6-5 16,2-4-10-16,-1-6 3 16,-1-2-1-16,-1-2-1 15,-3-3 3-15,3 0-5 16,3 0 2-16,-3-6 3 0,10-10-3 16,-2-7 3-1,2-1-4-15,-1 4-1 0,-6 3 1 16,-3 8-1-16,-6-1 1 15,-3 4 4-15,0 6 12 16,0 0 12-16,0 0-11 16,-9 0-13-16,-5 0-2 15,7 0-3-15,1 0 2 16,6 0-3-16,-3 0 0 16,3 0-3-16,0 0-1 15,0 0-8-15,12-7 5 16,12-3 7-16,-2 0-3 15,5 0-5-15,3 3 3 16,4 1 4-16,2 4 1 0,0 0-1 16,-6-1 2-16,-5 3 0 15,-5 0 3-15,-1 0-1 16,-3 0-3-16,1 0 0 16,2 0 0-16,-4-2-1 15,3-8 0-15,1-4 0 16,1-5 1-16,2-5-3 15,2-2 0-15,-3-1-6 16,6 4-4-16,-5 3 9 16,2 8 3-16,-9 5-1 15,-5 7 2-15,-1 0 2 16,-1 0 1-16,-2 0 3 16,7 2 0-16,-1 1-5 0,9 1-1 15,0-4-6-15,6 0-3 16,-2-2-13-16,-1-11-54 15,-2-4-66-15</inkml:trace>
  <inkml:trace contextRef="#ctx0" brushRef="#br0" timeOffset="305064.4805">11264 15394 163 0,'0'0'91'0,"0"0"-87"16,-12 0-4-16,3 4-1 0,-3 11 1 16,2-1 0-1,1 3 3-15,2-1-1 0,6-3-2 16,1-3-1-16,0 0-12 16,0-3-15-16,0-3-46 15</inkml:trace>
  <inkml:trace contextRef="#ctx0" brushRef="#br0" timeOffset="305603.9247">6724 17495 141 0,'0'0'90'0,"27"0"-81"15,22 0-9-15,18 0 13 16,27-16 3-16,18-8 0 15,16-12 8-15,17-21-5 16,13-9 3-16,20-13 11 16,14-13-13-16,16-1-13 15,8-9 0-15,-1-1-6 16,-3 0 0-16,1 5 3 16,-4 6-1-16,4 3-3 0,-4 6 0 15,-15 7-5 1,-9 6-12-16,-12 14-24 0,-9 4-46 15,-16-2-151-15</inkml:trace>
  <inkml:trace contextRef="#ctx0" brushRef="#br0" timeOffset="320091.9346">9857 17118 120 0,'-6'0'24'0,"3"0"-24"16,3 0 0-16,0-7 0 15,0-2 7-15,3-2 0 16,3 3 7-16,0-1 5 16,-3 4-1-16,6-5 0 15,-3 0-11-15,3-5 3 16,7 0 0-16,4-7-7 16,5-2 1-16,8-6-3 15,3-7 2-15,10-5-3 16,6-9 4-16,9-1-3 15,11-7 3-15,4 2-1 0,12 2 3 16,0 2-1 0,0 3-1-16,3-4-1 0,6 0 0 15,0-6-2-15,3 4 1 16,3-7-2-16,-6 3 1 16,0 1-2-16,-3-3 2 15,-6 1 0-15,-3-1 1 16,-9-4-2-16,-10-1 4 15,-11 1-1-15,-13 1 1 16,-16 2 2-16,-6-2 4 16,-14 5 2-16,-6 7 4 15,0 0 4-15,-30 7 3 0,-12-5-10 16,-19-1-4 0,-17-4 2-16,-10 3 0 0,-13 7-6 15,-8 6-1-15,-9 11 3 16,-10 5-5-16,-9 4-1 15,-10 7-1-15,-2 7 0 16,-16 6 1-16,5 0 0 16,-4 19-1-16,3 2 0 15,3 7 0-15,-11 9-1 16,-4 7 1-16,-9 11-1 16,-3 8 2-16,0 4 0 15,7 2 0-15,7 3-1 16,-2 1 1-16,-2 0 2 0,-13 6-3 15,-4 6-3 1,10 8 2-16,10 7-1 0,17 8 1 16,3-1-1-16,4 0 2 15,-4-4-1-15,3 0 1 16,7-1 1-16,18-2-1 16,14 5-2-16,22-5 0 15,13-7 2-15,14-6-2 16,15-6 1-16,10-12 0 15,14-10 1-15,8-9-1 16,11-8 0-16,3-3-4 16,6-1 2-16,21 1-4 15,6 1 4-15,13 6-2 16,8-3 4-16,10 4 1 16,6-2-1-16,9-4-2 0,9 1-1 15,6-5 3-15,8-2 0 16,5-8-1-16,2-7-4 15,6-3 6-15,1-4 0 16,8-8 1-16,3-1 3 16,1-4-3-16,2 0 3 15,16-7-4-15,8-12 4 16,7-10-1-16,9-7-1 16,-4-7-2-16,-1-3 0 15,-5-4 1-15,1 0 1 16,6-4-2-16,0 2 3 15,2-5-3-15,1 2 0 0,-12-1 0 16,-1-8 0-16,-8-2 0 16,-3-6 2-16,0-7-1 15,-4-3 0-15,-2-1-1 16,-4 0-1-16,-15 4 1 16,-8 3-2-16,-8 3-2 15,-8 3-9-15,-3-2-25 16,-6-4-30-16,-5-13-124 15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07-01T06:21:10.90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5065 12880 290 0,'7'17'18'15,"-2"-4"-18"-15,-5-10 3 16,0 4 6-16,4 10-3 15,10 10 1-15,5 8 12 16,5 9-1-16,6 2-7 0,4 4 7 16,2 2 0-1,3 7-6-15,4 7-1 0,-1 4-1 16,-3-1 2-16,-1 0-10 16,-5-6 3-16,-3 0-5 15,-6-7 5-15,3-4-5 16,-8-8 0-16,0-7 0 15,-5-5-7-15,-5-5 0 16,-2 0-9-16,-4-8-31 16,-3-6-30-16,-10-13-160 15</inkml:trace>
  <inkml:trace contextRef="#ctx0" brushRef="#br0" timeOffset="534.6463">4956 12745 140 0,'0'-3'294'16,"0"3"-294"-16,12-4-2 16,10-6 2-16,11-6 7 15,13-3 0-15,11-5 0 16,7-3-2-16,3 4 1 15,2 4-1-15,-5 2 1 16,-4 10-3-16,-14 4-3 16,-9 3-2-16,-10 10-6 0,-15 23-6 15,-9 27 14-15,-3 19 16 16,-12 13-7-16,-10-3-4 16,-5-12 0-16,9-22-2 15,6-15 1-15,6-14-4 16,6-12 0-16,0-5-6 15,9-2-4-15,24-3 8 16,10-1 2-16,15-3 1 16,8 0 1-16,1 0 0 15,5 0-1-15,-5 0 2 16,-6 0-3-16,-7 0 2 16,-17 16 1-16,-13 5-2 15,-12 14 1-15,-12 12 1 0,0 12 11 16,-3 10 2-1,-15 7-9-15,-6 1 0 0,-1-1-5 16,-2-4-1-16,-1-9-1 16,2-13 0-16,4-14-7 15,1-10-9-15,6-12-20 16,-3-14-30-16,-1-17-90 16</inkml:trace>
  <inkml:trace contextRef="#ctx0" brushRef="#br0" timeOffset="788.2107">5900 12521 355 0,'9'-3'8'0,"5"-4"-8"15,5-3 8-15,11-1 4 16,9-5 1-16,7-4 1 15,5-2-4-15,4-5 1 16,3-6-5-16,2-3-3 16,-8-1-2-16,-4 3 2 15,-9 5-3-15,-4 6-5 16,-15 10-18-16,-14 9-65 16,-6 4-234-16</inkml:trace>
  <inkml:trace contextRef="#ctx0" brushRef="#br0" timeOffset="1019.7884">6300 12444 280 0,'18'23'5'0,"9"14"30"16,3 9 10-16,1 11-13 15,5 5-10-15,-3 7-12 16,3 7-9-16,2 3-1 16,-8 0-1-16,0 0-19 0,-15-2-14 15,-3-7-38 1,-3 2-119-16</inkml:trace>
  <inkml:trace contextRef="#ctx0" brushRef="#br0" timeOffset="1215.73">6503 13554 264 0,'24'-26'20'0,"9"2"19"16,9-5 17-16,7-1-19 16,6-3-19-16,3-3-7 15,3-7-9-15,-1 4-2 0,1-8-7 16,0 4-11-1,-8-3-52-15,-6 3-139 0</inkml:trace>
  <inkml:trace contextRef="#ctx0" brushRef="#br0" timeOffset="1868.1153">7261 12085 378 0,'-36'-17'27'16,"-10"-6"-3"-16,-9-1 17 16,-11-1-21-16,-10-2-2 15,-9 0-10-15,-12-3 5 16,-15-2 3-16,-13-2-4 15,-11 2-8-15,-12 5-3 16,-4 13-2-16,-9 12 1 16,-9 5-6-16,-5 37 4 15,-14 9 2-15,-2 14 6 16,3 12-3-16,6 6-3 16,13 3 2-16,4 3-1 15,11 1 3-15,5 3-2 16,13 5-1-16,18 2-1 0,23 4 0 15,23 8-1-15,20 9 0 16,19 12-8-16,21 4 2 16,12 5 6-16,15-2-6 15,34-5 4-15,20 1-7 16,31 2 2-16,19-7 1 16,20-10 6-16,13-13-7 15,3-27 4-15,8-16 3 16,4-20 0-16,15-17 0 15,21-16 1-15,13-10 0 16,5-10-4-16,0-29-4 16,-6-21 2-16,-2-10 3 0,-7-16 3 15,-12-12 0-15,-18-9-3 16,-34-4 2-16,-20-8-7 16,-26-3 1-16,-19-1 3 15,-11-9 1-15,-17-3 1 16,-15-7 1-16,-10-11-1 15,-15-2 1-15,-9-6-11 16,0 6-28-16,-3 15-54 16,-19 19-172-16</inkml:trace>
  <inkml:trace contextRef="#ctx0" brushRef="#br0">12738 2235 231 0,'-6'7'84'16,"6"-7"-73"-16,-3 0-6 16,0 0-4-16,3 0-1 15,0 0-2-15,18 0 2 0,11 0 5 16,22 0 0-16,21 0 4 15,12 0 2-15,11 0-1 16,8 0-5-16,9 0 0 16,9 0 4-16,4 0-1 15,2 3 3-15,-4 9 2 16,3 4-5-16,7 5-3 16,10 2 0-16,7-1-3 15,15-5 1-15,-1-9-2 16,-4-8 1-16,0-4-2 15,-4-24 6-15,-4-10-2 16,0-4 3-16,-7-3-3 0,-7 2 4 16,-18 4-6-16,-19 3 5 15,-11 6-5-15,-12 1-1 16,-14 1 4-16,-4-4-1 16,-5-5 2-16,-3-5 2 15,0-8 2-15,0-8-6 16,-1-5 4-16,-6-6-3 15,-8 1 1-15,-15 3 2 16,-8 0-2-16,-8-3 9 16,-6-4-12-16,-3-7-2 15,-24-4 2-15,-7 0-3 16,-12-2 0-16,-16 2-8 16,-9 3 7-16,-14 4 1 0,-9 3 0 15,-16 7 0 1,-10 5 1-16,-10 1-1 0,-16 4 2 15,-8 10-4-15,-4 8 2 16,-9 17-3-16,3 11 1 16,-9 10 0-16,-2 2 1 15,1 14 2-15,8 7-2 16,14 1 1-16,5 6-2 16,11 2-2-16</inkml:trace>
  <inkml:trace contextRef="#ctx0" brushRef="#br0" timeOffset="8850.3762">18252 3159 94 0,'-10'0'36'0,"-2"0"-10"0,-8-4 8 15,1-9 10-15,-5 1-10 16,5 2-5-16,-3 0 14 15,2 0-12-15,1 0-16 16,-3 0 21-16,8 3-21 16,-3 1 1-16,2 2-9 15,2-2 1-15,-2 2-1 16,3-1-3-16,-1-1 2 16,1 2-1-16,-1 0 2 15,-1 0-2-15,-1 1-2 16,-2 1-1-16,1 2-2 15,-3 0 0-15,1 0-5 16,0 13 3-16,-2 5 2 0,5 5-2 16,1 2 0-16,5 5-1 15,2 2 2-15,4 4 0 16,3 1 0-16,0 3-1 16,13 0 2-16,7-1 0 15,9-1-2-15,5-3 2 16,9-5-3-16,9-3 1 15,7-8 2-15,-1-1-1 16,-3-8 0-16,-1-6 1 16,0-4-1-16,4-4 1 15,3-19 1-15,8-12 0 16,2-6 2-16,-3-4-1 16,-13-2 1-16,-12 5-2 0,-14 2 1 15,-10 2-1 1,-8 0 4-16,-9-3-2 0,-2-1 0 15,-3-2-2-15,-19-1 3 16,-5 2-4-16,-8 4 1 16,-6 4-2-16,-4 7 2 15,-7 7 0-15,1 6 2 16,-4 7-3-16,3 5-4 16,1 3 2-16,5 0-4 15,7 11 3-15,6 8-7 16,11 7-9-16,5 8-18 15,13 7-19-15,4 4-42 0,1-4-71 16</inkml:trace>
  <inkml:trace contextRef="#ctx0" brushRef="#br0" timeOffset="9591.9193">18655 4498 3 0,'-13'-20'176'16,"2"-2"-166"-16,2 0-1 16,-1-3 38-16,-2 5-16 15,-3 2-9-15,1 2 10 16,1 2-18-16,-4 1-5 16,2 1 10-16,1 2 3 15,0 3-4-15,1 0-5 16,1 3 1-16,3 2-6 15,-8 1-2-15,4 1-4 16,-3 0 0-16,-2 0-2 0,0 11 0 16,-5 6 0-16,3 3 0 15,2 3-2-15,-2 5 1 16,7 2 1-16,4 2 0 16,2 2-1-16,3 0 1 15,4-3-3-15,0 0-3 16,17-3 0-16,8-4 2 15,6-3 1-15,10-7 3 16,-2-4-1-16,4-5 0 16,-1-5 1-16,0 0 0 15,0-3 1-15,0-14 0 16,2-5 3-16,0-4 1 0,-3-5-5 16,-2-2 6-16,-5 1-4 15,-9 5 0-15,-2 1 0 16,-13 3 1-16,-3-3 0 15,-7-1 1-15,0 1 1 16,-8-4-2-16,-15 0 1 16,-5 2-2-16,-4 0-1 15,-2 5-1-15,3 3 0 16,-5 7 2-16,9 4-2 16,2 4-2-16,-2 5-11 15,5 0-4-15,1 7 2 16,3 13-20-16,5 10-21 15,0 7-41-15,6 5-9 0</inkml:trace>
  <inkml:trace contextRef="#ctx0" brushRef="#br0" timeOffset="10393.8821">19168 5571 189 0,'-7'-4'26'0,"-2"-2"-19"15,-1 3 16-15,-1-4-1 16,-1 6 2-16,-1-4-5 0,-6 1 5 15,5 4-6 1,-5-1-6-16,0-1 1 0,3 2-5 16,-1 0 4-16,0 0-6 15,-1 2-2-15,-2 5 5 16,4 3-7-16,-8 1 0 16,5 2 1-16,4 4-1 15,-3-4-2-15,7-1 1 16,7-4-1-16,-2 2 0 15,2 2 0-15,4 1-3 16,0 3 0-16,0 1 1 16,7 0-6-16,8 3 2 15,9-2-1-15,-1-1-3 16,9-2 7-16,1-3 3 0,-1-2 2 16,3-6 0-16,1-1 1 15,-5-3-2-15,0 0 3 16,-2 0-3-16,-1 0 4 15,-3-10 2-15,2-3 0 16,-3-1-1-16,-3-4 2 16,-3 0-3-16,-6-5-2 15,-5-1-1-15,-4 0 7 16,-3-6-6-16,0-2 3 16,-4-2-6-16,-13-1 0 15,-5 4 1-15,-3 4 4 16,-1 6-5-16,4 5-2 15,1 6 0-15,2 3 0 0,4 4 1 16,0 2-3-16,4 1-12 16,4 0-14-16,-3 11-42 15,0 12-48-15,0 4-70 16</inkml:trace>
  <inkml:trace contextRef="#ctx0" brushRef="#br0" timeOffset="13349.5474">20385 7160 1 0,'0'-4'67'0,"0"-2"-53"0,-3 0 3 16,-3 2 1-16,1-3 3 15,-1 3 3-15,0-2-5 16,0 2 2-16,-4-2 4 15,2 2 4-15,-1-2 2 16,-2 3-12-16,0-4-3 16,0 6-5-16,-1-3 1 15,2 0-4-15,1 1 2 16,-1-1 3-16,0 1-4 16,1 1-5-16,-1 1 3 15,-3 0 2-15,-1-1-2 16,-2 2-2-16,1 0-2 15,-5 0 0-15,4 0 0 0,-7 0 0 16,4 0-3-16,2 4 0 16,0 1 1-16,3-1 0 15,3 1 0-15,-2-1-1 16,6-1-1-16,-3 3 1 16,4-3 1-16,3-2 1 15,-3 5-2-15,-2-2 0 16,1 2 0-16,1-2 0 15,0 2 0-15,1-2 0 16,1-1 1-16,1-2-2 16,-1 2 2-16,1 0-2 15,0 1 1-15,-1-1-2 0,1 6 2 16,-1-4 0-16,1-1-1 16,0 2 1-16,1-1 0 15,-1 1 0-15,-1 2-2 16,1 2 2-16,0 3 0 15,-1 0 0-15,1 0 0 16,-3-3 0-16,2-1 0 16,3-2 0-16,-1 0 0 15,1 3 0-15,-2-4 0 16,2-2 0-16,1 3 0 16,0-1-2-16,0 1 2 15,0 3 0-15,0 0 0 16,0 0 0-16,0-1 0 15,0 0-2-15,1 1 2 16,5 0 0-16,2 1 0 0,-2 2 0 16,-2-2 0-16,2 0 0 15,3-1 1-15,-2 0-2 16,3-2 1-16,-4 2-2 16,2 2 2-16,1-2-1 15,0 1 1-15,1-1 0 16,3-2 0-16,-3 1 3 15,2-1-3-15,2-1 0 16,-1-1 0-16,-3-2 0 16,2 0 0-16,5-1 0 0,-2 0 1 15,4 1-1 1,2-4 0-16,-5 3 0 0,4-3 1 16,-4 0-1-16,2 0 2 15,0 0-2-15,-3 0 0 16,2 0 0-16,-1 0 0 15,-2 0 0-15,1 0 0 16,2-6 0-16,-5-1 0 16,-2 0 1-16,4 3-1 15,-5-2 0-15,-3 2 4 16,0-2-2-16,1 1 1 16,-3-2-3-16,1-2 6 15,3 0-5-15,-2-1 0 16,1-2-1-16,0 1 1 15,1-1-1-15,-1 1 2 0,0 1-2 16,0 4 0-16,-1 0 0 16,-2-1 3-16,-1 1-3 15,-1 2 1-15,1 0 0 16,-3-2-1-16,0 5 3 16,1-5-3-16,-1 0 2 15,0-1 1-15,0-3-3 16,0 0 1-16,0 3-1 15,0-1 2-15,0 0 0 16,0 2-1-16,0-1 3 16,0 1-2-16,0-1-1 15,0 4 2-15,0-4-2 0,0 3 0 16,-1-3 1 0,-4-2-1-16,2 5-2 0,2-2 3 15,-2-1-2-15,0 5 0 16,0-5 0-16,0 3 0 15,-1-2 0-15,3 3 0 16,-2 0 0-16,3-1 1 16,-1 1-1-16,-1-1-1 15,2 1 1-15,-1 3 0 16,-1-4 0-16,1 1 1 16,-1 0-1-16,2 2 1 15,-1 1-1-15,1-2 0 16,0 2 1-16,-2 0-1 15,1-1 0-15,-1-1 0 16,1 1 0-16,1-2 0 0,-2 3 1 16,2-1-1-16,0 1 0 15,-1-2 0-15,1 2 0 16,-2-1 0-16,2-1-1 16,-1 1 1-16,-1-2 0 15,2 3 0-15,-1 0 0 16,1 0 1-16,0-1-1 15,-3 1 0-15,3 0 0 16,0 0 0-16,0 0 0 16,0-2 0-16,0 1 0 0,0 1 0 15,-4-1 0 1,4 1 0-16,0 0 0 0,0-2-1 16,0 2 2-16,0 0-1 15,0 0 0-15,0 0 1 16,-3 0-1-16,3 0 0 15,0-3-1-15,0 3 1 16,0 0-1-16,-3-1 1 16,3 1 0-16,0 0 0 15,-5-1 1-15,5 1-2 16,-2 0 1-16,2-2 0 16,0 2 0-16,-1-1 0 15,-1 1 0-15,2 0-3 16,0 0 2-16,0 0-4 15,0-2-15-15,0 0-35 0,0-4-92 16</inkml:trace>
  <inkml:trace contextRef="#ctx0" brushRef="#br0" timeOffset="14863.6169">22625 5022 99 0,'-21'-12'22'0,"-3"0"4"15,0 2-10-15,2 1 4 16,6 5-7-16,2-1 9 16,-1-1 2-16,2 1-13 15,-1-4 3-15,2 6 6 0,2-1-9 16,-3 0-6 0,0 1 4-16,-1 3 4 0,-1-2-10 15,-3 2 2-15,3 0 1 16,-1 0 1-16,3 0-1 15,0 0-1-15,3 0 1 16,1 3-6-16,-2 3 2 16,2 1 1-16,0 2-2 15,-1 2 0-15,0 5-1 16,0 3-1-16,3 1 0 16,0 3 0-16,4-1-1 15,-2 0 2-15,5-3 0 16,0-5-2-16,0 2-1 15,0 0-2-15,9 2 3 16,4 1 1-16,3 1-6 0,-3 1 4 16,3-2 2-16,4 1 1 15,0 0 4-15,2-1-4 16,1-3 2-16,1 3-2 16,1-4 1-16,2 0-2 15,-1-3 1-15,4 0 0 16,0-4 2-16,-2-4-2 15,-1-2 1-15,-2-2 1 16,-1 0 0-16,-5 0-1 16,4-3 4-16,-4-7-2 15,1-1-1-15,-1-5 2 16,2-5 2-16,-6-2-2 0,-1 1-3 16,-2-1 4-16,-2 2-2 15,-7 0 1-15,1 0 1 16,-4 0 1-16,0-1-1 15,0 1 3-15,0 3-3 16,0 1 1-16,-7 1-1 16,-3 2 0-16,3 3 2 15,-2-2-2-15,0 3-1 16,0 1-3-16,2 0 3 16,-5 1-4-16,1-1 0 15,1 2-1-15,0 0-2 16,-1 1 3-16,3 0-5 15,1 1-4-15,0-1-9 0,4-4-21 16,3-1-26-16,0-13-158 16</inkml:trace>
  <inkml:trace contextRef="#ctx0" brushRef="#br0" timeOffset="15951.6004">23063 3340 35 0,'-14'-5'31'16,"3"3"11"-16,1-3-33 15,-2 1 15-15,0 1-3 16,1-1 11-16,-3 1-24 15,0 1 8-15,-2 0-7 16,1 1-5-16,0-1 7 16,3 2-6-16,0 0 4 15,1 0-9-15,4 0 11 16,-5 0-11-16,0 0 1 0,-1 0 0 16,-2 0-1-16,1 3 6 15,3 6-6-15,-2 0 0 16,-1 4-1-16,2 1-1 15,3 1 1-15,-3 0 0 16,4 3 1-16,4-2-2 16,-1 1-1-16,2 0-2 15,2 1 2-15,1 2 2 16,0 2 2-16,0 0 0 16,0 0 2-16,0-1-2 15,1 2-1-15,8-2 0 16,2 2-2-16,4-2 0 15,-3 0 4-15,5-3 2 0,0 2-4 16,5-3 4 0,1-2-2-16,0 1-2 0,3-3 2 15,4-2 4-15,0 0-2 16,3-2 2-16,4-1-3 16,-6-2 1-16,2-3-1 15,-3-2 2-15,-1-1-2 16,1 0 4-16,-3 0-1 15,2-10 0-15,-1-2 0 16,-4-4-2-16,-2 0 5 16,-4 2-3-16,-5 2-1 15,0-1 3-15,-3-2-1 0,-1-4 3 16,-2 1-1-16,-1-6-1 16,-1-1 2-16,-5-4-1 15,0 1-8-15,0 3 7 16,-5 1-4-16,-7 1-4 15,-2 3 1-15,1 3 1 16,3 3 1-16,-2 2-3 16,2 2 0-16,1 1-6 15,0 3 2-15,1 1 0 16,1 2 0-16,4 1-5 16,-2 2 0-16,1 0-10 15,-2 0-23-15,-1 0-25 16,-4 2-48-16,-5 12-37 15</inkml:trace>
  <inkml:trace contextRef="#ctx0" brushRef="#br0" timeOffset="17915.0164">19266 7285 73 0,'0'-4'17'0,"0"-2"-6"16,0 5-6-16,0-2 3 16,0 0 2-16,-1 0-6 15,-3 1 8-15,-1-3-6 16,1 1 8-16,1-1 8 16,0 2 0-16,-4-1 8 15,3 0-14-15,-3-1-8 16,1 0 2-16,-2-1 6 15,4 0-6-15,-6 2 4 0,4 0-5 16,-2-1 1-16,-1 1-5 16,0-2 3-16,5 2-3 15,-5 0-4-15,6 1 5 16,-5 0-1-16,2-1-2 16,2-1 0-16,-2 2 1 15,0-1 0-15,0 1 1 16,-1 0-1-16,1-1 1 15,-1 0-3-15,0 1 3 16,-1 0-3-16,0 0 1 16,2 3 1-16,0-3-2 15,-4-1 3-15,0 1-4 0,1 3 2 16,2-1 1-16,-6 1-3 16,3 0 2-16,1 0 0 15,1 0 0-15,2 0-2 16,-3 0 2-16,3 0-1 15,-5 0-2-15,4 0 0 16,-1 0 0-16,1 4 2 16,-3-1-1-16,-1 1-1 15,2 2 1-15,-1-2 0 16,1 3-1-16,0-1 0 16,-2-1 0-16,4 1 1 15,-1-2-1-15,4 0 0 16,-2 2 0-16,-4 2 0 15,-1 1 0-15,2-1 1 16,-1 2-1-16,4 0 0 0,-3 2 0 16,4 1 0-16,0 1-1 15,0 5 1-15,3-1 0 16,-1 5-1-16,3 2 1 16,0 2-1-16,0 0 1 15,0 0 0-15,2 1 1 16,8 5-2-16,4 0 2 15,-1 4-1-15,9 5 0 16,5-2 0-16,2-1-1 16,2-5 1-16,-1-7 0 15,0-7 2-15,-2-6-2 16,-1-9 0-16,-2-5 0 0,-1 0 1 16,5-1 0-16,-4-14 5 15,2-5 5-15,-2-3-1 16,-1-1-2-16,-8-4-2 15,2-2-1-15,-4 1 1 16,-7-5-3-16,0 1 0 16,-5-3 2-16,-2-1-5 15,0 0 4-15,-6 1-2 16,-7 0 1-16,-11 4-2 16,-1 1 0-16,0 4 1 15,2 4-1-15,-1 4 0 16,5 3-1-16,-3 5-1 15,-1 1-1-15,-1 1 1 0,6 4-1 16,-5 1 0 0,9-1-1-16,2 5-2 0,3 0-5 15,0 0-13-15,3 0-5 16,0 0-16-16,0 16-48 16,0 4-75-16</inkml:trace>
  <inkml:trace contextRef="#ctx0" brushRef="#br0" timeOffset="20653.5041">14782 9806 29 0,'0'-3'23'16,"-3"-1"-15"-16,0 1-4 16,3 1 7-16,0 1-1 15,-3 0 1-15,3-2 0 16,-3 3 7-16,-1-3-2 16,0 0 2-16,3-1 4 15,-1 1-2-15,1 3 4 16,-1 0-4-16,1-1-7 0,-2-1 1 15,1-2-2-15,-2 1 2 16,1 0 1-16,-3-1-2 16,-1-3-4-16,-2 4 3 15,1-1-2-15,2-2-3 16,-1 3-2-16,4-1-4 16,-3 1 0-16,3 2 1 15,0-2-2-15,0 0 6 16,-3 0-2-16,-2 2 1 15,2-2-1-15,-1 0-2 16,-2 1 0-16,2-1 4 16,-2-1-4-16,1 4 2 15,0-3 0-15,0 3 0 16,-1-1-2-16,0-1-2 0,-5 1 1 16,1 1 2-16,0 0-2 15,-3 0 1-15,2 0-1 16,2 0 3-16,0 0-3 15,0 0 3-15,1 0-3 16,1 0 2-16,0 0-1 16,-3 0-2-16,2 0 2 15,2 0-1-15,-3 0 1 16,2 0-1-16,-4 1 1 16,5 2-2-16,-1 0 1 15,4 0-1-15,0-1 2 16,-2 0 0-16,-1 0-2 0,5 3 1 15,-2-3 0-15,0 1-1 16,0 0 0-16,0 0 1 16,0-2-1-16,3 2 2 15,0-3-2-15,0 4 0 16,0-1 0-16,0 0 0 16,0 0 0-16,0 1-1 15,0-1 2-15,-1 0-2 16,1-2 2-16,0 2-1 15,0 0 0-15,3 0 1 16,-3 1-1-16,-2 0 0 16,0 2 0-16,1 4 0 15,-2 0 0-15,2 5-1 0,1-1 1 16,3 3 0 0,0 6 0-16,0 3 0 0,0 4 0 15,0 4-1-15,10-2 2 16,3 1-2-16,3-3 1 15,6-7-2-15,5 3 2 16,-1-6-1-16,6-3 1 16,1 0 0-16,3-5 0 15,-2 1-1-15,3-6 1 16,2-3 0-16,0-4 0 16,-3 0-2-16,-5 0 2 15,-1-7 0-15,0-6 2 16,-8-3-1-16,-6-1 2 15,-2-3 1-15,-5 0 0 16,-2-3-1-16,-4-3 4 0,-1-5-2 16,-2-2 1-16,0-2-2 15,0 2 1-15,-9-2-4 16,-9-3 1-16,-2 1-1 16,0-2 0-16,-6 2 0 15,7 8 0-15,-7 3 0 16,9 5 0-16,-2 4-1 15,5 4 0-15,-1 1 0 16,-3 5-1-16,3 1 1 16,-4 2-3-16,-7 4-2 15,1 0-8-15,-5 7-24 16,-7 18-28-16,-2 9-76 0</inkml:trace>
  <inkml:trace contextRef="#ctx0" brushRef="#br0" timeOffset="22889.8498">22253 6962 19 0,'-4'0'14'0,"3"0"1"15,1 0 0-15,-3 0-4 16,3 0-3-16,0 0-2 16,0 0 1-16,0 0 3 15,0 0 2-15,0 0 3 16,0 0-4-16,0 0-1 15,0 0 2-15,0 0-7 16,0 0-3-16,0 0-1 0,0 0 3 16,0 0 0-16,0 0 0 15,0 0 1-15,0 0 3 16,0 0-1-16,0 0-1 16,0 0-3-16,0 0-2 15,0 0-1-15,0 0 0 16,0 0 0-16,0 0 0 15,0 0 0-15,0 0 1 16,0 0-1-16,0 0-1 16,0 0-5-16,0 0-5 15,0 0-9-15,0 0-41 16</inkml:trace>
  <inkml:trace contextRef="#ctx0" brushRef="#br0" timeOffset="26045.8797">22284 7004 109 0,'0'-4'38'0,"-7"-3"-8"15,0-1 1-15,-4-2 15 0,1 2-1 16,-1-2-12 0,-1-2-5-16,-4 1-8 0,3-2-11 15,-8-1 7-15,-1 2-1 16,-1-1 3-16,-2 0-10 15,-4 2-2-15,-2 1-1 16,3 0 1-16,-4 3-3 16,1 1 0-16,3 2 2 15,-2 4-3-15,0 0-2 16,2 0 1-16,-1 0 1 16,6 1-2-16,0 8 0 15,5 2-2-15,5 3-1 0,-1 5-1 16,7 5 1-1,1 2-1-15,6 7 3 0,0 2-2 16,1 5 3-16,13 1-1 16,4 1 1-16,-2 2-1 15,7-5 1-15,2 0 0 16,5-9 0-16,-5 0 0 16,3-3-1-16,-1-5 0 15,-1-5-1-15,1-1 2 16,-1-9-4-16,4-4 3 15,8-3 0-15,1 0 2 16,3-19-2-16,2-7 1 16,-1-4 0-16,-6-7 1 15,-4-2 0-15,-6-2 2 16,-5 0-2-16,-7 1 0 0,-4 5 1 16,-5 1 0-16,-6 3 0 15,0 2 0-15,-6-2-2 16,-12-1 3-16,-11 3-2 15,-3-1 0-15,-9 2 0 16,-3 5-1-16,-3 5 0 16,0 4-2-16,3 4-2 15,4 9-5-15,6-1-15 16,6 2-17-16,-2 3-25 16,5 11-60-16</inkml:trace>
  <inkml:trace contextRef="#ctx0" brushRef="#br0" timeOffset="29527.37">23453 5663 17 0,'-6'0'0'16,"5"0"-6"-16,1 1 1 16,0 3 3-16,-2 3-2 15,1-1 4-15,1-1 0 16,-3 2 0-16</inkml:trace>
  <inkml:trace contextRef="#ctx0" brushRef="#br0" timeOffset="30381.8762">23420 5788 22 0,'-1'0'57'0,"-1"-2"-43"16,1 1-6-16,-1-2 12 16,-1 3-5-16,2-1-4 15,-1-1 7-15,-1 1-6 16,2-2-1-16,-1 2 2 0,1-1-2 15,-2 1 5-15,3-2-2 16,-7 1-3-16,2-1-7 16,0 0 4-16,1-1-4 15,-2 1 4-15,0 0-1 16,-3-1-3-16,5 4 0 16,-6-3 1-16,3 0-1 15,-2 2-2-15,2-2 0 16,-2 3 2-16,-2-1 0 15,1 1-1-15,-1-2 1 16,1 2 1-16,0 0 1 16,-3 0-5-16,3 0 6 15,1 0-6-15,0 0 1 16,2 6-2-16,-7 1 2 16,4 8-4-16,-3 6 2 0,-1 5 0 15,3 5 2-15,1 4-2 16,6 2 0-16,4 4 0 15,0 4 1-15,1-1-1 16,15 0 0-16,3-1 0 16,3-5 0-16,5-4 0 15,2-3-1-15,6-4 1 16,5-3 0-16,2-4 1 16,1-5 0-16,-1-6-1 15,0-8 0-15,-5-1 2 0,-4-1 7 16,0-19 1-1,-3-5 0-15,-7-6 5 0,0 1-5 16,-11-2-3-16,-3-4 6 16,-2-3-6-16,-7-4 3 15,0-3-4-15,0-1-1 16,-6 6-2-16,-7 3 2 16,-5 6-4-16,-2 5-1 15,3 6 1-15,-3 5 2 16,4 6-3-16,1 3-1 15,1 3 1-15,2 1-8 16,-2 3-7-16,3 0-15 16,-4 0-24-16,5 11-37 15,-2-2-87-15</inkml:trace>
  <inkml:trace contextRef="#ctx0" brushRef="#br0" timeOffset="38337.5726">28555 2492 30 0,'-23'4'9'0,"0"-2"-4"15,1 2 3-15,-4 1-3 16,8-5 8-16,-1 0 16 0,-2 0-4 16,0-5 6-16,-1-8 5 15,-3-3 2-15,-4 2-16 16,1-3-8-16,-5-1 6 15,-3-3 3-15,-4-2-11 16,-6-2 7-16,-2-4-3 16,-6-3 6-16,-2-5 0 15,-6-2-10-15,-8-3 9 16,-9-1-16-16,-10 2 2 16,-10 1-4-16,-8 0-3 15,-13 1 0-15,-8-4 0 16,-12 0 2-16,-6-6 1 0,2-3-1 15,-3-1-2-15,-2-3 0 16,-1 3 1-16,-6 2 7 16,-6 5-1-16,0 9-3 15,-7 3 3-15,4 4-2 16,-7 5-3-16,-4 0-2 16,-9 6 0-16,-9 8 1 15,-10 10-1-15,-1 1-1 16,3 10-1-16,-2 9-3 15,0 5 2-15,-5 6-2 16,-2 6 5-16,-1 5 0 16,12 0 0-16,9-1 3 0,6 0-9 15,3 4 6-15,-2 7 0 16,1 4 3 0,2 3-1-16,14 0-2 0,5 1 0 15,6 0 0-15,1 2-2 16,-1 1-1-16,-9-1 3 15,-5 2 0-15,2 3-4 16,-8 7 4-16,5 6-8 16,-2 3 4-16,-2-2 2 15,-7-3 0-15,1 0 1 16,2 1 1-16,7 2 0 16,10-5-1-16,2-8 0 15,-2-6 0-15,-3-4 1 0,-2-2 3 16,-4 0-3-1,11 1 0-15,5 2 0 0,6 4-1 16,6 9-8-16,-13 6 7 16,0 8-1-16,-7 5-1 15,2 4 4-15,7 3 0 16,11 3 0-16,11-2-1 16,12 1 1-16,-1-1 0 15,5-2-2-15,-2 7-3 16,6 8 5-16,-3 5 3 15,5 4-1-15,4 7-2 16,5-1 0-16,13-1 0 16,7 1-1-16,7-3-2 0,6 9 3 15,-8 15 0-15,4 14-1 16,2 17 0-16,-5 4 0 16,7 0 1-16,-1 2 0 15,5 4 1-15,3 0-1 16,2 2 0-16,6 1 2 15,4-10 0-15,-2-6-2 16,5 1 0-16,1 9-2 16,-4 19 2-16,4 18 0 15,5 5 0-15,4 11 2 16,15-3-4-16,1 2 2 16,7 1 0-16,6-10-1 15,4-7 1-15,3-15 0 16,0-1 0-16,3-8 0 0,10-12 0 15,10-6 0-15,5-5 1 16,12-5 2-16,11 9 0 16,9 11-3-16,7 9 0 15,3 3 0-15,3 4 0 16,9-6 0-16,9 6 0 16,-3-1-2-16,-1-16-8 15,-5-19 9-15,-1-30-2 16,13-11 3-16,22 2 4 15,18 1-4-15,5 7 0 16,-2-1-7-16,-1-3 1 16,-11-1 5-16,0-5 1 0,-2-8-1 15,-9-8 1-15,3-3 1 16,19 0 5-16,17 7-6 16,9 3 0-16,3-1 0 15,-16 1 2-15,2 1 3 16,1 1-3-16,14-1-1 15,4-1 0-15,0-11 4 16,12 1-1-16,15 1-1 16,6-4 1-16,-6-12-3 15,-12-16 0-15,-12-13 1 16,-11-19 1-16,3-11-3 16,0-6-2-16,-2-9 2 15,2-8 3-15,2-6 0 16,8-6 2-16,0 0-4 15,10-6 3-15,17-11-2 0,5-2-2 16,-2-11-1-16,2-7 1 16,-9-12 5-16,-2-6 1 15,4-9-2-15,-1-7-2 16,-7-5-1-16,1-11 0 16,5-6-1-16,-1-9 4 15,2-3-4-15,-3 2 0 16,-6 1 0-16,-5 5 0 15,-2 0 5-15,-1 0-4 16,-3 0 2-16,2-8-2 0,-9-13-1 16,-8-9 0-1,-2-14 0-15,-7-14 0 0,2-8 1 16,3-15 0-16,-2-13 4 16,3-14-4-16,-9-10-1 15,-4 0 2-15,-5-3 1 16,-6-3 1-16,2-8-2 15,0-11 2-15,1-4-2 16,0-4 2-16,0-9-1 16,-7-4-1-16,-1-1 1 15,-7-5-3-15,-7 6 2 16,-5-6-1-16,-7-4-1 16,-2 3 2-16,-8 1 0 15,-5 2-1-15,-9-6 0 16,-10 0-1-16,-8 0 0 0,-8-3 1 15,-3 3-1-15,-10 10-2 16,-9 11 2-16,-10 9 1 16,-16 13-1-16,-8 9 0 15,-6 7 0-15,-24 6 1 16,-9 0 0-16,-6-2 0 16,-3 3-1-16,-2 3 0 15,-4 9 0-15,-1 5-1 16,0 2 1-16,-7-5 0 15,4 4-2-15,0 2 0 16,3 4 1-16,2 13-2 16,1 6 3-16,0 11 0 0,0 5 2 15,4 10-1-15,-1 10 0 16,4 5 1-16,-2 9-2 16,0 5-3-16,0 5-3 15,-5 11 1-15,-4 4-11 16,-8 4-28-16,-4 7-18 15,-12 7-16-15</inkml:trace>
  <inkml:trace contextRef="#ctx0" brushRef="#br0" timeOffset="96971.9705">8553 12801 100 0,'0'-10'62'16,"0"1"-20"-16,0 5 4 15,0 1 7-15,0 3-8 16,0-3-6-16,0 3 1 15,0 0-12-15,0 0-8 16,0 0-10-16,0 0-5 0,0 0-5 16,0 0 0-16,0 0-1 15,0 0-2-15,0 0 0 16,0 3 1-16,0 20 2 16,9 20 6-16,7 16-2 15,-2 13-3-15,5 2 4 16,1 5-2-16,2 0-3 15,-2 0 0-15,5-3 2 16,-1-3-2-16,1-4-2 16,-1 1 2-16,1-7 0 15,-2-8 1-15,-4-8-2 16,-7-8 0-16,0-12 1 0,-3-7 0 16,-6-8-2-16,0-2 2 15,-3-8-6-15,0 0 1 16,0-2-12-16,0 0-9 15,0 0-26-15,-6-7-64 16</inkml:trace>
  <inkml:trace contextRef="#ctx0" brushRef="#br0" timeOffset="97465.8907">8386 12629 60 0,'0'-3'223'16,"3"3"-214"-16,9 0-9 16,3-1-1-16,7-2 0 15,5 3 2-15,9 0-1 16,0 0 0-16,8 0 3 15,3 0-3-15,2 0 4 16,-1 0 2-16,4 0-2 16,0 4 6-16,-7 5-4 15,1-2-4-15,-7 3 3 0,-8 4-5 16,-4-1 0 0,-6 4-1-16,-9 5 1 0,-6 2 9 15,-6 9 2-15,0 6-4 16,-14 5 4-16,-11 5 1 15,-2-3-4-15,-4-3-3 16,1 0 2-16,0-7 2 16,-1-3-5-16,4-2 2 15,-3-3 0-15,2-4-6 16,4-4 0-16,6-3 0 16,9-8-5-16,-1-3-12 15,6-5-7-15,4-1-6 16,0 0-16-16,0 0-6 15,0-11 0-15,10-8-40 16</inkml:trace>
  <inkml:trace contextRef="#ctx0" brushRef="#br0" timeOffset="97940.329">9539 12157 152 0,'-19'14'33'0,"-2"1"-20"16,0 8 30-16,2 4-15 16,-2 3 0-16,3 6-7 15,0 3-2-15,6 2-8 16,3 5 4-16,5 3-10 16,4 4 2-16,0 4-1 15,4 2-2-15,11 0-1 16,6 1 0-16,0-4-3 15,9-4 2-15,1 1-1 0,6-10-1 16,-1-6 2-16,0 0-2 16,3-5 0-16,-2-5-2 15,-3 0 2-15,-8-5-1 16,-1-2-3-16,-1-3 3 16,4-4-10-16,5-7-27 15,3-6-40-15,3 0-83 16</inkml:trace>
  <inkml:trace contextRef="#ctx0" brushRef="#br0" timeOffset="98733.1303">13230 11407 214 0,'0'-3'62'0,"0"2"-54"16,0 1 7-16,0 0-5 16,0 0-7-16,14 1 3 15,2 12 4-15,8 3-1 16,9 2 6-16,0 0-3 16,7 3 2-16,-1 2-4 15,1 4 4-15,-2 2 1 16,0 1-1-16,-5 3-5 15,-4 0 0-15,0 3-1 0,-11 0-5 16,-3 4 3 0,-6-1-3-16,-9 5 4 0,0 1-6 15,0 6 3-15,-18 4-2 16,-9 2-2-16,-5-1 0 16,0-7 0-16,2-2-2 15,-2-10 1-15,3-2 1 16,-4-1-4-16,-4-5-4 15,1 1-17-15,2-4-40 16,1-5-48-16,-3-3-116 16</inkml:trace>
  <inkml:trace contextRef="#ctx0" brushRef="#br0" timeOffset="100520.0068">9915 12309 119 0,'0'-4'34'16,"0"1"-24"-16,0 3-5 0,0 0-2 16,0 0-3-16,0 0-16 15,0 0-12-15,0 0-41 16</inkml:trace>
  <inkml:trace contextRef="#ctx0" brushRef="#br0" timeOffset="100819.8448">9960 12166 169 0,'-6'0'34'16,"3"17"-25"-16,-3 16 4 15,3 11 3-15,0 15-1 16,3 7-4-16,0 3 0 16,0 0-2-16,0-2-6 15,6-8 2-15,-3-3-3 16,3-3-2-16,-6-4 0 16,3-9-7-16,0-9-1 15,-3-12-23-15,4-10-25 16,-4-9-50-16</inkml:trace>
  <inkml:trace contextRef="#ctx0" brushRef="#br0" timeOffset="101082.818">9965 12035 162 0,'13'20'0'15,"9"16"21"-15,1 13 23 16,8 1-3-16,-4 7-11 16,6-5-9-16,-5 0-6 15,-1-2-3-15,-2-4-6 0,2-3-5 16,-3-7-1-16,-3-6-4 16,-5-9-1-16,-5-1-5 15,-11-5-9-15,0-1-42 16,-7 2-28-16,-16-2-31 15</inkml:trace>
  <inkml:trace contextRef="#ctx0" brushRef="#br0" timeOffset="101246.3143">9975 12573 134 0,'-3'-3'69'0,"3"3"-28"15,0 0-41-15,3-3 4 16,15-4-4-16,9-6 13 15,13-6-6-15,5-8-7 16,-1-4-3-16,1-4-8 0,-3 1-47 16,1-6-56-16</inkml:trace>
  <inkml:trace contextRef="#ctx0" brushRef="#br0" timeOffset="101442.3893">10615 12025 149 0,'12'36'50'0,"4"0"-22"16,1-2-7-16,2-8-4 15,-1-3-1-15,0 0-10 16,1-6-5-16,-7-4-1 0,2-3-5 16,-7-6-2-1,-4-4-8-15,-3 0-45 0,0 0-39 16</inkml:trace>
  <inkml:trace contextRef="#ctx0" brushRef="#br0" timeOffset="101839.9073">10618 11811 92 0,'25'-10'13'16,"5"0"8"-16,6 3 19 15,2 4 3-15,3 3-10 0,-5 0-6 16,-6 0-7 0,-8 13-10-16,-12 9-3 0,-5 8 5 15,-5 4 1-15,0 5-5 16,-15-2-6-16,6-7 2 16,3-12-4-16,6-7-3 15,0-8-5-15,6 3-2 16,9-6 6-16,6 0 4 15,4 0 0-15,-1 0 2 16,0 0-2-16,-3 0 1 16,-2 0 1-16,-5 0 4 15,-5 0-2-15,1 4 3 0,-7 6-1 16,-3 6-2 0,0 8-3-16,0 5-1 0,-9 4-4 15,-9 0-7-15,2-6-14 16,7-7-34-16,3-7-44 15,6-9-45-15</inkml:trace>
  <inkml:trace contextRef="#ctx0" brushRef="#br0" timeOffset="102131.8803">11467 11555 224 0,'0'0'10'0,"0"0"-4"0,0 24 18 16,-6 12 21-16,-9 10-26 15,0 7-3-15,0 0-5 16,2-6 1-16,3-2-4 16,10-8-3-16,0-7 2 15,4-1-1-15,15-8-3 16,3-3-2-16,10-7 3 15,8-5-3-15,2-6-1 16,10-6 0-16,6-13-5 16,-6-11-9-16,4-4-45 0,-7-8-69 15</inkml:trace>
  <inkml:trace contextRef="#ctx0" brushRef="#br0" timeOffset="102363.9194">11977 11493 250 0,'3'20'5'15,"9"13"15"-15,6 6 11 16,1 5-6-16,1 2-4 16,-1-3-8-16,5 0-3 15,-9-4-10-15,2-9 1 16,-1-4-1-16,-6-9-4 15,-4-7-4-15,-3-3-7 0,-3-7-18 16,0 0-19-16,-3-4-125 16</inkml:trace>
  <inkml:trace contextRef="#ctx0" brushRef="#br0" timeOffset="102633.4493">11958 11375 145 0,'13'-14'20'16,"8"4"-14"-16,9 0 24 16,7 6 4-16,2 1-12 15,3 3 2-15,-4 0 0 0,1 4-6 16,-6 9 3-16,-6 4-5 16,-6 0-3-16,-8 8-3 15,-6 5 1-15,-3 6-2 16,-4 4-3-16,0 4-2 15,-14 4 1-15,-2-8-5 16,1-3-7-16,3-14-4 16,6-6-21-16,3-14-86 15,3-3-84-15</inkml:trace>
  <inkml:trace contextRef="#ctx0" brushRef="#br0" timeOffset="102904.1106">12523 11308 125 0,'3'33'57'15,"-3"6"-2"-15,3 4-12 16,0 1-8-16,0 2-12 16,4-1-6-16,10-1-4 15,-2-4-2-15,9-4 1 16,1-6-6-16,8-8 2 15,3-5 0-15,-2-7-3 16,6-3-3-16,2-4 0 16,-3-3-2-16,0-3-1 15,-2-17-3-15,-8-9-13 16,-7-1-37-16,-9-9-120 0</inkml:trace>
  <inkml:trace contextRef="#ctx0" brushRef="#br0" timeOffset="103122.4106">12465 11219 261 0,'0'0'13'16,"0"0"-6"-16,9-7-7 15,14-2 6-15,9 2-3 16,4-3-3-16,3 0 1 15,1 3 3-15,-6 0-4 0,-1 1 0 16,-12 6-13 0,-3 0-36-16,-9 6-91 0</inkml:trace>
  <inkml:trace contextRef="#ctx0" brushRef="#br0" timeOffset="103315.9445">12532 11513 242 0,'0'0'20'0,"3"0"-13"16,15 0 14-16,3-10 2 15,3 0 3-15,1-1-11 0,5-2-10 16,-4 1-5 0,6 2 0-16,-10 0-7 0,4 3-13 15,-10 4-34-15,-2 3-97 16</inkml:trace>
  <inkml:trace contextRef="#ctx0" brushRef="#br0" timeOffset="104554.0489">9014 15226 76 0,'-10'-4'62'15,"4"1"7"-15,6 0-23 16,0 3-14-16,0 0-7 16,0 0-7-16,0 0-2 0,0 0-10 15,0 0-4 1,0 0 0-16,6 16-1 0,13 7 11 16,8 7-1-16,7 12 5 15,2 5-6-15,3 6-4 16,-2 7 4-16,-4-1-8 15,-2 0-1-15,-4-5 5 16,-3-5-6-16,-3-3 0 16,-5-7 0-16,-4-8 0 15,-4-5-3-15,-2-7 2 16,-3-9-7-16,1-6-13 16,-4-1-25-16,0-3-20 15,-10-5-80-15</inkml:trace>
  <inkml:trace contextRef="#ctx0" brushRef="#br0" timeOffset="105017.721">8962 15182 360 0,'0'0'39'15,"0"0"-22"-15,0 0-4 16,0 0-6-16,0 0-5 16,0-3-1-16,19 3-1 15,11-6 6-15,12-1 2 16,10-9-3-16,2-1 4 16,4-6 0-16,-1 3-2 0,-8 3-4 15,-4 2-2-15,-8 8-1 16,-4 3 0-16,-6 4-2 15,-2 0 1-15,-4 4 0 16,-3 11 1-16,-5 12 2 16,-7 5 0-16,-6 15 3 15,0 7 0-15,-19 0 0 16,-10 7-3-16,1 2-2 16,-9-7 4-16,1 0-3 15,0-6 1-15,-1-11-1 16,1-9 0-16,6-7 0 15,5-9 0-15,4-5-2 16,6-6 1-16,2-3-2 0,2 3-5 16,2-3-13-16,2 0-28 15,4 0-36-15,3 0-132 16</inkml:trace>
  <inkml:trace contextRef="#ctx0" brushRef="#br0" timeOffset="105513.6796">9990 14793 183 0,'-12'12'28'0,"3"5"-12"0,-3 7 6 16,0 3 5-16,3 8-6 16,-1 8 0-16,4 0-9 15,1 7 2-15,2-1-1 16,3-2 5-16,0 2-7 16,0-2-1-16,0-3-2 15,8 5 0-15,5-1-3 16,2 1-5-16,2-2 0 15,5-8-4-15,1-9 3 16,9-11-7-16,4-7-16 16,4-6-6-16,-1-6-4 15,3 0-41-15,-5-9-53 0</inkml:trace>
  <inkml:trace contextRef="#ctx0" brushRef="#br0" timeOffset="106190.4225">10458 14568 255 0,'-4'3'46'15,"1"11"-41"-15,3 12 6 16,0 13 4-16,0 12 2 0,0 8 1 15,3-3-7-15,4 1-3 16,-4-2 2-16,0-1-4 16,0 1-5-16,-2 1 3 15,6 3-4-15,-7-2-2 16,0-5-2-16,0-11-5 16,0-11-10-16,0-11-19 15,0-12-27-15,-10-7-46 16</inkml:trace>
  <inkml:trace contextRef="#ctx0" brushRef="#br0" timeOffset="106466.3838">10373 14482 224 0,'7'0'36'16,"13"10"-35"-16,2 14 16 15,14 11 15-15,3 5-8 16,3 9 1-16,4 8-9 16,2-1-2-16,4 3 1 15,0-2-8-15,0-5-5 16,0-8 1-16,-2-5-6 16,-9-2 3-16,-3-5-3 15,-11 1-2-15,-11-6-12 0,-9-3-6 16,-7-2-33-1,0-2-38-15,-14-6-60 16</inkml:trace>
  <inkml:trace contextRef="#ctx0" brushRef="#br0" timeOffset="106661.867">10521 15157 233 0,'-8'0'44'0,"8"-3"-40"15,0-4 2-15,8-7 4 16,16-6 1-16,9-10-2 16,7 4-2-16,5-4-5 0,1 0-2 15,2 3-2 1,1 2-10-16,-1-2-11 0,-5 0-72 16</inkml:trace>
  <inkml:trace contextRef="#ctx0" brushRef="#br0" timeOffset="106975.8103">10997 14186 280 0,'16'28'4'0,"4"16"10"0,8 12 20 16,2 13-7 0,3 3-6-16,1 7 0 0,2 5-5 15,1-1-1-15,2 2-9 16,0-9-1-16,4-6-3 16,-3-8-1-16,2-9-1 15,-6-7-6-15,1-6 0 16,-7-4-6-16,-9-6-19 15,-8-10-19-15,-2-7-40 16,-8-9-113-16</inkml:trace>
  <inkml:trace contextRef="#ctx0" brushRef="#br0" timeOffset="107749.3758">11816 14270 207 0,'-18'0'63'16,"-1"0"-28"-16,-3 0 9 0,-1 5-21 15,-7 14-4-15,-2 8-8 16,3 9 3-16,5 4-4 16,9 6 0-16,9-4 0 15,6-1-2-15,3-5-3 16,15 4-4-16,12-2 4 16,6 3-2-16,1-6-2 15,0-5-1-15,-1-6-2 16,0-8-3-16,3-9-5 15,1-7 5-15,5 0-3 16,1-23-11-16,5-14-25 16,1-9-38-16,0-9-72 15</inkml:trace>
  <inkml:trace contextRef="#ctx0" brushRef="#br0" timeOffset="108017.4253">12354 14115 274 0,'-13'40'7'0,"0"9"10"15,7 5 17-15,1-2-9 16,5-5-5-16,0-1-3 16,14-4-2-16,8-5-1 15,5-3-6-15,2-5-1 0,6-9 0 16,-2-4-5-1,3-6-1-15,-1-10-1 0,2 0-1 16,-2-9 0-16,1-15-7 16,-8-12-5-16,-4-7-23 15,-8-6-30-15,-7-2-85 16</inkml:trace>
  <inkml:trace contextRef="#ctx0" brushRef="#br0" timeOffset="108227.8974">12217 14030 335 0,'-3'0'20'16,"3"0"-20"-16,3-1 0 0,17-14 9 16,8-5 0-16,12-7-6 15,-1 3 0-15,3 2-3 16,-3 2-2-16,1 0-6 15,-9 3-14-15,-4 7-77 16,-11 4-114-16</inkml:trace>
  <inkml:trace contextRef="#ctx0" brushRef="#br0" timeOffset="108415.8744">12308 14248 312 0,'-10'7'30'0,"10"-4"-19"15,0-3 15-15,0 0-9 16,0 0-5-16,14 0-7 16,15 0 9-16,10-10-10 15,10-7-4-15,2-3-5 16,4-7-25-16,-5-5-75 16,-5-8-91-16</inkml:trace>
  <inkml:trace contextRef="#ctx0" brushRef="#br0" timeOffset="108686.3763">13059 13577 157 0,'19'0'32'0,"8"6"-3"15,4 14 23-15,8 4-14 16,6 6 8-16,4 6-19 15,3 7-21-15,-6 3 7 16,-2 8 0-16,-7 8-4 16,-7 1-1-16,-9 5 1 15,-10 1-5-15,-1 2-3 16,-10 5-1-16,-10 3-25 16,-16 3-78-16,-17-9 96 15,1-9-54-15,-3-9-129 16</inkml:trace>
  <inkml:trace contextRef="#ctx0" brushRef="#br0" timeOffset="109406.1012">8941 16867 136 0,'-6'2'24'0,"3"0"-16"16,3-2-4-16,0 0 6 16,0 0-10-16,3 0 0 15,18 0 10-15,10 0 2 16,14 0 13-16,18-4 0 16,11-13-3-16,17-9 1 15,17-10 9-15,14-11-4 16,18-15 4-16,14-11-5 15,13-13-6-15,15-3-3 16,12-7-5-16,12 0-7 16,5 7-4-16,0-3-1 15,-7 2-1-15,1-6 2 0,-4 1-2 16,-9-1 2 0,-4 5 1-16,-9 8-3 0,-14 1-1 15,-13 5 1-15,-9 4 1 16,-7 0 0-16,-3 4 0 15,-2 2 0-15,-18 12-1 16,-17 9-35-16,-23 12 35 16,-31 14 0-16,-15 10-1 15,-18 4-6-15,-9 2 2 16,-9 1 3-16,-30 3-147 16</inkml:trace>
  <inkml:trace contextRef="#ctx0" brushRef="#br0" timeOffset="109893.5986">7904 15509 298 0,'-3'0'13'15,"3"0"-13"-15,9 0 0 16,21 0 0-16,7 0 4 16,12 0 0-16,4 7-4 15,2 10 1-15,3 6-1 16,-3 0 3-16,-4 0-1 0,-2 3 0 15,-10-2 2-15,-6 1-1 16,-6 2-3-16,-8 4 0 16,-4 7 0-16,-3 12-7 15,-6 6-8-15,-6 3-77 16</inkml:trace>
  <inkml:trace contextRef="#ctx0" brushRef="#br0" timeOffset="110082.7278">8310 16544 137 0,'25'0'70'0,"5"0"-34"0,3 0-22 15,-2 0-14-15,2 0-9 16,-8 3-19-16,-5 4-39 15</inkml:trace>
  <inkml:trace contextRef="#ctx0" brushRef="#br0" timeOffset="111107.66">7422 14098 182 0,'-19'4'100'0,"-4"6"-78"15,7 17-16-15,-2 9-5 0,-6 14 5 16,2 12 0-1,-2 10 3-15,3 5 1 0,3-7 11 16,6-5-5-16,8-11 4 16,4-12-8-16,0-11-6 15,13-6-6-15,8-8 0 16,3-7 0-16,9-10 0 16,4-7 3-16,2-22 2 15,3-11-3-15,-1-9-2 16,-2-4 0-16,-3 3 0 15,-6 3-19-15,-8 8-26 16,-13 10-36-16,-6 12-75 16</inkml:trace>
  <inkml:trace contextRef="#ctx0" brushRef="#br0" timeOffset="111355.4349">7400 14475 60 0,'16'-13'41'0,"11"-9"-19"16,4-5 0-16,2 0-11 16,3-2-2-16,-3 6-1 15,-5 6-3-15,-4 10-4 16,-3 7-1-16,-3 0-1 16,-6 14 1-16,1 12 0 15,-4 0 16-15,-1 4 8 16,-1 1-11-16,-1-2-7 0,-3 0-6 15,0-9-2-15,3-3-15 16,-3-8-41-16</inkml:trace>
  <inkml:trace contextRef="#ctx0" brushRef="#br0" timeOffset="111783.886">7803 14186 172 0,'0'18'20'0,"7"6"-7"16,5 0-3-16,0-1-7 16,0-4-3-16,-3 1 0 15,0-7-1-15,-2-3-11 16,-1-3-23-16,-3-7-97 16</inkml:trace>
  <inkml:trace contextRef="#ctx0" brushRef="#br0" timeOffset="111993.9181">7679 13865 349 0,'0'0'26'15,"0"0"-25"-15,0 0-1 16,0 0-6-16,10 0 0 15,8 0 5-15,6 0-8 16,3 6-18-16,1 1-57 16,2-1-99-16</inkml:trace>
  <inkml:trace contextRef="#ctx0" brushRef="#br0" timeOffset="112277.9655">8082 14080 101 0,'13'6'43'16,"-1"-6"-12"-16,-2 0-7 15,1 0-12-15,-5 0-7 16,0 0-3-16,1 0 2 16,-1-10-1-16,-3-10 6 15,3-7 1-15,-1-5 3 16,-2-5-5-16,-3 2 8 15,3 4 0-15,-3 2-3 16,3 10-8-16,1 5-2 16,-4 7-3-16,0 4-2 15,3 0-12-15,-3 3-27 0,0 0-55 16,0 0-62 0</inkml:trace>
  <inkml:trace contextRef="#ctx0" brushRef="#br0" timeOffset="112849.3195">8325 13868 57 0,'10'0'54'0,"2"0"-24"16,3-3-1-16,0-8-5 15,1-7-7-15,-5-2 1 0,1-1-7 16,-9 1-8-1,0-3 5-15,-3 4 3 0,0-1-1 16,-3 6 1-16,-9 1 1 16,-2 6-6-16,-2 7 4 15,4 0-2-15,-1 0-8 16,2 11 1-16,8 5-1 16,0 4 2-16,3-6-2 15,0 1-4-15,12-8 4 16,3 0 5-16,3-4 2 15,3-3-4-15,0 0 3 16,-1-3-5-16,3-8 4 16,-1-4-2-16,-2-5-2 15,-4 0 3-15,-2 3-3 16,-8 0 0-16,1 5 1 0,-7 5 0 16,0 1-1-1,0 6 0-15,0-1-1 0,0 1 0 16,0 0-9-16,0 0-3 15,3 0-10-15,0 7 21 16,3 5 1-16,0-3 1 16,0-1-1-16,3-4 0 15,0-1 0-15,0 0 0 16,-3-3-1-16,4 0 1 16,1 0 1-16,-5 0-1 15,1 0 1-15,-1 0-1 16,0 0-1-16,0 0 0 0,-3 0-24 15,3 0-51-15,-1 0-67 16</inkml:trace>
  <inkml:trace contextRef="#ctx0" brushRef="#br0" timeOffset="114453.6137">13840 12861 282 0,'-16'0'40'0,"-3"0"2"16,-8 0-2-16,-5-4-13 0,-6-2-13 15,-10 2-5-15,-11-2 1 16,-6-4-1-16,-14 0-1 16,-8 3-5-16,-11-3-3 15,-15 7 0-15,-17 3-3 16,-13 0-3-16,-20 6-4 16,-7 15-12-16,-23 5 1 15,-11 10 7-15,-17 4 14 16,-10 6 3-16,1 11 2 15,-4 5-1-15,-3 14-4 16,-9 10 0-16,-2 10 2 16,2 6 2-16,10 4-4 15,2 6 0-15,3 10 1 0,4 8 3 16,6 1-4-16,20 4 0 16,20-5 1-16,27-1 1 15,17-4 0-15,21-9-1 16,25-2 7-16,22-4-5 15,17 3-2-15,21-1-1 16,17-1 0-16,14 2 0 16,11 0 0-16,27-4-4 15,12-8 4-15,11-8-5 16,13-10 2-16,7-8-4 16,13-14 3-16,7-9-2 15,10-8 2-15,8-9 1 0,22-5 3 16,24-8 4-1,20-7 1-15,24-12 0 0,7-3-3 16,5-16 0-16,6-8 2 16,-2-6-1-16,2 1-2 15,0-4-1-15,-8-4 0 16,-7 1 0-16,-3-7 0 16,-5-6 0-16,-1-10 1 15,3-8 0-15,-15-13 3 16,0-2 4-16,-1-11-8 15,-5 1-4-15,-5-1 4 16,-10-6 15-16,-21-2-15 16,-13-2 0-16,-12-6-1 15,-17 3 1-15,-16 3 0 16,-16-1 0-16,-17 1 1 0,-16-3 2 16,-19-3-3-16,-6-10 2 15,-14-7 4-15,-3 4-4 16,0 7-2-16,-6 9 2 15,-11 10 2-15,-6 0 0 16,-7 1-4-16,-5 5 1 16,-5-2 1-16,-5 12-1 15,-3 1 1-15,-7 7 0 16,-4 6-1-16,-2 4 2 16,1 11-3-16,5 14 3 15,4 12 2-15,2 8-3 16,10 7 3-16,1 4-4 0,9 2-1 15,5 1 1-15,8-1 0 16,0 1-1-16,6 0 1 16,0 0-2-16,7 2 1 15,0-2-3-15,0 3 0 16,3 0-1-16,0-3-5 16,0 3-8-16,0 0-17 15,0 0-13-15,6 0 7 16,3 0-14-16,1 0-58 15</inkml:trace>
  <inkml:trace contextRef="#ctx0" brushRef="#br0" timeOffset="241360.1083">28964 9168 225 0,'6'-6'45'16,"-6"2"-31"-16,0 1 0 15,0 2 20-15,0-1-2 16,0 1 1-16,0-2 2 0,-3 2-8 16,-3-2 12-16,5 3-20 15,-2-2-2-15,1 1-1 16,-2-2 1-16,-2 0-9 15,-2-1 6-15,-2 1-8 16,1-1 1-16,-3 1-1 16,-4 0-2-16,-4 3 1 15,-1 0-1-15,-7 0-1 16,-5 16 0-16,-7 5 0 16,-2 7-3-16,-1 6 0 15,3 6-1-15,4 6 3 16,7 1-1-16,8 5 3 15,7 2-4-15,6 1 0 16,6-2 0-16,2-3-2 16,4-1 2-16,15-5 0 0,8-6-1 15,7-1 1-15,5-11-1 16,4-2 1-16,5-8-1 16,3-2 0-16,4-11 0 15,2 0 1-15,-1-3-5 16,-2 0-2-16,-6-13-11 15,-7 0-14-15,-6-4-19 16,-14 3-31-16,-5-5-148 16</inkml:trace>
  <inkml:trace contextRef="#ctx0" brushRef="#br0" timeOffset="241825.9538">29354 9174 387 0,'-2'0'44'0,"2"0"-36"16,0 0 10-16,0 11-7 16,0 17-1-16,0 13 11 15,5 12-11-15,8 12 4 16,2 5-4-16,4 2 1 15,2-5-4-15,3-5-3 16,1-2 2-16,4-7 4 16,1-6-5-16,-1-5-5 15,1-9 7-15,-2-7-4 0,2-9 1 16,0-10-2-16,0-7 5 16,0 0 1-16,4-17 4 15,7-16-4-15,3-17 1 16,4-12-5-16,0-8-1 15,-5-8-2-15,-4-5-1 16,-5 6 1-16,-7 8 0 16,-6 10 0-16,-7 12-1 15,-6 14 0-15,-3 4-3 16,-5 5-1-16,0 9-9 0,0 1-12 16,0 4-8-1,-3 4-5-15,-2 6-14 0,-3 0-59 16,-3 6-98-16</inkml:trace>
  <inkml:trace contextRef="#ctx0" brushRef="#br0" timeOffset="242246.1263">28336 10319 268 0,'0'5'15'16,"34"-1"-8"-16,12-2 21 15,16-2 8-15,11 0-4 16,13-4 1-16,5-8-11 16,8-4 5-16,4-1-6 15,3-3 2-15,0 1-5 16,2-1-4-16,-3 3-3 16,-1-3 2-16,-7 0-9 0,-6 4 2 15,-7-4-1-15,0 3-5 16,-3-2-3-16,-7 2 1 15,-9 6-4-15,-6 3-7 16,-10 7-25-16,-10 1-36 16,-10 1-81-16</inkml:trace>
  <inkml:trace contextRef="#ctx0" brushRef="#br0" timeOffset="242911.7699">27841 11393 267 0,'0'-6'159'16,"0"6"-139"-16,0 0-6 15,0 0 21-15,0 0-13 16,0 0-9-16,4 23-7 15,1 21-1-15,2 12 10 16,-1 19-4-16,2 8-4 16,1 9 3-16,2 8 1 0,-2 2-1 15,0 4-1-15,2-3-1 16,-2-2-3-16,0-1 0 16,-2-5 0-16,2-2-5 15,-3-1 0-15,2-2 0 16,-1-1 0-16,5-7 0 15,-3-12 0-15,2-5-4 16,-1-5 2-16,-1-10 1 16,-2-7-6-16,-1-14-4 15,0-12-7-15,-3-11-17 16,3-6-13-16,6-35-51 16,3-15-145-16</inkml:trace>
  <inkml:trace contextRef="#ctx0" brushRef="#br0" timeOffset="243841.0039">27944 11493 383 0,'16'-7'22'0,"8"1"-18"0,13-2 24 16,17-2 1-1,14-1-11-15,12 0-5 0,12 1 1 16,14 3-7-16,9-2 0 16,9-2 4-16,5-2 1 15,3-2-1-15,5-2-2 16,5 3 2-16,2-3 0 15,-1 1-4-15,6 2-4 16,-2-1 4-16,2-2 6 16,-3 1-6-16,-8 5-4 15,-11 2 0-15,-3 2 0 16,-13 7-2-16,-6 0 0 16,-16 0-1-16,-14 17 0 15,-14 6-2-15,-13 4 2 0,-8 2-2 16,-3 4 0-16,-7 3 2 15,-2 7 0-15,-5 6 5 16,-1 5-2-16,-1 15-1 16,-6 10 0-16,1 7 0 15,-5 10 2-15,-3 3-3 16,-1 4 0-16,-6 1-1 16,-1 2 0-16,0-6 2 15,0-1-2-15,0-6 0 16,-10-4 2-16,3 3-2 15,-4-9 0-15,-4-4 1 16,2-6 2-16,-7-8-2 16,-2-8 0-16,-2-8 0 0,-3-5 0 15,0-5 1-15,-1-6-1 16,1-6-1-16,2-10 1 16,0-5 3-16,2-5-4 15,-4-4 4-15,0-3-3 16,-5 0 0-16,-9 0 1 15,-9 0-2-15,-12-7-1 16,-11-3 1-16,-10 0-2 16,-10 1 0-16,-7-1-3 15,-7 3 3-15,-6-3 2 16,-1 4 0-16,-2-1 0 16,-1-3 2-16,-2 0 0 0,-8 0 1 15,-6 1-1-15,-7 2-2 16,-6 4 0-16,-5 3-1 15,-3 0-1-15,-2 5 0 16,5 7 2-16,4 3 3 16,8-4-3-16,15 2 5 15,17-7-4-15,19-2-1 16,22-4 1-16,12 0 1 16,17 0-1-16,9 0-1 15,11 0-2-15,7 0-5 16,5 0-13-16,5 0-24 15,0-10-40-15,22-7-121 16</inkml:trace>
  <inkml:trace contextRef="#ctx0" brushRef="#br0" timeOffset="245401.6">29400 11548 3 0,'-14'-5'246'0,"5"1"-194"15,5 4 10-15,-5 0 6 16,-1 0-34-16,-4 0-9 16,-5 0-2-16,-3 0-10 15,-1 4-5-15,-6 8-1 16,-2 2-2-16,-2 6 2 16,0 3 1-16,1 1 1 0,1 5 0 15,3-3 0-15,3-3-2 16,6-2-1-16,4-2 0 15,0 1-2-15,6-3-2 16,3-1-2-16,3-2 0 16,3 1 0-16,0 2 0 15,0 3 1-15,0 3-1 16,0 0 2-16,0 0-2 16,4 0 1-16,-1-2 0 15,-1 1 0-15,-2-2-1 16,0 6 1-16,0-2 1 15,-2-1 0-15,-11 0 3 16,-2 0-2-16,-1-4-1 0,1-2 2 16,-3 0-1-16,1-1 0 15,0-5 1-15,-1-1-1 16,-3 3-2-16,-3-3 2 16,2-1-3-16,-1 4 2 15,-1-3-1-15,1 0 2 16,-3 0-3-16,0 0 2 15,3 0-1-15,-4-1-1 16,-3 1 0-16,-3 4 2 16,-8 2-1-16,0 1 0 15,4-3-1-15,3 2 1 16,7-7 0-16,5 1-1 16,3-3 1-16,6 0 3 15,4-4-1-15,3 0 0 0,3-3-1 16,2 0-2-16,1 0 0 15,0 0 2-15,0 0-1 16,0 0 0-16,0 0-1 16,0 0 0-16,0 0 0 15,0 0 0-15,0 0 0 16,0 0 2-16,0 0-2 16,0 0-3-16,0 0 2 15,0 0 1-15,0 0-2 16,0 0 1-16,0 0-2 15,0 0-2-15,0 3 1 16,0 1-1-16,12-1 5 16,1 4-1-16,7 3 1 0,-1-4 0 15,2-2-1-15,3 3 1 16,3-4-2-16,5-1 1 16,3-2-1-16,1 0 0 15,1 0 1-15,-5 0-1 16,-2 2 1-16,-2 3 1 15,-5 0-1-15,-2 3 0 16,0-1 1-16,-3 3-2 16,0 0 1-16,-2 3 1 15,0 1 0-15,-2 1 0 16,1 2 0-16,-2 6 0 16,1-2 1-16,-4 4 0 0,-1 2-1 15,1 0 0-15,1 0 1 16,0-2 0-16,0-1 0 15,-2-1-1-15,2-3-1 16,2-4 1-16,-1 0 2 16,3-2-2-16,-1 3 0 15,-1-4 0-15,3 0 0 16,4-4 1-16,-2 2-1 16,3-1 1-16,1-1-1 15,1-5 0-15,2-1 2 16,-1 0-2-16,2-3 3 15,1 0-3-15,1 0-4 16,4 0 3-16,-2-3 1 16,-1-3-3-16,-3 2-7 0,-4-3-9 15,-4-2-27-15,-4 0-43 16,-8-2-250-16</inkml:trace>
  <inkml:trace contextRef="#ctx0" brushRef="#br0" timeOffset="247037.4973">29487 11562 28 0,'-13'-9'34'0,"4"2"-10"16,5 1 9-16,-2 5 13 15,3-5-6-15,2 3-1 16,1 3 0-16,0-1 11 16,0-2-14-16,0 3-11 0,0 0-2 15,0 0-8-15,0 0-4 16,0-3-4-16,13 0 2 15,8-4 10-15,4 0-10 16,2 4 1-16,1 0-5 16,-1 3 3-16,-2 0-4 15,4 0-1-15,-1 3 4 16,-1 7-5-16,3 3 5 16,-3 1-3-16,1 1-2 15,-1 2 1-15,0 9 0 16,0-2 5-16,-4 2-5 15,-1 4 2-15,-2-4-1 16,0-2-2-16,-4-2 1 0,3 1 0 16,-2-2-3-1,4 1 3-15,0-2 1 0,0-3-1 16,3 0 0-16,2 2-1 16,4-5-1-16,2 1-1 15,2-4 2-15,2 2 1 16,1-3-2-16,3 0 1 15,-4 3 1-15,-2-3 1 16,1 1-3-16,-2-2 1 16,1 1 1-16,-3 0-3 15,1 0 1-15,-2 0-2 16,-4-4 2-16,0 4-1 16,-7-6 0-16,-7 3 0 15,-3-1-1-15,-2 1-1 0,-4-1 1 16,2 0 1-16,-4 4 0 15,1 4 1-15,-1-1 0 16,1 4-1-16,-2 1 1 16,0 2 0-16,0 1 0 15,0 2 0-15,-11-1 1 16,-4-1-2-16,-1 5-2 16,-2-2 2-16,-3-2 0 15,2 2 1-15,-2 2-1 16,0-2 3-16,0 1-1 15,-6-1 0-15,0 6 1 16,-1-3-2-16,0-2 4 16,3-1-1-16,-2 2 0 0,-5-4-1 15,1-1 2-15,-2 2-2 16,2-1 1-16,3-2 0 16,2 0-3-16,2-3 5 15,2 3-5-15,0-1 1 16,5-5 1-16,1 2-3 15,5-6 0-15,3 1 1 16,1-5 0-16,4 1-1 16,0 0 0-16,-1-4 2 15,2 0-2-15,-2 1-1 16,-1 6 1-16,-5-2 0 16,-2 3 1-16,-2-1 1 0,0 3-1 15,0-3 0-15,-1 0 0 16,0-3 0-16,-3-4 4 15,0 1-1-15,-4 1 0 16,-2-2-4-16,-1 1 1 16,1-1 0-16,6 0 2 15,0-3-2-15,5 0 2 16,0 0-1-16,0 0 0 16,1 0-2-16,-2 0 1 15,-2 0-1-15,0 0 0 16,1 0 0-16,-1 0 0 15,-2 0-1-15,-1 0-1 16,-1 0 2-16,2 1-1 16,0 5 1-16,5-6 1 15,-2 4-1-15,3-1 0 0,-1-3-1 16,-1 3 0-16,0 1-1 16,0-1 1-16,-1 0 0 15,0 0-2-15,0-2 1 16,0 2-1-16,0 0-3 15,0-3 1-15,3 3 1 16,-2-3-5-16,5 0-1 16,-2 0-4-16,2 0-5 15,2 0-4-15,-1 0-9 16,1 0-19-16,1 0-56 0,3 0-272 16</inkml:trace>
  <inkml:trace contextRef="#ctx0" brushRef="#br0" timeOffset="248559.3943">28150 11730 218 0,'-8'-5'58'16,"0"1"-11"-16,6 1 5 15,2 3-7-15,-2 0-12 16,2 0-7-16,0 0-4 0,0 0-3 16,0 0-5-1,0 0-6-15,0 0-1 0,0 0-2 16,0 0-4-16,0 0-1 15,0 5 0-15,0 9-2 16,0 6 2-16,0 0 0 16,0-6-4-16,10-1 1 15,1-3 3-15,1-3-2 16,1-2 2-16,-1-5 0 16,0 0-1-16,-3 0 1 15,-3-3 0-15,-1-6 0 16,-4-1 1-16,-1-7 4 0,0 3-2 15,0-2-1 1,-7 2 1-16,-5 1 1 0,0 4-3 16,3 3 3-16,1 2 0 15,2 1 1-15,1 3-2 16,0 0 4-16,-1 0-6 16,0 0-1-16,0 10-1 15,1 0 1-15,3-1 0 16,2 1 0-16,0-3-2 15,0 0-2-15,2-1 3 16,6-3 1-16,0-2 0 16,-1-1-1-16,2 0 1 15,-3 0 1-15,-3 0 0 16,-3 0-1-16,0-7 5 16,0 3 1-16,0-2-6 0,0-1 1 15,-2 4 3-15,-2 2-4 16,-2 1 1-16,2 0-1 15,-1 0 0-15,1 4-1 16,-4 10 0-16,3-1-1 16,4 0 1-16,1-3 0 15,0-3-1-15,0-1 0 16,1-2-1-16,5-4 3 16,5 0-4-16,-2 0 3 15,1 0 0-15,-1-7 0 16,-4-3 2-16,0-3-1 15,-5 2 2-15,0-1 2 0,0 4-2 16,-5 2 1 0,-6 2-3-16,-2 1 0 0,1 3 0 15,4 0 1-15,1 0-1 16,1 0 0-16,3 4-1 16,3-1 0-16,0 0-3 15,0 1 0-15,0-1 3 16,0 0 0-16,10-3 1 15,3 0-2-15,-1 0 1 16,-2 0 0-16,-3 0-2 16,-4 0 0-16,0 0-3 15,-3 0 0-15,0 0 1 16,2 0 0-16,-2 0-5 16,0 0-10-16,0 0-20 15,0 0-56-15,1 0-137 0</inkml:trace>
  <inkml:trace contextRef="#ctx0" brushRef="#br0" timeOffset="249572.3851">28601 11639 168 0,'0'0'59'16,"-1"0"2"0,-6 0-15-16,1 0-19 0,-3 0-12 15,0 3 0-15,-3 10 6 16,3 3-2-16,1 1-3 16,4 6 0-16,0-1-5 15,4-1-6-15,0-4-1 16,0-4-4-16,4-3 1 15,8-4-1-15,0-2 2 16,1-4 5-16,-1 0-3 16,1 0 2-16,-2-10 2 15,0-3 1-15,-1-1-4 16,-3-6 1-16,-4 3-2 0,-3 2-1 16,0-2 0-1,0 3 0-15,-4 1-2 0,-9 7 4 16,-2 5-4-16,-2 1 2 15,-1 0 0-15,2 1-2 16,2 12 2-16,4 0-3 16,4-6 0-16,6 0 0 15,0-1-2-15,0-2 0 16,0-1 2-16,9-3-1 16,4 0 1-16,1 0-2 15,2 0 1-15,-2-10 0 16,-4 3 1-16,-5 1 0 0,-5 2 2 15,0 4 2 1,0 0 2-16,0 0-1 0,0 0-2 16,-5 0-1-16,-5 4-2 15,-1 5-2-15,5 2 0 16,2-1-3-16,4 0-2 16,0-2-6-16,0-1-6 15,1-3-14-15,11-1-33 16,4-3-52-16</inkml:trace>
  <inkml:trace contextRef="#ctx0" brushRef="#br0" timeOffset="249984.1349">28782 11691 254 0,'-6'0'77'16,"3"0"-45"-16,-1 0 9 16,1 7-11-16,1 6-23 15,1 1-2-15,1-2-4 16,0 1 1-16,0-3-1 16,9-6-1-16,4 2 4 15,1-6-2-15,2 0 0 16,0 0 7-16,2-13 2 15,-4-1-2-15,-1-4-3 0,-7 1 1 16,-3 3 0-16,-3 1 2 16,0 3-2-16,0 0 3 15,-8 7 1-15,-5 0-1 16,1 3-6-16,-2 0-1 16,3 0 0-16,3 3 0 15,4 0-3-15,2 1-1 16,2-1-4-16,0 0-3 15,0 4-6-15,0-1-18 16,3-2-44-16,2 9-195 16</inkml:trace>
  <inkml:trace contextRef="#ctx0" brushRef="#br0" timeOffset="250517.9115">28184 12190 128 0,'-11'0'121'15,"4"0"-90"-15,-2 0 23 16,5 0-11-16,1 0-18 16,1 0-9-16,2 0-5 15,0 6-5-15,0-2-1 16,2-4 0-16,14 3 2 15,3-3 1-15,7 0 2 16,2-13 1-16,-3-4-2 16,-3 4-4-16,-5-3-2 15,-9 6-2-15,-7 3 4 16,-1 4 3-16,0 3 6 16,-4-3-10-16,-11 3 0 0,-6 0-1 15,2 0-2-15,0 10 2 16,6-4 1-16,4 1-4 15,5-4 1-15,2-3-2 16,1 0-1-16,1 0-4 16,0 0-13-16,0 0-20 15,15 0-5-15,6 0-109 16</inkml:trace>
  <inkml:trace contextRef="#ctx0" brushRef="#br0" timeOffset="250907.2779">28517 12082 196 0,'0'0'117'15,"0"0"-78"-15,0 0 9 16,0 0-12-16,0 0-19 15,0 0-10-15,0 0-1 16,1 5-3-16,2-2-3 16,3-2 1-16,0 2-1 15,6-3 4-15,0 0-3 16,1 0 3-16,1-12-3 16,-5 2 4-16,-2-1-1 15,-6 1-2-15,-1 4 8 0,0-1-3 16,-8 4-3-16,-6 3 1 15,1 0 1-15,-4 0 2 16,5 0-6-16,2 3-2 16,3 3 0-16,4-2-7 15,1-1-6-15,2 1-15 16,0-1-38-16,2 1-63 16</inkml:trace>
  <inkml:trace contextRef="#ctx0" brushRef="#br0" timeOffset="251268.0899">28767 12090 285 0,'0'0'40'16,"0"0"-6"-16,0 0-12 15,0 0-14-15,0 10 0 16,0-3-3-16,3 0-2 16,2-1 1-16,2-5-1 15,0-1 5-15,3 0 6 16,0 0 0-16,2-10 2 16,-2-4-1-16,-3 4-7 0,-2 1-2 15,-5-1 3-15,0 4 5 16,0-1-8-16,-4 3-2 15,-4 4 3-15,-2-3-7 16,-2 3-2-16,0 0-4 16,-2 0-14-16,1 0-25 15,3 7-58-15,1 0-146 16</inkml:trace>
  <inkml:trace contextRef="#ctx0" brushRef="#br0" timeOffset="252061.6878">28211 11807 107 0,'0'0'58'16,"0"0"-6"-16,0 0 8 0,0 0-10 16,0 0-10-16,0 0-6 15,0 0 0-15,0 0-6 16,0 0-6-16,0 0-3 16,0 0-3-16,0 0-3 15,0 9-5-15,-3 8-1 16,0 6 2-16,1 1-5 15,-1-4-1-15,3 2-1 16,-1 2-2-16,1 2 2 16,0 0-2-16,0-3 3 15,0 1-2-15,0-5-1 16,1-3 2-16,2-2-2 16,2-4 0-16,-2-3 0 0,0-1 0 15,-2 1 0-15,-1-4 0 16,2 1 0-16,-2-1-1 15,1-3 0-15,-1 3 1 16,0-3-1-16,0 0-1 16,0 0-2-16,0 0-2 15,0 0-3-15,0 0-3 16,0 0-11-16,0 0-8 16,0-6-65-16,-4-5-10 15,-2 1 9-15,-2 1-22 16</inkml:trace>
  <inkml:trace contextRef="#ctx0" brushRef="#br0" timeOffset="252377.7886">28137 12041 70 0,'-1'0'75'0,"1"0"-10"16,0 0 1-16,0 0-9 16,0 0-19-16,0 0-6 15,0 0-4-15,0 4-11 16,0 9-5-16,6 7 9 15,2-1-11-15,-1-2-1 16,3 0 0-16,-1-4-7 16,0-6 0-16,-1-1 1 15,-1-2-1-15,-1-4 3 16,0 0-2-16,-1 0 5 0,-1 0-1 16,5 0 2-1,0-10-2-15,2-4 3 0,2-9-7 16,-1 0-3-16,-1 3 0 15,0-3-4-15,-2 3-6 16,-4 0-15-16,-1 1-17 16,-2 6-43-16,-2 2-98 15</inkml:trace>
  <inkml:trace contextRef="#ctx0" brushRef="#br0" timeOffset="252759.6125">28253 11715 231 0,'0'0'61'0,"0"-1"6"16,0 1-13-16,0 0-24 15,0 0-10-15,0 0-7 16,0 0-4-16,0 0-3 16,0 0-4-16,10 0 7 15,5 0 2-15,3 0-2 16,1 0-1-16,1 0-3 16,2 0 0-16,-2 0-1 0,-1 0 0 15,1 0-2-15,-3 0-1 16,-2-3-1-16,-5 3 0 15,-4 0-3-15,-1 0-3 16,-3 0-8-16,-2 0-21 16,0 0-19-16,0 0-16 15,0 0-85-15</inkml:trace>
  <inkml:trace contextRef="#ctx0" brushRef="#br0" timeOffset="253052.5303">28355 11661 245 0,'-1'0'63'0,"1"0"-22"15,0 0-2-15,0 0-20 16,0 0-14-16,0 0-1 16,7 0 1-16,5 4 8 15,3 2-2-15,2-2-1 16,2-1 0-16,-1 3 0 15,-3-2-1-15,-4 3-1 16,-4-1-3-16,-1 1-1 16,-3 0-1-16,0 3 0 15,-3 0-3-15,0 5-2 16,0 6-2-16,-6-1-11 0,-7 3-28 16,0-4-43-1,3 1-139-15</inkml:trace>
  <inkml:trace contextRef="#ctx0" brushRef="#br0" timeOffset="253697.7247">28238 11807 41 0,'0'0'108'15,"0"-3"-59"-15,0 3 20 16,0 0-10-16,0 0-22 16,0 0-7-16,0 0-1 0,0 0-5 15,0 0-7-15,0 0-4 16,4 0-3-16,4 3 7 15,5 6-4-15,-1 5-3 16,1-4-3-16,-1 6-2 16,2-2 0-16,0-1-2 15,0 2 0-15,1-3-3 16,-2 3 2-16,2-4-2 16,0 5 0-16,0-3 0 15,0-2 0-15,0-1 1 0,-2 2-1 16,0-5 0-1,0 3-1-15,-1 0 1 0,-1 0 0 16,0 0-2 0,0-1 1-16,-3-1-5 0,0-2-2 15,-2 1-4-15,0-4-2 16,-3 1-4-16,-1-1-8 16,-1-3-12-16,-1 0-5 15,0 0-21-15,0 0-26 16,0 0-90-16</inkml:trace>
  <inkml:trace contextRef="#ctx0" brushRef="#br0" timeOffset="254080.0265">28529 11956 95 0,'-2'0'71'0,"2"-4"-6"15,0 4 8-15,0 0-18 0,0 0-28 16,0 0-1-16,0 0-8 15,0 0-9-15,0 4-1 16,0 6 5-16,3 3 0 16,6-1-5-16,0 1 0 15,0-2-1-15,1 2-3 16,-2 3 0-16,1-2 0 16,-3-1 1-16,-2-2-2 15,2-2-2-15,-5-3 0 16,-1-2 3-16,0 2-2 0,0-3 2 15,0 1 2 1,-3 2-2-16,-10-2-1 0,-2 2-2 16,-1-5-1-16,-1 2 0 15,-2 0 0-15,1 1 0 16,3-4-2-16,1 3 0 16,1-3-5-16,4 0-6 15,2 0-13-15,1 0-32 16,5 0-63-16,1 0-106 15</inkml:trace>
  <inkml:trace contextRef="#ctx0" brushRef="#br0" timeOffset="255232.9124">28178 11721 109 0,'-5'-3'69'15,"2"3"-26"-15,0-3 5 16,-2 3-9-16,0-4-8 16,-1 4-9-16,2 0 0 15,-1 0 0-15,0 0 2 16,2 0-4-16,-2 0-7 15,-1 3-7-15,1 8-4 16,1 8 3-16,1 1-5 0,3 3 0 16,0-3 1-16,0-4 0 15,12-3 0-15,2 0-1 16,3-9 2-16,1 2-2 16,0-6 4-16,1 0-3 15,0-10 6-15,-2-9 3 16,-2 3-1-16,-5-7-4 15,-4-4 0-15,-4 3 0 16,-2-1-1-16,0 4 0 16,-6 1-4-16,-9 1 2 15,-3 6 0-15,-1 3-1 16,1 6-1-16,-3 2 2 16,3 2-2-16,3 0 1 0,1 10-1 15,3 8-1-15,2 3 1 16,3 2-2-16,4 0 2 15,2-4-1-15,0-2 1 16,11-1-2-16,4-5 1 16,3-8 1-16,-1 1 0 15,0-4 0-15,1 0 0 16,-5-7 0-16,-1-4 1 16,-5-5-1-16,-3 3 1 15,-4 4 0-15,0-3 2 16,0 3-1-16,-11-1-2 15,-4 4 0-15,0 3 0 0,0 3 0 16,0 0-1 0,-1 6-2-16,2 8 2 0,3 1-2 15,5 5 1-15,1-6-3 16,5 3 2-16,0-4 2 16,0-3-3-16,0 2 2 15,0-5 0-15,5-1-3 16,1-2-6-16,-2-1-5 15,3 1-28-15,-2-4-7 16,3 0-22-16,-2 0-57 16</inkml:trace>
  <inkml:trace contextRef="#ctx0" brushRef="#br0" timeOffset="256149.8345">28624 11642 106 0,'-3'-6'51'16,"0"2"8"-16,2 1 0 16,-1 3-10-16,1-1-18 15,-1 1-6-15,1 0-1 16,-1 0-2-16,-1 0-7 15,-2 0-8-15,-2 8-2 0,1 10-1 16,0-1 2-16,0 7-5 16,2-1 4-16,2-4-1 15,2 1-3-15,0-4-2 16,0-5 1-16,0-1 0 16,8-3 0-16,2-4 0 15,2 0 0-15,-1-3 0 16,1 0 0-16,1-3 3 15,-3-10 1-15,-2-1 1 16,-2-3 0-16,-3-3 1 16,-3-2-4-16,0-1 1 15,0 3-1-15,-3 3-1 16,-9 7-1-16,0 1 5 0,-3 2-3 16,0 4-2-1,0 2 4-15,2 1-3 0,-2 0-1 16,4 0 0-16,2 7 0 15,3 2-2-15,5-2-2 16,1 3-5-16,0 0-2 16,0 0-1-16,0 0-19 15,4-3-22-15,4 3-38 16,-2-3-112-16</inkml:trace>
  <inkml:trace contextRef="#ctx0" brushRef="#br0" timeOffset="256779.5386">28178 12137 166 0,'-6'0'28'16,"-3"0"6"-16,3 7-1 15,0 3-12-15,0 2 0 16,3 5-5-16,0-1-3 16,3-5-3-16,0-1-6 15,0 0-2-15,11-4-1 0,2-5 2 16,3-1-3-1,4 0 7-15,1-10 4 0,3-7-1 16,-2-4-4-16,-4-4 4 16,-5 2-7-16,-8 2 0 15,-5 1 0-15,0 5 0 16,-3 2 5-16,-15 5 5 16,-2 5-1-16,-3 3 4 15,-3 0 0-15,2 0-6 16,3 7-2-16,5 5 1 15,4-1-7-15,3 2-2 16,6 0 0-16,3 0-5 16,0-2-3-16,0-1-7 15,16 0-14-15,7 0-35 16,1-5-53-16,7 2-141 0</inkml:trace>
  <inkml:trace contextRef="#ctx0" brushRef="#br0" timeOffset="257237.7529">28520 12072 181 0,'-11'0'80'0,"1"3"-52"15,4 4 18-15,1 5-18 16,5 1-16-16,0 4-7 16,0-1 2-16,2-2-5 15,8-2 1-15,7-2 1 16,-2-3-3-16,5-7 3 15,1 0-2-15,-1 0 0 16,2-10 3-16,-1-3-5 16,-6-7 2-16,-5 0-2 15,-5-3 1-15,-5 4 2 16,0 2-2-16,-2 1 2 16,-13 6 4-16,0 3 0 0,-2 3-2 15,0 1 5 1,2 3-5-16,3 0-5 0,2 0-5 15,2 4-9-15,7 5-33 16,1-2-49-16,0 3-62 16</inkml:trace>
  <inkml:trace contextRef="#ctx0" brushRef="#br0" timeOffset="257598.1042">28890 12100 217 0,'-10'4'36'0,"0"3"-6"16,6 2 13-16,-1-2-17 15,1 0-15-15,2 0-6 16,2-1-1-16,0-2-1 15,0 2-3-15,0-3 2 16,6-3 2-16,6 0 0 16,0 0 2-16,2 0 0 15,0-9-2-15,-3-2-4 16,-3-2 1-16,-3 3 0 16,-5-3 0-16,0 6 0 15,0-3 3-15,-4 5-2 0,-5 1-2 16,-2 1-2-16,0 0-13 15,2-1-33-15,1 4-102 16</inkml:trace>
  <inkml:trace contextRef="#ctx0" brushRef="#br0" timeOffset="258002.3142">28948 11671 191 0,'-12'20'40'0,"-3"3"-4"16,3 0 14-16,2 3-10 16,5-5-18-16,4-4-2 15,1-4-12-15,0-4-4 16,0-2 2-16,0-4-5 15,0-3-1-15,9 0 2 16,2 0-2-16,1-4 5 16,2-9-5-16,-5-2 1 15,-3 1 0-15,-3 1-1 16,-3 3 3-16,0 0-1 16,0 3 2-16,0 4 3 0,-3-1-1 15,-3 4 1-15,-2 0-3 16,4 0-2-16,-2 0-2 15,1 0-2-15,2 0-9 16,3 3-15-16,0-2-25 16,0 5-52-16,0 1-104 15</inkml:trace>
  <inkml:trace contextRef="#ctx0" brushRef="#br0" timeOffset="259275.5164">30717 12979 163 0,'4'-3'45'15,"2"3"-5"-15,1 3 4 16,2 7-1-16,2 4-6 0,1 2-16 16,-1-3 3-1,1-2-14-15,-3-1 1 0,0-2 0 16,2-4-4-16,0-1-3 15,-2-3 0-15,3 0-3 16,-2 0-1-16,-2-10 2 16,-3-2 1-16,-5-1 1 15,0 3-3-15,0 0-1 16,-8 3 3-16,-6 3 2 16,0 4-2-16,0 0 2 15,1 0 3-15,2 0-3 16,2 7-1-16,3 3 0 0,1 0-2 15,2 0-2 1,3-3 1-16,0 0-2 0,0-5-4 16,0 1-5-16,10 0-6 15,0-3-38-15,2 0-63 16,2 0-191-16</inkml:trace>
  <inkml:trace contextRef="#ctx0" brushRef="#br0" timeOffset="259697.5711">30912 12775 221 0,'0'0'57'16,"0"0"-4"-16,0 0-7 16,0 3-16-16,0 6-2 15,0 1 2-15,0-3-14 16,2 0-5-16,3-1-11 16,2-2 0-16,2-4-2 15,1 0 1-15,1 0-2 16,-3 0 1-16,-3 0-1 15,-3 0 2-15,-2-3 0 0,0-1 1 16,0-3 0-16,-14-2 4 16,-1 5 0-16,-1 4-4 15,-1-3 2-15,4 3-2 16,6 0 1-16,1 0 0 16,1 0-1-16,4 0-4 15,1 0-20-15,0 0-39 16,0 0-87-16</inkml:trace>
  <inkml:trace contextRef="#ctx0" brushRef="#br0" timeOffset="260229.4022">30738 12703 139 0,'-3'0'88'0,"2"2"-39"0,-1-2 13 16,-1 3-22-16,1 0-18 15,1 1 1-15,-2 3-11 16,1 3-7-16,2 3 2 16,0 0-2-16,0-3-1 15,0 0-3-15,3-6-1 16,2-2-2-16,1-2 2 15,-3 3 1-15,-1-3 0 16,-1 0 0-16,1 0-1 16,-2 0 0-16,0 0 5 15,0-9 2-15,0-4-4 16,0 3-2-16,-5 0 2 0,-1 3-2 16,-2 1-1-16,1 5 1 15,1-2-1-15,3 3 0 16,0 0-5-16,3 0-9 15,0 0-14-15,0 0-36 16,0 0-99-16</inkml:trace>
  <inkml:trace contextRef="#ctx0" brushRef="#br0" timeOffset="260679.8609">30496 12969 210 0,'0'0'100'0,"0"0"-71"16,0 0 9-16,0 0-14 16,0 3-20-16,0 1 1 15,8-1 3-15,5 0-4 0,4-3 1 16,4 0 0-16,-1 0-1 16,0-10 0-1,-5-3-1-15,-5 1-1 0,-4 2-2 16,-6 3 2-16,0 4 5 15,0-1-2-15,0 1 3 16,-12 0 0-16,-4 3-2 16,-4 0-1-16,6 0-4 15,0 0-1-15,5 0-2 16,2 3-3-16,2 0-16 16,5 4-39-16,0-1-63 15,0 1-99-15</inkml:trace>
  <inkml:trace contextRef="#ctx0" brushRef="#br0" timeOffset="261121.8304">30686 13218 20 0,'0'0'99'15,"0"0"-80"-15,0 0 20 16,0 0-11-16,0 0-12 16,0 0 1-16,7-10-4 15,-2-4-7-15,-1 1-2 16,-4 3 2-16,0 3 4 16,0 1 2-16,0 2 2 15,-1 4 0-15,-7 0 0 16,0 0-6-16,1 0-6 15,3 0-2-15,2 0-6 0,2 0-13 16,0 0-33-16,0 0-31 16,0 0-21-16</inkml:trace>
  <inkml:trace contextRef="#ctx0" brushRef="#br0" timeOffset="264384.4942">28275 12217 234 0,'7'0'75'0,"-3"0"-67"16,-4 0 13-16,2 0 0 15,1 13-7-15,-1 7-2 16,-1 9 4-16,1-2-4 16,-1 3 2-16,1-1-1 15,1-2-1-15,-2 2 0 0,4-6 1 16,-1 0-3 0,-1-3-4-16,3 1 0 0,0-1-4 15,-1-5-1-15,-1 2-1 16,1-7 0-16,-2-3-1 15,0-4 0-15,-2 0-2 16,2 0-2-16,-3-2-8 16,0-1-29-16,0 0-40 15,0 0-117-15</inkml:trace>
  <inkml:trace contextRef="#ctx0" brushRef="#br0" timeOffset="264722.5569">28248 12477 86 0,'0'0'145'16,"0"0"-127"-16,0 0 0 16,0 0 12-16,2 14 14 15,2 2-10-15,2 0-7 16,-3 1-4-16,1-1-9 15,1-2 3-15,1 2-9 16,0-6-3-16,3-3 2 16,-3-1-6-16,0-3 1 15,0-3-2-15,-2 0 0 16,3 0 0-16,1 0 0 0,-2 0 2 16,3 0 1-16,0-9-3 15,0-1-1-15,0-6-4 16,4-5-11-16,1-2-33 15,5 1-47-15,-1-2-95 16</inkml:trace>
  <inkml:trace contextRef="#ctx0" brushRef="#br0" timeOffset="265060.476">28597 12190 298 0,'0'0'37'0,"0"0"-8"16,0 0 6-16,0 0-16 16,0 3-10-16,0 13 4 15,3 5 6-15,5 2-10 16,-2 0-3-16,3 3 0 15,1 1-3-15,-1-1 0 16,2 0 2-16,-1-2-1 16,0 3-3-16,-1-5 0 15,0 1-1-15,-2-6-1 0,0-4-3 16,-3-6 2 0,1-3-13-16,-5-1-28 0,0-3-40 15,0 0-63-15</inkml:trace>
  <inkml:trace contextRef="#ctx0" brushRef="#br0" timeOffset="265344.4397">28591 12497 214 0,'0'0'39'0,"0"0"-25"16,7 7 41-16,4 3-13 15,1 2-20-15,3-1-3 16,-5 2-7-16,4-3 0 0,-5-3-4 16,0-1-1-16,-2-2-1 15,2-4-3-15,-1 0 0 16,-2 0 0-16,3 0 0 16,1-7 3-16,2-7-4 15,0-5-2-15,-2-2-3 16,1-1-12-16,-1 2-25 15,-1 0-46-15,0 3-107 16</inkml:trace>
  <inkml:trace contextRef="#ctx0" brushRef="#br0" timeOffset="265694.2687">28946 12199 268 0,'-3'0'31'15,"3"0"19"-15,0 0-6 16,0 0-24-16,0 0-7 16,0 1-9-16,0 12 7 15,2 4 12-15,5 3-4 16,2 2-9-16,4 1-3 15,0-2-3-15,1 4 1 16,1-4-1-16,0 2-4 0,-1-3 2 16,-1-4-1-16,-2-5-1 15,-2-2-1-15,-2-3-1 16,0-2 1-16,-2-1-3 16,-1 0-7-16,-2-3-9 15,-2 0-30-15,0 0-71 16,0 0-110-16</inkml:trace>
  <inkml:trace contextRef="#ctx0" brushRef="#br0" timeOffset="266025.4025">28930 12451 247 0,'0'0'14'16,"0"0"-1"-16,3 0 22 15,12 3-6-15,0 4-3 16,6 3-10-16,1-1-4 16,2-2 0-16,-2 0 1 15,-1 3-1-15,-2-6-6 16,-4 2-4-16,-1 1-1 16,-4-2 0-16,-2-1-1 15,-1-1 1-15,0-3 0 16,-4 0-1-16,-1 0 0 0,-2 0-5 15,0-3 3 1,1-11-1-16,-1-5 2 0,0-1-4 16,0-3-7-16,0 1-25 15,0-2-13-15,0 4-60 16,-3-3-81-16</inkml:trace>
  <inkml:trace contextRef="#ctx0" brushRef="#br0" timeOffset="266445.6008">28927 12068 146 0,'0'-3'101'16,"0"3"-70"-16,0 0 15 16,0 0-18-16,3 0-12 15,12 0 9-15,4 0 13 16,5 0-5-16,3 0-12 16,3 0-7-16,0 0 0 15,1 0-3-15,-3 0 1 16,1 0-6-16,-1 3-2 15,2 0 2-15,-1-2-4 0,6 2-1 16,5-3 0 0,2 0 0-16,0 0-2 0,-8 0 1 15,-9 0 0-15,-9 0-5 16,-5 0-1-16,-6 0-3 16,-4 0-11-16,-1 0-15 15,0 0-19-15,0 0-24 16,0 0-144-16</inkml:trace>
  <inkml:trace contextRef="#ctx0" brushRef="#br0" timeOffset="266762.1577">29354 11975 153 0,'0'0'65'16,"0"0"-49"-16,1 0 10 15,14 0 12-15,1 4-10 16,4 6-4-16,2-1-4 16,-4 4-6-16,3-3 1 15,-1 0-7-15,-4 0 1 16,-4-3-7-16,-2 0 7 16,-7-4-5-16,-1 3 0 15,-2-2 7-15,0 3 2 16,-10 5 4-16,-12 5-14 15,-5 0-3-15,2 2-2 16,1-5 1-16,6-4-6 0,3-1-9 16,8-2-26-16,4-4-29 15,3 0-99-15</inkml:trace>
  <inkml:trace contextRef="#ctx0" brushRef="#br0" timeOffset="267159.759">29665 12062 223 0,'0'-1'55'0,"0"1"-2"15,0 0 0-15,-1 0-30 16,-7 4-5-16,1 11-12 15,1 2 2-15,2 3-1 16,4-3-4-16,0 0-2 16,0-4 3-16,10-1-4 15,2-5-2-15,1-1 2 16,1-6-2-16,-1 0 2 16,4 0 3-16,-4-6-2 15,2-8-1-15,-5-4 5 16,-3-2 1-16,-6 0-5 15,-1 0 7-15,0 7-3 0,0 0 2 16,-6 3 0-16,-5 3-2 16,-3 4-5-16,2 3-6 15,-1 0-8-15,2 6-27 16,0 8-37-16,5 8-119 16</inkml:trace>
  <inkml:trace contextRef="#ctx0" brushRef="#br0" timeOffset="267466.2813">29683 12378 203 0,'0'-3'106'0,"0"3"-77"15,0 0 4-15,2 0-18 16,2 0-13-16,1 0-1 16,2 0-1-16,7-4 0 15,-2-2-2-15,1 2 1 16,-3-3 0-16,0 1 0 16,-6-1 0-16,-1 1-1 15,-3 0 2-15,0-1-5 16,-9 4-40-16,-6 3-6 15,-4 0-47-15,-4 0-48 16</inkml:trace>
  <inkml:trace contextRef="#ctx0" brushRef="#br0" timeOffset="280685.2926">26666 14139 244 0,'11'-7'44'0,"-8"4"-27"16,-3 0 25-16,0 2 12 16,3 1-17-16,-1 0-8 0,2-3-7 15,-1 0 0-15,3-1-3 16,4-4-4-16,4-1 1 16,2-3-3-16,5-4-1 15,4-8-7-15,7-3 1 16,5-5-1-16,8-5 0 15,10-2-1-15,11-4 2 16,8-3-5-16,5-4 2 16,6 1-2-16,-3 2-1 15,-4 1-1-15,-4 3 0 16,-2 1 1-16,-2 1 2 16,2-1-2-16,-7-1 1 15,-3 7-1-15,-6-1 0 0,-5 7 4 16,-3 4-4-16,-6 3 0 15,-11 6 0-15,-10 4 0 16,-8 9 0-16,-10 1-3 16,-1 3 3-16,0-2 1 15,0 2-1-15,-2 0 0 16,0 0 0-16,0 0-1 16,0 0 1-16,0 0 0 15,0 0 1-15,0 0-1 16,0 0 0-16,0 0 2 15,0 0 2-15,-12 0-4 16,-3 0 1-16,-5 0-1 0,-4 2 0 16,0 1-1-16,3-3 3 15,-4 0-2-15,-2 1 1 16,-5 2-1-16,-4-3-1 16,-4 3 1-16,-6 0-1 15,0 1 0-15,-3-1 1 16,1 1 1-16,3 2 0 15,2 1-1-15,-2 3 0 16,6 0 1-16,3-3-1 16,5 2-1-16,6-5 1 15,4 1 0-15,6-1 0 16,3-1 0-16,8-3 1 16,2 3-1-16,2-3 0 15,0 0 0-15,0 0-2 16,0 0 0-16,0 1-1 0,3 5-1 15,12 1 2-15,3 6 2 16,9 1 0-16,3 6 0 16,4-1 0-16,6 7 1 15,2-2-2-15,3 3 1 16,1-5-1-16,-3 2 2 16,0 2-2-16,-5-4 1 15,-5 5 0-15,-5-3 1 16,-3-4 0-16,-5-5-1 15,-3-1 0-15,-3-7 0 16,-4 2 0-16,-1-8 1 16,-3-1-1-16,0 0 2 0,-1 0 0 15,1 0 1-15,-2-1 0 16,1-12 4-16,1-4-5 16,0-2 2-16,-3-7-3 15,2-1 1-15,-5-2-1 16,0-5 1-16,2-1-2 15,-2 1 0-15,0 1 0 16,0 4 0-16,0 5 0 16,0 1-1-16,0 6 0 15,0 2-2-15,0 1-3 16,0 4-12-16,-2 0-8 16,-3 3-9-16,3 4-16 15,1 0-64-15,1 3-135 0</inkml:trace>
  <inkml:trace contextRef="#ctx0" brushRef="#br0" timeOffset="283932.52">28809 13561 88 0,'0'-3'275'0,"0"-1"-244"0,-1 4-9 16,1 0 14-16,0-3-4 16,0 3-12-16,0 0-3 15,0 0-4-15,0 0-2 16,0 0 1-16,0 0-2 16,0 0-4-16,0 0 1 15,1 13-3-15,5 13 6 16,-2 11-4-16,1 2-4 15,-5 4 1-15,0-2-1 16,0-2-1-16,0-6-1 0,0-7-1 16,3-3-6-1,-2-3 1-15,2-3-4 0,2-4-9 16,1-4-7-16,0-2-12 16,1-7-27-16,4 0-32 15,2 0-54-15</inkml:trace>
  <inkml:trace contextRef="#ctx0" brushRef="#br0" timeOffset="296849.3044">26130 14994 225 0,'-26'20'33'15,"2"3"-15"-15,-1 6 30 16,0 15-23-16,2 12-14 16,2 10-4-16,5-19-4 0,4 1-2 15,6-1 0-15,4 2 5 16,2-5-3-16,0-2 4 15,8-9-2-15,7-5-1 16,4-7 0-16,6-7-2 16,5-7-2-16,5-4 4 15,4-3-2-15,4 0-1 16,3-10 0-16,2-7-1 16,3-2 1-16,-1-7-1 15,2-1 0-15,-2 1 0 16,-3-4-4-16,-8 0 3 15,-6 4-12-15,-11 6-20 0,-11 0-172 16</inkml:trace>
  <inkml:trace contextRef="#ctx0" brushRef="#br0" timeOffset="297171.9103">26225 15381 330 0,'0'0'37'15,"0"0"-29"-15,6 0 2 16,15 0 6-16,4-7-5 16,7 1-1-16,-1-1 0 15,0 7-1-15,-1 0 0 0,-2 0-3 16,-2 0 5-16,-1 13-3 15,-5 1 1-15,-3 6-1 16,0 6-1-16,-7 4 5 16,-4 3-3-16,-1 2-7 15,-4-4-2-15,-1 1-2 16,0-2-9-16,0-6-22 16,0-1-56-16,0-11-95 15</inkml:trace>
  <inkml:trace contextRef="#ctx0" brushRef="#br0" timeOffset="297757.5157">26738 15677 359 0,'0'0'28'16,"0"-9"8"-16,3-14 1 16,13-14-21-16,7-5-12 15,2-8 4-15,2-6-3 16,3-3 1-16,-2-1 0 16,4 4 1-16,-2 3 4 0,-1 10 6 15,-6 8-5-15,-7 14-3 16,-6 11-5-16,-5 7-4 15,0 3 0-15,-1 17 0 16,2 12 0-16,0 7 0 16,-5 0 1-16,1 4 0 15,-2-3-1-15,0-8 1 16,1-5-1-16,2-5 0 16,3-5 0-16,2-8-1 15,2-6 0-15,4 0-3 16,8-26 1-16,5-11-1 15,9-8 0-15,3-6 3 0,1-5 1 16,0 1 0 0,-3 4 1-16,-4 12-1 0,-6 13 0 15,-7 16 0-15,-3 7 0 16,-1 3 0-16,-2 19 0 16,4 15 3-16,-1 11 1 15,-1 1-1-15,-1 1 0 16,0-8-3-16,1-5 1 15,3-4-1-15,0-5-1 16,-2-5-5-16,-2-6-7 16,-1-1-17-16,-5-6-55 15,-2-4-182-15</inkml:trace>
  <inkml:trace contextRef="#ctx0" brushRef="#br0" timeOffset="298358.0125">29338 14694 158 0,'-1'-13'196'16,"-18"2"-177"-16,1 5 31 16,0 2 2-16,-6 4-22 0,-3 0-11 15,-1 0-6-15,-3 4-8 16,-2 16-2-16,-2 4 2 15,3 11-1-15,0 5-3 16,4 3 3-16,9 0 1 16,8 0-5-16,10 0 3 15,1-4-2-15,10-5-1 16,18-4 0-16,8-8 0 16,7-5-1-16,5-8 0 15,4-9 1-15,5 0-5 16,0-9-4-16,1-12-4 15,-4-8-15-15,-4-1-13 0,-4-3-33 16,-8 1-102 0</inkml:trace>
  <inkml:trace contextRef="#ctx0" brushRef="#br0" timeOffset="298723.9641">29838 14644 306 0,'5'23'21'0,"1"7"35"16,2 3-16-16,3 3-19 16,3 0-13-16,4 1-2 15,0 0 0-15,1-8 7 0,2-2-3 16,-5-8-2-16,2-5-3 15,-4-9 4-15,-1-5-1 16,2 0 9-16,3-5-1 16,4-19-1-16,1-6-3 15,3-5-5-15,3-9-2 16,-1-5-2-16,-1-7-1 16,0 6-2-16,-5 0 0 15,-1 8 0-15,-5 5-3 16,-5 8-2-16,-5 2-10 15,-1 7-15-15,-2 7-38 0,2 4-124 16</inkml:trace>
  <inkml:trace contextRef="#ctx0" brushRef="#br0" timeOffset="299887.8352">30870 14708 106 0,'-17'-21'210'0,"4"1"-182"16,-5-3 19-16,-5-6 2 15,-2 2-25-15,-5-6-8 0,-6 0-5 16,-3-3 0-16,-5 0-3 16,-1 2 8-16,-6 1-1 15,-1 4 1-15,-9-1-2 16,-8 3 0-16,-4 0-5 16,-9 2 5-16,-3 1-7 15,-9 1-4-15,-10 0-3 16,-11 4 2-16,-9 5-1 15,-12 4 0-15,-7 3 1 16,-11 4-2-16,-8 3-1 16,-3 0 1-16,-11 0 0 15,-4 13 0-15,-11 4 0 16,-5 3 6-16,-5-1-5 16,-5 8 0-16,8 0-1 15,-3 8 5-15,2 5-1 0,-1 4 1 16,5 2-4-16,0 1 3 15,10 1-4-15,3-1 1 16,8 3 0-16,5 2-1 16,4 1 1-16,15 0 0 15,9 2-1-15,15-1-3 16,15 2 3-16,14 1 0 16,10 8 1-16,19-2-1 15,8 0 0-15,19 0 0 16,16-10-2-16,16-1 0 15,9-2 0-15,6-1-2 16,28 4 2-16,16-7-2 0,11 3 2 16,15 1 1-16,17-7 0 15,15 0 1-15,15-6 0 16,19-5 0-16,13-2 1 16,16-3 0-16,10-4-1 15,7 0-1-15,7-3 0 16,9-3 2-16,10-5 0 15,4-2 1-15,7-6-1 16,0-1-2-16,3-3-1 16,4 0 1-16,2-7 1 15,3-8 0-15,-1-6-2 16,-8-9 1-16,-1-7 1 16,-8-5 0-16,-2-7 0 0,-5-8 0 15,-15-2 0 1,-8-6 0-16,-19-3-5 0,-9-1 5 15,-10-7 6-15,-16-6-6 16,-9-7-1-16,-22-7 1 16,-17 0 1-16,-17 0-1 15,-18 4-1-15,-14 6 1 16,-15 6 0-16,-14 11 0 16,-9 7 1-16,0 8-1 15,-18 9 1-15,-9 4-2 16,-5 6 0-16,-5 1 0 15,-2 6-6-15,-3 4-3 0,-3 0-11 16,2 1-9-16,-3 3-21 16,4 4-25-16,0 0-86 15,-2 6-74-15</inkml:trace>
  <inkml:trace contextRef="#ctx0" brushRef="#br0" timeOffset="301072.1493">29771 14241 150 0,'0'-17'138'0,"0"-6"-101"15,-7 1 11-15,4 2 17 16,-2-7-28-16,2-3-12 16,3-6-1-16,0-7-9 0,0-3-4 15,0-6-6-15,7-5-1 16,6-2 2-16,2-2-4 15,-1 2-1-15,-1 0 3 16,1 4-1-16,-5 8-1 16,-1 6 0-16,-5 6-1 15,-2 8 5-15,-1 4-6 16,0 7 0-16,0 3 1 16,0 3 0-16,0 0-1 15,-1 3 2-15,-1 4-1 0,1 3-1 16,-1-1 6-1,2 1-1-15,0 0 1 0,0 0-3 16,-1 0 0-16,-4 0 0 16,-2 0-3-16,-11 1 0 15,-6 15 0-15,-4 1-1 16,-5 5 1-16,-1 2 1 16,-2 3 0-16,-3 3-1 15,2-2 1-15,-3-1-1 16,4-3 0-16,4-2 2 15,9-8-2-15,6-4 0 16,7-4 0-16,7-2 0 16,1-4-5-16,2 0-3 15,0 6-1-15,12-2 2 16,12 2 6-16,12-2 1 0,7-1 0 16,8 0-2-16,3-3 2 15,8 0 0-15,1 3 0 16,4-2 0-16,-3 2 0 15,-4 4-2-15,-8 1 1 16,-3-1 1-16,-5 3-1 16,-10-3 1-16,-3 0 2 15,-5-4-2-15,-9-3 0 16,-5 0 0-16,-7 0 1 16,-2 0 2-16,-3 0 3 15,0 0 5-15,0 0 2 16,0-7 0-16,-11-13-9 0,-5-5-1 15,-5 1-3 1,-1-3 0-16,1 2 1 0,-3 2-1 16,5 3 0-16,2 6-1 15,4 0-2-15,2 1 1 16,2 4-9-16,2-1-8 16,-1-3-12-16,4 3-6 15,1-4-35-15,3 4-83 16,0 0-92-16</inkml:trace>
  <inkml:trace contextRef="#ctx0" brushRef="#br0" timeOffset="306787.1621">26234 16563 80 0,'9'-14'396'16,"-9"6"-365"-16,0 8-10 15,0 0 9-15,0 0 0 16,-5 15-18-16,-4 8-4 0,-2 11-1 16,6 11-2-16,2 9 2 15,3 5-1-15,0-3 1 16,0 1-1-16,2-8-3 15,5 1-1-15,2-4-1 16,0-6-1-16,-2-7-3 16,3-3 0-16,0-7-7 15,-3-6-9-15,2-5-10 16,1-6-20-16,4-6-25 16,5 0-114-16</inkml:trace>
  <inkml:trace contextRef="#ctx0" brushRef="#br0" timeOffset="307186.2887">26734 16675 268 0,'0'0'131'15,"0"7"-104"-15,0 13 4 16,0 11 10-16,0 7-13 15,0 2-12-15,4-1-4 16,11-8-5-16,5-6-6 16,5-5 2-16,6-10 1 15,4-10-2-15,1 0 3 0,3-9 6 16,0-14-8-16,0-10 4 16,1-8 0-16,-5-6-3 15,-4-2 0-15,-10 0-1 16,-12 7-1-16,-9 2 4 15,-12 6-2-15,-22 9 0 16,-11 5-2-16,-7 7 2 16,-6 9 3-16,-1 4-4 15,1 0-3-15,3 0-1 16,7 0-3-16,11 5-7 16,7 7-14-16,9 1-28 15,9 4-30-15,9 2-139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07-01T04:58:58.69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10503 5521 17 0,'-3'0'1'0,"3"0"-1"16,0 0 12-16,0 0 3 15,0 0 2-15,0 0 1 16,0 0 6-16,0 0 0 16,0 0-5-16,0 0 3 15,0 0 16-15,0 0-12 0,0 0-2 16,0 0 0-16,0 0 3 15,-3 0 3-15,0 0-1 16,-7 0-7-16,-6 0-4 16,-4 0-14-16,-10 0 1 15,-1 0 0-15,-2 0 0 16,-6 0-1-16,0 0 2 16,-7 0-4-16,-5 0 4 15,-7 0-4-15,-7 3 0 16,-1 4-2-16,-8 2 1 15,-4 1-1-15,-3 0 0 16,-4-2 3-16,3 2-3 16,3-2 0-16,6-3 0 15,6 2 1-15,4-5 0 16,2 1 0-16,6 0-1 0,4-2 0 16,8-1 0-16,10 2 0 15,3-2 0-15,9 1 0 16,3 0-1-16,6 1 0 15,2-2 0-15,4 0-1 16,3 0-1-16,3 0 0 16,0 0-5-16,0 0-6 15,0 0-11-15,0 0-9 16,0 0-27-16,0 1-24 16,6 1 25-16,10-2-85 15</inkml:trace>
  <inkml:trace contextRef="#ctx0" brushRef="#br0" timeOffset="689.78">9448 5309 181 0,'0'0'34'15,"-3"0"-32"-15,-10 0-2 0,-2 2 10 16,-12 10 5-16,0 0-1 16,-7 6-3-16,-12 5-1 15,-2 4-3-15,-12 2-2 16,2 4-4-16,0 0 1 15,3-1 3-15,7-1-4 16,2-1 2-16,7-2-1 16,9-7-1-16,8-1 3 15,5-5-2-15,4-4-2 16,7 2 0-16,3-6 0 16,3 3-1-16,0-1-4 15,0-1-2-15,12 2 7 0,12 1 0 16,7 1 2-1,9 1-2-15,2 0 6 0,10 1-6 16,5 2 1-16,7 4 1 16,6-1-1-16,-1 1 1 15,1 0-2-15,-4-4 0 16,-11-2 1-16,-12-4 0 16,-4-2-1-16,-11-3 2 15,-4-3-1-15,-6-1 0 16,-7-1 6-16,-1 0-3 15,-7 0 7-15,-3 0 9 16,3-7 7-16,-3-16 4 0,0-13-25 16,0-9 0-16,0-9 3 15,0-9-8 1,0-7 1-16,0-3 0 0,-6 8-2 16,0 8 1-16,-3 9-1 15,3 11-7-15,-6 4 4 16,2 5-5-16,-4 6-5 15,5 0-12-15,-4 5-3 16,4 6-26-16,3 4-41 16</inkml:trace>
  <inkml:trace contextRef="#ctx0" brushRef="#br0" timeOffset="30910.0201">11025 6897 88 0,'0'10'17'16,"-6"-3"-5"-16,-10-3 16 15,4 3 6-15,-2-4-15 16,1 1 20-16,7-2-1 15,-3-2-8-15,-1 0-3 16,0 0-14-16,0 0 5 16,-3 0-1-16,-2 0-5 15,-6 1 0-15,-1-1 0 16,-8 0-3-16,-6 0 1 16,-6 0 0-16,-13 0-5 15,-15 0 7-15,-12 0 0 0,-9 0-5 16,-3 0-1-1,-3 0-2-15,-4 0-2 0,-1 0 2 16,2 2-1-16,0 3 1 16,3 1 3-16,3 0-1 15,6-2-3-15,6 3 1 16,9-1 0-16,3-2-3 16,6-1-1-16,9 3 0 15,13-5 0-15,3-1 0 16,15 3-1-16,9-3 1 15,5 0-2-15,3 0 0 16,7 0 0-16,0 0-4 0,0 0 3 16,0 0-2-1,0 0-3-15,0 0 1 0,0 0-1 16,0 0-3-16,0 0-4 16,0 0-3-16,0 0-6 15,0 4-18-15,0 6-9 16,10 1-9-16,-3 0-72 15</inkml:trace>
  <inkml:trace contextRef="#ctx0" brushRef="#br0" timeOffset="31869.7747">9599 6634 94 0,'0'0'36'16,"0"1"-32"-16,-5 2 8 16,-11 4 7-16,-3 1 11 15,-7 3 2-15,-3 5-3 16,-7 2-2-16,-12 6-7 15,-12 7-4-15,-17 6 0 16,-7 4-1-16,-7 1-1 16,3-1 0-16,0-3-1 15,6-2-4-15,6-7 9 16,10-2-10-16,11-4 1 16,13-6-6-16,14-4 2 15,7-4-4-15,12-3 0 0,3-5-1 16,2-1 0-16,4 0-4 15,0 0-3-15,0 0 0 16,0 0-2-16,0 4-4 16,10 2 11-16,5 4 1 15,9 1 2-15,7 4-1 16,8 3 0-16,10 4 4 16,3 7-2-16,7 8-1 15,2 6 0-15,0 3 0 16,-1 7-1-16,-2-4 4 15,-6-1-4-15,3-4 1 16,-4-6-1-16,-2-4 2 0,-4-6-2 16,-2-5 0-16,-10-6 0 15,-3-5 1-15,-8-4 0 16,-5-5-1-16,-8 0-1 16,-2 0 0-16,-4-3 1 15,0 0 2-15,-3 0 0 16,0 0 5-16,0 0 1 15,0 0 0-15,0 0 3 16,3-14-1-16,0-14-4 16,0-9-5-16,3-15 1 15,-2-7 0-15,7-14-1 16,-5-13 0-16,0-10-1 16,4-6 0-16,-4 3 1 15,3 9-2-15,-1 12 1 16,2 14-1-16,-1 15 1 0,0 6-1 15,-6 9 0-15,0 2-6 16,1 5 6-16,1 8-9 16,-5 6 5-16,3 6-11 15,-3 3 3-15,3 1-19 16,-3 3-23-16,6 0-34 16,-3 0-43-16</inkml:trace>
  <inkml:trace contextRef="#ctx0" brushRef="#br0" timeOffset="34577.8825">4192 6827 172 0,'6'-7'35'16,"-6"4"-35"-16,0 3-9 15,0 0 9-15,0 0 3 16,0 0 1-16,0 11 5 16,3 7 10-16,1 5 8 0,1 3-12 15,1 1 1-15,0 6-2 16,0 4 3-16,4 8-9 16,-2 6 0-16,-4 7-5 15,-1 4-2-15,-3 2 5 16,0-4 3-16,0-9-1 15,0-13-3-15,0-5-3 16,0-3 4-16,0-4-5 16,-3 0 6-16,2-6-6 15,-1-7 0-15,2-6-1 16,-1-1 1-16,1-5-1 16,0 1 2-16,0-1-1 15,0-1-1-15,0 0 0 0,0 0-1 16,0 0-1-16,0 0 1 15,0 0-3-15,0 0 4 16,9 0 0-16,10 0 2 16,5 0 0-16,0 0-1 15,6 0 2-15,3 0-3 16,2-1 1-16,4-2-1 16,3 0 1-16,7 3-1 15,2 0 2-15,4 0-2 16,5 0 1-16,1 0 2 15,6 0-1-15,-4 0-2 16,1 0 1-16,4 0-1 0,-5 6 2 16,-2-2-2-1,2 3 0-15,-2 0 2 0,6-2-2 16,-1 0 2-16,1-3-1 16,-1-2-1-16,-2 0 2 15,6 0-1-15,0 0 2 16,2 0-1-16,5 0-1 15,-8-2-1-15,-5 2 3 16,-4 0-3-16,-5 0 0 16,-7 5 0-16,-2 5 0 15,-1-3 1-15,-2 3-1 16,-4-1 2-16,3-1-2 16,-4-1 2-16,4-1-2 15,0 1 2-15,7-4-1 16,3 2 0-16,1-2 2 0,-4 1-2 15,-1-1 0-15,-5 1 0 16,-6-1-2-16,-1 0 0 16,-3-3 1-16,3 0 0 15,2 0 0-15,1 0 0 16,6-6 2-16,-2-3-1 16,-4-1-1-16,0 0 0 15,-6 3 2-15,-2 0-2 16,-7 1 0-16,-5 2 0 15,-2-2 0-15,-4 3 0 16,-1 0 0-16,1 2 0 16,-2-2 0-16,4 0 0 0,1 0 0 15,-2-1 0-15,2 1-1 16,-1 1 0-16,0-3 1 16,0 4 1-16,-5-2-1 15,-1 2 0-15,-3 1 0 16,-4 0 0-16,1 0 0 15,-3 0 0-15,0 0 1 16,0 0-1-16,0 0 1 16,0 0 2-16,0-2-1 15,0 2 0-15,0-2 3 16,0 2 2-16,0-3 2 16,0-7 7-16,0-10-8 15,0-10-8-15,0-13 0 16,-5-4 0-16,-1-5 2 15,3-7-2-15,0-5 0 0,3-5-2 16,0 0 5-16,0 3-4 16,0 2 2-16,0 9-1 15,3 7 0-15,0 7-4 16,-3 7 4-16,0 9 0 16,0 5-1-16,0 6 1 15,0 4 0-15,0 0-3 16,0 6-4-16,0-3-6 15,0 1 7-15,0-1-7 16,-3 2-7-16,-3-5-21 16,3 4-32-16,-4-4-90 15</inkml:trace>
  <inkml:trace contextRef="#ctx0" brushRef="#br0" timeOffset="36413.5773">4222 6400 111 0,'0'0'15'15,"0"0"-9"-15,0 0 1 0,0 0 20 16,0 0 14-16,0 0-17 16,0 0-10-16,0 0-11 15,0 2-1-15,3-1 1 16,16 6 2-16,1-1 8 15,8 1 7-15,-1 0-8 16,3 0-5-16,-2-1-2 16,5 0 0-16,3-2 2 15,4 2 4-15,2-4-2 16,5 0-1-16,0 1-3 16,2-2 4-16,-1 0-6 15,1-1 0-15,-4 0 1 16,1 0-2-16,-6 0-2 0,-1 0 6 15,-2 0-2-15,-1 0 1 16,0 0-5-16,1 0 3 16,1 0-3-16,3-1 2 15,1 0 1-15,3-2 0 16,7 1-2-16,8 0 2 16,1 0-1-16,-3-2 2 15,0 4-4-15,-6 0 0 16,-2 0 0-16,-1-1 0 15,2-2 0-15,4 0 1 16,-3 0-1-16,3 3 0 16,-2-1 0-16,-4 1 0 0,0 0 0 15,-4 0 0-15,1 0 0 16,-1 0 0-16,-3 0 1 16,-1 0-1-16,-5 0 1 15,-3 0-1-15,-2 0 0 16,-4 0 0-16,-3 0 0 15,0 0 0-15,6 0 0 16,0 1 1-16,4 2 0 16,6 0-1-16,2-2 1 15,7 2-1-15,-1-3 2 16,1 0-2-16,-4 0 0 16,-2 0 0-16,-4 0 0 15,-3 0 0-15,0 0-2 0,2 0 2 16,1 0 0-1,6 0 2-15,4 0-2 0,-4 0 0 16,1 0 0-16,-7 0 0 16,0 0-2-16,-9 0 2 15,-2 0 0-15,-1 0 0 16,-8 0 0-16,4 0 0 16,-4 0 0-16,0 0 0 15,-5 0 0-15,2 0 0 16,-4 0 2-16,3 0-2 15,0 0 0-15,1 0 0 16,-2 0 0-16,-2 0 0 0,-2 0 0 16,-4 0 0-1,-3 0 0-15,0 0 0 0,0 0 0 16,-3 0 1-16,0 0-1 16,0 0 3-16,0 0-3 15,0 0 1-15,0 0 0 16,0 0 0-16,0 0-1 15,0 0 0-15,0 0-1 16,0 0 1-16,0 0-2 16,0 3 0-16,0-3 0 15,0 0-2-15,0 0 0 16,0 0 0-16,0 1 2 16,0 1 1-16,0 2-1 15,0 5-4-15,0 8 6 16,-3 10 1-16,-3 4 3 0,0 0-3 15,0 5-1-15,-4-5 2 16,7-2-2-16,0-3 0 16,0-6 1-16,3-6-1 15,0 1 0-15,0-1 0 16,-3 0 1-16,3-1-1 16,0-1 0-16,0-1-1 15,-2-2-6-15,-1 5-9 16,-4 3-22-16,1 3-27 15,-3-4-95-15</inkml:trace>
  <inkml:trace contextRef="#ctx0" brushRef="#br0" timeOffset="44703.7269">4386 8386 33 0,'-21'-14'34'0,"8"7"-7"0,7 4-13 16,1 0 16-16,5 2 4 16,-1 1-16-16,1-3-18 15,0 3-2-15,-2 0-2 16,2 0 2-16,0 0 2 16,0 0 0-16,0 0 1 15,0 0 5-15,0 0-3 16,0 0 3-16,0 0 3 15,0 0 4-15,0 0 2 16,0 0 4-16,0 0-1 0,0 0-2 16,0 0-3-1,0 0-6-15,0 0-2 16,0 0-1-16,0 0-2 0,0 0-1 16,0 0 2-16,0 0-3 15,0 14 1-15,0 12 0 16,0 7 12-16,2 6-6 15,1 0-3-15,-2 5 0 16,-1-1 2-16,0 0-4 16,0-7 1-16,0-3 0 15,0-9-2-15,0-2 0 16,0-8-1-16,0-5 1 16,0-5-1-16,0-4 1 15,0 0 0-15,0 0-1 16,0 0 0-16,0 0 0 0,0 0 0 15,0 0-1-15,0 0 1 16,0 0-2-16,0 0 2 16,5 0 1-16,8 0 1 15,-1 0 1-15,7 0-2 16,1 0 0-16,4 0 0 16,1-7 1-16,8-3-1 15,3 0 3-15,4 1-1 16,5-4 0-16,-2 0 0 15,3-1 2-15,-4 1 0 16,1-1-1-16,2 4 1 16,-3 1 2-16,4 3-6 0,-4 2 0 15,7 0 2-15,-4 2-1 16,1 1 0-16,-4 1-1 16,1 0 1-16,-1 0-2 15,3 0 2-15,10 0 1 16,3 3 0-16,5 1-2 15,1-1 1-15,-3-1 1 16,-1 3-2-16,-2-1-1 16,0 1 1-16,0 2 0 15,-1 0-1-15,-3 0 0 16,-2-1 1-16,-3 0 1 16,-1-2-1-16,1 0 1 15,-1-2-1-15,1-1 0 0,-1 2 0 16,1-3-1-16,-3 6 1 15,-7-2-1-15,0 2 0 16,-3-2 1-16,4-1-1 16,2-2 3-16,3-1-2 15,4 2 0-15,0-2 1 16,-1 0-2-16,-6 0 2 16,1 0-2-16,0 0-1 15,0 1 1-15,5-1 0 16,1 0 0-16,-2 0 0 15,-1 3 0-15,0 0 0 16,-1-1 0-16,-5 0 0 0,2 0 0 16,1-2 0-1,-1 0 0-15,-3 0 0 0,4 0 1 16,-4 0 3-16,0 0-3 16,-1 0-1-16,-2 0 0 15,-3 0 0-15,0 0 1 16,-5 3-1-16,5-3 0 15,-3 2 1-15,4-2-1 16,2 0 2-16,3 0-2 16,4-5 2-16,-4 0-2 15,0 1 1-15,-5 0 1 16,3-2-2-16,-4 3 0 16,3 0 0-16,-2-1 0 15,2 3 0-15,0-1 0 16,4-1 0-16,2 2-2 0,-3 1 2 15,-1 0-1-15,-2 0 1 16,-3 0 0-16,-3 0 1 16,-2 0-1-16,-1 1 0 15,0 4-1-15,0-1 1 16,0 0 0-16,1-1 0 16,2 0 0-16,-5 0 1 15,2-2-1-15,-2-1-1 16,-2 0 1-16,4 0 0 15,-2 0 1-15,-1 0 1 16,1 0-4-16,-2 0 4 16,-1 0-2-16,2 0 0 0,-6 0 0 15,4 0 0 1,-1 0 0-16,-6 3 0 0,6 0 1 16,-6-2-1-16,-2 0 0 15,4 1-1-15,-4 0 1 16,-4 1 0-16,0-1 0 15,6 0 1-15,-3 1-1 16,7-3 0-16,5 4 0 16,0-2 0-16,3-1-1 15,0 5 1-15,-2-2 0 16,-1 2-3-16,-6-2 2 16,2-1 1-16,0 3-1 15,-2-5 1-15,0 2 0 16,-3 1 0-16,1-2 0 0,-2-1 0 15,2-1 0-15,-4 0 0 16,3 3-5-16,-6-3 5 16,0 0 0-16,-2 0-3 15,2 0 3-15,-6 0 0 16,-3 0 3-16,3 0-3 16,-3 0 0-16,0 0 0 15,1 0 0-15,3 0 2 16,-4 0 0-16,3 0 0 15,0 0-1-15,-3 0 3 16,0-3-3-16,0-4 2 0,0-3-2 16,0-3-1-1,0-1 0-15,0-4 1 0,-3-6 0 16,-4 0-1-16,3-4-1 16,-2-6 1-16,0-3 0 15,-1-2 0-15,1 2-4 16,0 4-4-16,0 11-3 15,-3 1-11-15,6 2-15 16,-3 2-21-16,3 2-5 16,0-3-64-16,3 1-33 15</inkml:trace>
  <inkml:trace contextRef="#ctx0" brushRef="#br0" timeOffset="51266.4313">4089 6565 22 0,'0'-4'53'0,"0"2"-27"16,0 2-8-16,0 0 4 0,0 0 7 15,0 0-4 1,0 0-13-16,0 0-3 0,0 0 0 16,0 0 3-16,0 0-6 15,0 0-1-15,0 0-2 16,0-2 1-16,0 2-2 15,0 0-2-15,0 0-1 16,0-1-4-16,0 1 5 16,0 0-2-16,0 0 2 15,0 0 1-15,0 0-1 16,0 0 0-16,0 0-5 16,0 0-9-16,0 0-25 15,0 0-41-15,0-3 7 16</inkml:trace>
  <inkml:trace contextRef="#ctx0" brushRef="#br0" timeOffset="51811.454">4089 6565 69 0,'33'-29'20'0,"-36"29"-20"16,3 0 4-16,0 0 9 15,0 0 5-15,0 0-5 0,0 0-1 16,-2 0 8-16,2 0 1 16,0 0-1-16,0 0-7 15,0 0-3-15,0 0-1 16,-1 0-6-16,1 0-1 15,-2 3-2-15,2 5 1 16,0 8 2-16,0 6 2 16,0 8 8-16,0 2-8 15,2 8 1-15,1 1-2 16,3 4 1-16,-3 2-5 16,3 1 0-16,-3-5 2 15,0-6 6-15,1-7-4 0,2-6-3 16,-3-6-1-16,0-4 0 15,0-1 5-15,-1 1-4 16,-2-3 0-16,0 1 0 16,0 0 2-16,1-5-3 15,-1 2 2-15,0-8-2 16,0 3 0-16,2-4 0 16,-2 0-2-16,0 0 2 15,0 0 0-15,0 0 0 16,0 0-2-16,0 0 0 15,0 0-6-15,3 0-15 16,-3-4-10-16,7-19-58 16</inkml:trace>
  <inkml:trace contextRef="#ctx0" brushRef="#br0" timeOffset="57301.7866">4274 7840 10 0,'-13'-7'34'16,"4"4"-15"-16,1 2-7 15,-2-1-12-15,4 1 5 16,-3-1-5-16,3 2 5 16,3-1 6-16,1-2 6 15,2 3 7-15,0 0-9 16,0 0-1-16,0 0-2 15,0 0 6-15,0 0-7 16,-1 0-6-16,1 0 1 0,-2 0-1 16,0 0 1-16,2 0-6 15,0 9 4-15,-2 16-3 16,1 17 12-16,-1 8 8 16,-1 5-12-16,3-5-6 15,0 0 1-15,-3-1 0 16,3 5-1-16,-3-2 0 15,3 0 1-15,0-1-1 16,0-9-1-16,0-5-1 16,0-10-1-16,0-11-2 15,0-4-2-15,3-5 3 16,0-3 1-16,0-1 0 0,-1 0-6 16,-2-3 2-1,0 0 0-15,0 0-2 0,1 0-7 16,-1 0-13-16,0-13-11 15,0-13-36-15,0-10-31 16</inkml:trace>
  <inkml:trace contextRef="#ctx0" brushRef="#br0" timeOffset="59080.176">4286 7721 123 0,'0'0'13'15,"0"0"-13"-15,0 0-6 16,0 0 2-16,0 0 4 15,6 0 2-15,6 3 4 16,0 3 5-16,4 1-5 16,4 0 11-16,2 0 0 15,-1 2-3-15,4-1-4 16,-2-2-2-16,2-1 3 16,2-1-8-16,1 2 3 0,-1-2-5 15,1 0 3-15,-1-1-2 16,2 0 3-16,5-2-3 15,0-1 5-15,2 0 2 16,3 0-2-16,0 0-4 16,1 0 2-16,0 0-3 15,-4 0 1-15,-3 0-3 16,3 0 2-16,-3 0-1 16,-2 0 0-16,3 0 0 15,-3 0 1-15,-5 0-1 16,4 0 2-16,1 0-3 15,-1 0 4-15,7 0-4 16,-4 0 3-16,4 0-3 0,-4 0 1 16,3 0 1-16,-3 0-1 15,3 0 1-15,-2 0-1 16,0 0 0-16,2 0-1 16,0 0 2-16,1 0-2 15,2 0 2-15,4-1-2 16,-1-2 2-16,4 3-2 15,-4 0 1-15,-3 0 2 16,4 0-2-16,-4 3 1 16,-2 0-2-16,-1-3 1 15,4 0-1-15,-1 0 4 16,0 0-2-16,0 0 0 16,-1 0 0-16,1 0 0 15,-3 0-2-15,0 0 2 0,3 0-2 16,-1 0 0-16,1 0 0 15,6 0 3-15,1 0 0 16,9 0 0-16,-4-2 0 16,0-2-1-16,-6 0 0 15,-2 1-2-15,-1 0 0 16,-5 1 0-16,3-1 2 16,-4-1-2-16,6 1 0 15,-2 0 0-15,-1 2 0 16,1-2 2-16,-1 2 0 15,-2 1-2-15,2-3 1 16,0 1 2-16,0-2-1 16,2 3-1-16,-2 1 0 0,-3-2-1 15,3 2 1-15,-2 0 0 16,2 0-2-16,3 0 2 16,2-1 1-16,4-2 1 15,6 0-1-15,7-1-1 16,3-2 2-16,5 5-1 15,2-2 0-15,-5-3-2 16,1 2 1-16,2-5 1 16,-2 1-1-16,3-2 0 15,-3 2 0-15,-7-1 1 16,-5 4-2-16,-1 1 1 16,-5-1-1-16,-1 4 0 0,1-2 3 15,-4 3-3-15,1-3 0 16,-4 2 1-16,-2-2 0 15,-4 0 0-15,-5 2-1 16,2-1 2-16,0 2-2 16,-2 0 2-16,-1 0-2 15,0 0 0-15,-2 0 0 16,2 0 1-16,0 0 1 16,-2 0-2-16,2 0 0 15,-6 0-1-15,3 0 2 16,0 0-1-16,-5 0 0 15,5 0-1-15,-6 0 1 16,3 0-1-16,-5 0 1 16,-1 0 0-16,-3 0 1 15,0 0-1-15,-2 0 0 0,-2 0 0 16,2 2 0-16,-7-2 1 16,0 0-1-16,-3 1 0 15,0-1-1-15,-3 0-1 16,0 0 2-16,0 0 3 15,3 0-1-15,-3 0 3 16,3 0-1-16,-3 0-2 16,0 0 1-16,4 0 0 15,-4 0 0-15,0 0 0 16,0 0-2-16,0 0-1 0,0 0 0 16,0 3-1-1,0-3 1-15,0 0-3 0,0 0 1 16,0 1-1-16,0 5 1 15,0 7 2-15,0 4 1 16,0 8 3-16,0 2-3 16,0-3-1-16,0 4 0 15,-4 2-1-15,4 1 1 16,-3 5 0-16,0 4 0 16,0-2 0-16,0-1 0 15,3-3 0-15,-3-4 0 16,3 2-1-16,-3 1 1 15,3 10 0-15,-3 0 0 16,3 3 0-16,0-5 0 16,0-3 0-16,0-4 0 0,0-8 0 15,0 1 0-15,3-7 0 16,-3-3 0-16,3-4 0 16,-3-5-3-16,0-1 2 15,0-4 1-15,0-2-3 16,3-1 1-16,-3 0-2 15,0 0-7-15,0 0-3 16,0 0-16-16,3 0-7 16,0 0-15-16,-3-14-58 15</inkml:trace>
  <inkml:trace contextRef="#ctx0" brushRef="#br0" timeOffset="68955.8482">15974 7877 25 0,'6'0'107'16,"-6"0"-103"-16,0-2 1 0,-3 1 5 15,-7 1-1-15,-4 0-4 16,5 0 3-16,-7 0 1 15,0 0 11-15,2 0 25 16,-1 0-25-16,-6 0-2 16,2 0 9-16,-3-4-12 15,2 1-4-15,-7-1-2 16,2-2-3-16,-7-1 4 16,-1-3 0-16,-2 3 0 15,-10-6 1-15,-1 3-1 16,-5-1 8-16,-6-2-11 15,2 1-2-15,3-4-3 16,1 2 0-16,2 0-1 0,-3-2 3 16,1 5-2-16,-5-3-1 15,4 0-1-15,0 1 1 16,3-1 0-16,0 1-2 16,-2-1 2-16,2-1-1 15,-3-2 0-15,1 4 0 16,-1-1-2-16,-2 1 2 15,4 0 2-15,1 4-2 16,0 0 0-16,0 5 0 16,-3 0-2-16,-3 4 2 15,1 0-3-15,1 0 3 16,6 0-3-16,7 0 3 0,1 0 0 16,3 8-1-16,-1 1 1 15,-4 3-1-15,-2 4 1 16,-5 1-4-16,2 0 2 15,-2 0 0-15,3 2 1 16,4 0 1-16,4 1 0 16,1-1 0-16,6 2-2 15,-2-1 1-15,9 3-2 16,-3 0 1-16,4 3 2 16,-4 4-1-16,0 1 1 15,-1 4 0-15,-1-2 0 16,1-2 0-16,0-2 0 0,6-2 0 15,-2-4 0-15,3-1 1 16,-1-1 1 0,3-1-2-16,-1-1 0 0,2-1 0 15,1 1 0-15,-2 4 0 16,-2 4 0-16,7 1 0 16,-3 0 2-16,2 2-2 15,7-2 0-15,1-4-3 16,6-1 0-16,0-6-3 15,0 2 0-15,11 0-10 16,8-1 12-16,0 2 2 16,8 0 1-16,-1 2-3 15,6 4 2-15,4-1 1 0,6 0 1 16,4 2-1-16,2 0 1 16,10-4-9-16,3-4 9 15,5 1 2-15,-2-4 5 16,6-3-4-16,3-5-1 15,5 2 1-15,4-2 0 16,6-4-1-16,6 3 5 16,6-4-7-16,4 0 0 15,-3-2 0-15,-2-1 0 16,-1 0 0-16,1 0-2 16,-2-4 2-16,-3-6 2 15,-6 1-2-15,3-1 0 16,-11 0 1-16,1 0-1 0,-9 3 0 15,-5-2-1 1,3-2 1-16,-3-2 4 0,-5-3-2 16,0-1-2-16,-7-6 0 15,-4 0-1-15,-1-3 0 16,0-1 0-16,-3-3 1 16,-3-2 0-16,-7-8 1 15,-4 1 1-15,-12-8 3 16,0-2-5-16,-9-1 6 15,-5 1-6-15,-6 2 9 16,-1 8-5-16,0-4-4 16,0 3 0-16,-4 0 3 0,-12 1-3 15,-2 3 1 1,0 2-1-16,-3 5 0 0,3 8 6 16,-1 1-6-16,1 3 1 15,6 3-1-15,0 0-1 16,0 3 1-16,1 1-7 15,1 1 3-15,0 2-3 16,4 1-22-16,-4-1-22 16,4 4-17-16,1-1-49 15</inkml:trace>
  <inkml:trace contextRef="#ctx0" brushRef="#br0" timeOffset="70297.9054">13105 8506 184 0,'-18'0'26'0,"9"0"-26"16,9 0-39 0,0 0 39-16,3 0 6 0,10 0 3 15,13 0 6-15,4 0-2 16,8 1 0-16,11 2 8 15,10 3-9-15,5-2 0 16,5 2-3-16,4-5-7 16,3-1 2-16,-2 0 1 15,7 0 6-15,4-10 1 16,3 0 3-16,6 0-6 16,9 9 6-16,-2-2-2 15,7 3-10-15,-8 0-2 0,-6 4-2 16,-6 6-1-1,-3 0 2-15,-8-3 0 0,-2-1 0 16,-14-3 0-16,-2-2 3 16,-7-1-3-16,-6 0 0 15,-4 0 0-15,-4 0-1 16,-5 0 1-16,-4 0-1 16,-6 0-1-16,-3 0-11 15,-5 0-7-15,-5 0-6 16,-1 0-1-16,-1 0-21 15,-5 0-20-15,-3 0-73 16</inkml:trace>
  <inkml:trace contextRef="#ctx0" brushRef="#br0" timeOffset="71751.9218">16765 7939 123 0,'-6'1'42'15,"3"-1"-11"-15,0 0 10 16,3 0 4-16,0 0-10 15,0 0-13-15,0 0-1 16,0 0-3-16,0 0-5 16,0 0-3-16,0 0-4 15,0 0-6-15,12 0 0 16,11 0 4-16,12-7 5 16,5-4-6-16,2-2 4 15,3 0-2-15,-2-1-1 0,2-1 2 16,1 1-5-1,-1-2 0-15,1-1 1 0,-7 6-2 16,-10 1-2-16,-6 4 2 16,-11 3-6-16,-8 3-5 15,-2 0-2-15,-2 0 0 16,0 0-16-16,0 0-16 16,-6 5-38-16,-13 3-94 15</inkml:trace>
  <inkml:trace contextRef="#ctx0" brushRef="#br0" timeOffset="73320.8972">17070 7518 195 0,'0'0'17'0,"-1"0"-15"16,1 0-2-16,0 2 2 16,0 11 5-16,0 7 1 15,9 3 14-15,3 9-3 16,0 2 4-16,6 7-3 16,-3 4-3-16,-1 6-8 15,2 10 4-15,-3 5-2 0,-4 7 1 16,-5 9-2-1,-1 7-3-15,-3 4 3 0,0-5-5 16,0-9-2-16,0-13 4 16,0-6-4-16,0-10 4 15,0-4-4-15,0-10 2 16,0-12-2-16,0-7 0 16,0-10-3-16,2-4 0 15,-2-3-5-15,0 2-1 16,0-2-3-16,0 0 3 15,0-20-4-15,-12-16-25 16,-11-6-19-16,0-5-60 16,-9-2-76-16</inkml:trace>
  <inkml:trace contextRef="#ctx0" brushRef="#br0" timeOffset="73521.8923">16931 8332 240 0,'0'0'0'16,"0"0"-19"-16,4-7 19 16,14-5 26-16,9-8-3 15,4-3 5-15,9-2-13 16,5-3-5-16,1-3-10 16,-1-1-21-16,-3 2-21 15,-5-4-15-15,-6-5-59 16,0 0 29-16</inkml:trace>
  <inkml:trace contextRef="#ctx0" brushRef="#br0" timeOffset="74047.8556">17496 7440 215 0,'0'0'25'0,"-3"10"-24"16,-11 26 5-16,-8 16 11 16,-10 14-5-16,-5 9-6 15,-5 0-1-15,4-3-1 0,2-6 0 16,4-6-4 0,9-13-4-16,5-14 0 0,9-11-6 15,6-12-3-15,3-7-6 16,0-3-10-16,3-3-42 15,14-12 71-15,9-6 1 16,-3-2 9-16,0 3-6 16,-2 7 1-16,-4 6-2 15,-7 7-3-15,0 0-3 16,-1 9 3-16,2 15 23 16,-2 9-7-16,-2 4 7 15,1 6-12-15,0 6 7 0,2 8-3 16,2 9 4-16,-4 3 4 15,3 9 2-15,0-1-4 16,-4 6-4-16,-1-1-5 16,-3 2-4-16,0-9-2 15,0-6-3-15,-2-13-3 16,2-9-1-16,2-12 0 16,-1-11-5-16,0-11-4 15,-1-10-7-15,-3-3-11 16,0-12-10-16,2-25-26 15,-1-16-59-15,3-23 6 16</inkml:trace>
  <inkml:trace contextRef="#ctx0" brushRef="#br0" timeOffset="74811.8033">17649 7741 202 0,'0'-4'63'0,"0"1"-63"16,2 0 6-16,2-4-6 16,5 0 12-16,2-6-6 15,4 2 2-15,1-1-6 16,-2 2 3-16,-1 3-1 16,-7 2-4-16,-5 5-6 15,-1 0-12-15,0 10 3 16,-7 21 15-16,-22 16 7 0,-8 9-5 15,-4-2-2-15,2-5 0 16,9-6 3-16,11-13-3 16,6-7 0-16,10-10-3 15,3-6-5-15,0-4-4 16,20-3-4-16,5 0 16 16,12-4 11-16,4-9 1 15,-2-1 3-15,-3 4-3 16,-8 5-3-16,-7 4-9 15,-9 1-3-15,-9 1 3 16,-3 21 0-16,-12 9 13 16,-17 8-9-16,-10 7-4 15,2-9-2-15,6-7 2 0,8-10-1 16,16-9 1 0,5-5-2-16,2-5-11 0,0 2 3 15,0-2-1-15,11-1 6 16,7 3 5-16,1-1 9 15,4-2-9-15,-3 1 12 16,-5 0-2-16,-2 2-1 16,-6 3-8-16,-4 2-1 15,-3 8 0-15,0 8 3 16,0 7 8-16,-10 3-7 16,-6 1-1-16,0-5-2 15,3-3-1-15,-1-6 0 0,4-3 3 16,2-7-3-1,7-2 1-15,-2-5-1 0,3-1 0 16,0-2-4-16,0 1 1 16,0-1 0-16,10-1 3 15,3 0 0-15,3 0 9 16,3 0-1-16,1-4-6 16,3-9 8-16,6-1-4 15,-6-4-2-15,6 1-4 16,-7-4 0-16,4-3-15 15,-7-3 5-15,-2-1-14 16,-13-1-30-16,-4 3-57 16</inkml:trace>
  <inkml:trace contextRef="#ctx0" brushRef="#br0" timeOffset="75090.0343">17727 8160 104 0,'0'0'14'15,"0"0"-14"-15,0 14 12 16,0 2 2-16,0 9 7 16,0 3 6-16,0 8 12 15,6 3-17-15,0 5 0 16,-3 4 11-16,4 3-14 16,0 2-7-16,3 4 3 15,-1-5-6-15,-3 0-9 16,1-5 2-16,0-11-2 0,-2-6 0 15,-1-7-2-15,-2-8-7 16,-2-3-3-16,0-6-19 16,0-3-22-16,-5-3-53 15,-7 0-46-15</inkml:trace>
  <inkml:trace contextRef="#ctx0" brushRef="#br0" timeOffset="75261.5133">17713 8856 10 0,'-10'7'46'0,"1"0"-23"16,2-3-3-16,4-1 7 15,3-3 0-15,0 0-1 16,0 0-17-16,0 0-8 16,6 0 33-16,11-11 5 15,6-4-6-15,6-3-5 0,6-4-18 16,5 2-5-16,8-3-5 16,1 2-13-16,3-1-38 15,2-7-95-15</inkml:trace>
  <inkml:trace contextRef="#ctx0" brushRef="#br0" timeOffset="75562.2486">18649 7820 303 0,'-7'0'49'0,"7"0"-49"15,0 7-6-15,3 10 5 16,11 6 0-16,7 5-1 15,2-3-2-15,2 0-7 16,-3-6-52-16,-2-12-112 16</inkml:trace>
  <inkml:trace contextRef="#ctx0" brushRef="#br0" timeOffset="75908.0953">19022 7771 69 0,'-3'6'211'0,"-12"10"-208"16,-4 10 1-16,-9 8 6 16,-8 8-8-16,-9 8-2 15,-11 0-1-15,0 5-2 16,2-5-4-16,2-7 7 16,10-9 3-16,15-7 7 15,8-9-5-15,13-8 1 16,3-6-6-16,3-4 0 0,0 0-10 15,10 0-12-15,12 0 22 16,11-10 31-16,8-6-7 16,5-4-10-16,0-3-10 15,3-1-2-15,-2-1-2 16,-1 1-2-16,-7 1-6 16,-6 2-6-16,-11 3-25 15,-9 1 8-15,-6 0-38 16,-7 1-4-16,0-1-40 15</inkml:trace>
  <inkml:trace contextRef="#ctx0" brushRef="#br0" timeOffset="76221.6267">18765 7695 222 0,'-1'0'0'0,"1"0"-7"16,0 0 7-16,0 4 5 15,6 15 13-15,9 10 2 16,0 5 11-16,1 9-5 16,2 7-3-16,-2 5-6 15,-1 7-1-15,-1 8-2 16,-5 9 1-16,-5 13-2 16,0-2-3-16,-4 2-1 15,0-13-6-15,2-11-2 0,-1-13 0 16,2-8 0-16,0-14-2 15,2-13 0-15,-2-10-6 16,-2-8-19-16,3-2-13 16,2-26-21-16,4-20-26 15,0-24-24-15,1-6 40 16</inkml:trace>
  <inkml:trace contextRef="#ctx0" brushRef="#br0" timeOffset="76366.5272">18964 8276 133 0,'-11'-20'50'0,"5"14"-8"16,-1 6 18-16,-2 0-27 15,-11 19-27-15,-6 11-6 16,-7 6-1-16,-5 8-6 16,-1-3-1-16,3 0-3 15,1-7-11-15,7-9-15 16,7-9-29-16,8-12 21 0,8-4-16 16</inkml:trace>
  <inkml:trace contextRef="#ctx0" brushRef="#br0" timeOffset="76516.4185">18873 8362 16 0,'26'-1'21'16,"-1"1"9"-16,-2 0-2 15,-3 0 2-15,-4 0-4 16,-1 1 6-16,-6 2-19 16,-1 0-13-16,-8-3-6 15,0 0-19-15,0 0-35 16</inkml:trace>
  <inkml:trace contextRef="#ctx0" brushRef="#br0" timeOffset="76709.9907">18597 7998 250 0,'0'0'0'15,"0"7"1"-15,0 16-1 16,3 7 0-16,-3 7-2 16,3 3-52-16,0-1-34 15,4-3-15-15</inkml:trace>
  <inkml:trace contextRef="#ctx0" brushRef="#br0" timeOffset="77026.5185">18658 8345 3 0,'7'26'25'15,"4"2"-11"-15,4 4-7 16,-6 2-4-16,4-3 1 15,-3-1 1-15,3 0 5 16,-6-3-7-16,-1 3 6 16,-3 0 0-16,-3-1-2 15,0-3-2-15,0-5 4 16,0-4 6-16,-3-4 2 16,-3-4 7-16,2-2 5 15,1-4 0-15,3-3-2 16,0 0-9-16,0 0-5 0,0 0-13 15,0-1 0-15,16-15 16 16,7-3 2-16,7-2-6 16,8-2-3-16,-2 0-3 15,3 4-2-15,0 3 1 16,-1 2-3-16,-1 4-2 16,-2 0-2-16,-4 3-11 15,0-1-23-15,-2-3-47 16,-9-5-66-16</inkml:trace>
  <inkml:trace contextRef="#ctx0" brushRef="#br0" timeOffset="77421.5789">19437 7576 281 0,'-21'0'38'0,"-3"20"-37"16,-19 22-2-16,-11 10-2 15,-13 6-7-15,3-3-9 16,9-5-6-16,13-10 8 16,9-8-1-16,11-11 2 15,11-9 15-15,6-6 1 16,5-6-9-16,0 1-52 0,3 2 40 15,10 3 21-15,6 4 9 16,1 7-3-16,2 7 1 16,-3 8-1-16,2 8-3 15,-8 8 2-15,2 3-4 16,-4-1-1-16,-5 0 0 16,0-11 1-16,-6-3 1 15,1-8 4-15,-1-9 0 16,0-6-4-16,0-6-2 15,0-4-11-15,0-3-15 16</inkml:trace>
  <inkml:trace contextRef="#ctx0" brushRef="#br0" timeOffset="77662.631">19152 8197 143 0,'0'-14'34'15,"0"-2"-32"-15,12 2 8 16,8-3-4-16,9-1 1 15,7-3 6-15,3-2 13 16,2-2 7-16,5-2 11 16,2 3-14-16,2 0-5 15,-4 3-13-15,-1 4-12 16,-10 6 0-16,-3 2-14 16,-12 2-13-16,-6 4-16 15,-8 2-5-15,-5 1-2 0,-1 0 22 16,0 0-33-16,-7 0-1 15</inkml:trace>
  <inkml:trace contextRef="#ctx0" brushRef="#br0" timeOffset="77985.9458">19525 7965 57 0,'0'7'35'15,"0"5"-28"-15,0 5 14 16,0 3 3-16,10 4 3 15,3 2 7-15,-1 10-6 16,2 2-12-16,1 11-3 16,2 6 0-16,2 7 0 15,3 2-3-15,3-1 0 16,2 5 0-16,3 2-2 0,3 4 4 16,-5 2-6-16,-1-1-5 15,2-2 0-15,-10-1-1 16,-3-5 0-16,-8-2-55 15,-8-5 55-15,0-4 7 16,0 0-6-16,0-6 4 16,0-7-5-16,0-4-3 15,0-12-8-15,0-7 10 16,0-7-17-16,0-9-82 16</inkml:trace>
  <inkml:trace contextRef="#ctx0" brushRef="#br0" timeOffset="78682.5269">16641 7295 133 0,'-8'0'45'16,"7"20"-44"-16,1 8 4 15,0 3 3-15,0 8-2 16,0-2-6-16,0 3-4 15,0-10-2-15,-3-7-19 16,3-13-42-16</inkml:trace>
  <inkml:trace contextRef="#ctx0" brushRef="#br0" timeOffset="78862.4414">16908 7246 294 0,'0'3'30'16,"0"6"-30"-16,0 7 0 15,6 2 0-15,1-1-7 16,7-1-40-16,-2-8-74 16</inkml:trace>
  <inkml:trace contextRef="#ctx0" brushRef="#br0" timeOffset="79388.103">20012 7054 285 0,'0'-6'33'16,"-1"6"-12"-16,-1 0 3 16,-1 0-19-16,-7 22-5 15,0 7 3-15,-11 11-3 16,3 0-1-16,-2 3-4 0,5-7-7 16,1 0-19-16,0-11-56 15,5-9-69-15</inkml:trace>
  <inkml:trace contextRef="#ctx0" brushRef="#br0" timeOffset="79582.3308">20388 6975 297 0,'0'20'26'0,"-6"15"-24"15,-11 14 6-15,-6 9-8 16,-1 4-1-16,-1-5-19 16,1-11-75-16,3-9-89 15</inkml:trace>
  <inkml:trace contextRef="#ctx0" brushRef="#br0" timeOffset="80476.0566">17197 9267 63 0,'0'0'65'0,"4"-3"-65"16,-2 3-14-16,-1 0 14 0,1-1 4 16,-2-1-2-16,1-2 4 15,-1 4 1-15,4-3 6 16,-1 0 11-16,0-1-2 15,0 1 0-15,6-1-11 16,4-2 6-16,8 2-8 16,6-2 2-16,11-1 5 15,9 1-2-15,6-2 3 16,12-3-1-16,5-3-7 16,6-6 1-16,8 0-4 15,4-3 4-15,13 2-2 16,8 2 3-16,18 0-3 0,13-1 1 15,6 2 2-15,9 0-1 16,8 4 0-16,-2 10-8 16,13 4 5-16,-3 0-7 15,-6 0 1-15,-8 0 1 16,-27 0-2-16,-14 0 0 16,-18 1 0-16,-11-1 1 15,-15 0-1-15,-8 0 0 16,-11 0 0-16,-9 0 0 15,-7-7-4-15,-8 3 3 16,-10-2-5-16,-5 3 6 16,-4 2-12-16,-10 1-9 15,0 0-12-15,0 0-27 0,-15 0-125 16</inkml:trace>
  <inkml:trace contextRef="#ctx0" brushRef="#br0" timeOffset="87479.9219">16068 2362 183 0,'9'12'119'16,"-6"-6"-106"-16,-3-6-13 16,0 0 7-16,0 0 8 15,0 0-5-15,1 2-4 16,1 3-5-16,-1 10 0 15,2 14-1-15,3 19 8 16,0 20 4-16,-1 13-1 16,-2 14-1-16,-3 10-4 15,0 11 2-15,0 9-2 16,-13 9 4-16,-4-3-4 16,2-2-2-16,0-10 0 15,7-16-1-15,5-15-1 0,3-22-1 16,0-16 0-16,0-15-1 15,0-11 0-15,0-11-3 16,0-8-1-16,0-5-1 16,0 0-3-16,-4-13 0 15,-6-23-32-15,1-21-102 16,-8-23 39-16</inkml:trace>
  <inkml:trace contextRef="#ctx0" brushRef="#br0" timeOffset="88333.9721">16080 2263 277 0,'4'0'0'16,"12"0"-17"-16,14 0 17 15,14 0 7-15,17 1 14 16,21 2-5-16,16-3 2 16,16 0-1-16,19 0 3 15,7-11-4-15,5 0 0 16,2 1-11-16,-8 2 2 16,-12 2 0-16,-8 2 0 15,-5 1-2-15,-12 1-1 16,-6 1-1-16,-5 1 0 0,-4 0 1 15,-2 0-4-15,-8 3 4 16,-10 5-4-16,-13 1-1 16,-12 2-1-16,-9 6 1 15,-10 1-8-15,-4 5-1 16,-2 4 9-16,-3 2 1 16,1 5 3-16,-2 7 3 15,0 8-4-15,-1 6 0 16,2 11-1-16,-2 4 1 15,0 5 1-15,3 1-3 16,-3-1 2-16,1 1-2 16,4 3 1-16,-1 0-1 0,-3-1 0 15,3-1-2-15,0-6 2 16,-2-2 0-16,0-7 0 16,-2-4-4-16,-6-5 4 15,-3-7 0-15,-3-4 0 16,0-7 0-16,0-7-1 15,-16-5 1-15,-3-6 0 16,-4-3 7-16,-13-1-4 16,-7-5 2-16,-11-2-2 15,-9-3 0-15,-8 0 0 16,-13-1 0-16,-13 5-2 16,-7 0 0-16,-13 5 3 15,-7 3-3-15,-5 2-1 0,-11 2 0 16,-16-1 0-1,3 0 4-15,2 1-4 0,4-7 7 16,24-6-3-16,14-6 0 16,27 0-4-16,12-1 0 15,16-9 0-15,5 0 1 16,10 3-1-16,7 1 1 16,12 2 0-16,4 2-1 15,3 1-2-15,6-1 2 16,2 2 0-16,4 0-4 15,1-1 1-15,0 1-7 16,0-2-3-16,0 1-20 16,0-2-30-16,0-5-46 15,1-6-49-15</inkml:trace>
  <inkml:trace contextRef="#ctx0" brushRef="#br0" timeOffset="89069.5995">16649 3385 250 0,'0'0'14'0,"0"0"-8"16,0 0 22-16,0-3 33 16,0-19-15-16,10-17-21 15,5-8-19-15,4-8 4 16,5-5 3-16,1 0-4 15,1-2-7-15,-3 5 2 16,-3 9-1-16,-8 13-3 16,-5 12 1-16,0 12 1 0,-5 7-2 15,-2 4-7-15,0 1-14 16,0 27-12-16,5 19 33 16,-2 15 10-16,0 5-5 15,0-1-3-15,3-10 1 16,-1-10-2-16,1-7 2 15,0-11-3-15,-1-11 1 16,3-8-1-16,-4-6-1 16,-1-3-4-16,0 0-10 15,3 0 15-15,10-23 2 16,13-17 13-16,4-12-8 16,3-11-7-16,-3 2-1 15,-4 2 1-15,-5 12 2 0,-3 14-1 16,-7 18 3-16,-6 9-4 15,-4 5-1-15,-2 1-10 16,-2 1-13-16,1 23 12 16,4 10 12-16,3 9 11 15,5-2-8-15,-1-1-1 16,9-5 0-16,-2-2 0 16,0-3 0-16,1-4 0 15,-4-5 0-15,1-2-1 16,-5-8 1-16,-2-3-2 15,-3-4-5-15,-4-4-13 16,0 0-4-16,-3 0-47 0,3-3-27 16</inkml:trace>
  <inkml:trace contextRef="#ctx0" brushRef="#br0" timeOffset="89558.2032">17490 3134 208 0,'0'0'7'16,"0"0"-2"-16,-4 0 0 16,3 0 12-16,1 0-8 15,0 0 7-15,0 0-3 16,0 0-4-16,0 0 0 0,0 0-5 15,0 0-3-15,0 0-1 16,0 11 2-16,0 4 4 16,1 7 3-16,9-1-4 15,-1 0-5-15,2-4 0 16,3-6 0-16,4-2 0 16,-5-8 1-16,7-1 7 15,-5 0 5-15,-1-3 0 16,2-11-4-16,-3-7 11 15,-4-1-6-15,-3-2 0 16,-5-2-4-16,-1 4-1 16,0-1 1-16,-7 3-7 0,-8 4 4 15,-9 5-5-15,-1 6-2 16,-5 5 0-16,3 0-8 16,2 0 6-16,3 1-2 15,6 6-3-15,6-1-9 16,4-4-9-16,6 3-19 15,0 0-23-15,3 0-4 16,16-2-10-16</inkml:trace>
  <inkml:trace contextRef="#ctx0" brushRef="#br0" timeOffset="90771.8254">17857 3146 22 0,'3'7'48'0,"0"0"-25"16,-3-2-3-16,3-2-1 16,-3-3-2-16,0 0 28 15,0 0 16-15,0 0-4 16,0-15-10-16,0-4-43 16,-6-4 4-16,-2 2 7 15,-2 4-8-15,1 4 17 16,0 8-12-16,-1 2-4 15,-3 3-8-15,1 0 0 16,-2 12-6-16,-3 10 4 0,2 3 2 16,5 1-2-16,7 0-2 15,0 1 4-15,3-3-1 16,0-3 0-16,0-4-3 16,6-5 4-16,0-7 0 15,3-3 0-15,2-2 1 16,2 0 3-16,3-10 1 15,2-12 0-15,3-4 0 16,-6-5-3-16,3-6 2 16,-6-5-4-16,-2-6 1 15,-4-7 1-15,-2-3-2 16,1 3-3-16,-5 11 3 16,1 13 1-16,-1 11 3 15,0 10-4-15,0 6-1 16,0 3 0-16,0 1 2 0,0 0-2 15,0 0 1-15,0 0-6 16,0 7-4-16,-1 14 6 16,-4 10 3-16,1 7 1 15,1 6 0-15,1 1 0 16,1 2 0-16,-1 0 2 16,2-3 0-16,0-4-2 15,0-5 0-15,8-5 0 16,9-4 0-16,2-3 1 15,4-6-1-15,4-5 0 16,5-7 0-16,-3-5 1 16,4 0 0-16,2-5 5 0,-6-14-1 15,0-5-4-15,-9-3 0 16,-4-1 2-16,-10-3 2 16,-6 1-1-16,0 2-2 15,0 4 5-15,-9 4-7 16,-9 6 0-16,3 5 0 15,-1 4 1-15,2 5-1 16,-1 0-2-16,2 0 1 16,-3 7-6-16,2 7 3 15,2 4 3-15,8 2-4 16,1 3 2-16,3 0-1 16,0 0 3-16,7 0 1 15,6-3 1-15,3-2-1 0,0-4 0 16,-6-4 0-16,3-3 0 15,0-4 0-15,-3-3 0 16,2 0 4-16,-2 0-2 16,4-7 0-16,-2-11 3 15,1-9 1-15,1-10-2 16,-2-8-2-16,-6-9-2 16,2-5 1-16,-2 0-2 15,0 9 1-15,1 13 0 16,-4 11 3-16,-3 13-1 15,0 6 1-15,0 3-6 16,0 2 3-16,0 2-1 0,0 0 1 16,0 0 0-1,0 0 0-15,0 0-4 0,0 5-5 16,0 17 1-16,0 12 8 16,0 9 2-16,0 2 0 15,0 0-1-15,0-4 0 16,0-3-1-16,4-4 1 15,8-5-1-15,-3 0 0 16,9-2 0-16,-3-5 0 16,4-2 0-16,5-6 0 15,-2-3 0-15,8-7 0 16,2-2 0-16,3-2-1 16,-2-2-4-16,0-15-9 15,-4-4-25-15,-4-2-44 16,-5-6-113-16</inkml:trace>
  <inkml:trace contextRef="#ctx0" brushRef="#br0" timeOffset="92721.4409">14685 1653 29 0,'3'12'22'0,"9"10"-2"16,1 1-3-16,1 1 3 0,2 4 0 15,3 2-1-15,7 2-3 16,7 4-4-16,-2 3 11 16,5 2-3-16,1 4 0 15,2 3-14-15,-3 1 5 16,1 1 1-16,-3 0-4 15,2-1-3-15,0-4 0 16,-1 0 4-16,3 1 5 16,-1 3-7-16,2 0-2 15,-6 0 3-15,1-4-4 16,-1-3-3-16,-3-6 3 16,-2-5-2-16,2-7 0 15,-3-3 1-15,-5-5-1 0,4-2-2 16,-7-4 1-16,-4-3-1 15,0-1 0-15,-9-3 0 16,0-2-2-16,-3-1-6 16,0 0-17-16,1 0-27 15,3-13-43-15,3-11-70 16</inkml:trace>
  <inkml:trace contextRef="#ctx0" brushRef="#br0" timeOffset="93119.9807">15552 2296 201 0,'0'1'3'0,"0"9"5"16,0 7-8-16,3 5 19 15,9 9 4-15,4 6-5 16,5 4-9-16,-3 2-8 15,3-2 5-15,1 1-4 16,-3-3 7-16,4-2-2 16,-10 1 5-16,4-1-2 15,-5 0 0-15,-5-1 0 16,-1-1-4-16,-5-2 8 16,-1-5-3-16,0-3 2 15,-3-3-9-15,-11-3 7 16,-3-1-2-16,-8 0-3 0,-7-4 2 15,-8-3-4-15,-14-2-1 16,-5-4-3-16,-9-1 0 16,-1-1-3-16,-2 0-2 15,3-3-8-15,-1 0-1 16,5 0-28-16,6-3-47 16,6-9-46-16</inkml:trace>
  <inkml:trace contextRef="#ctx0" brushRef="#br0" timeOffset="93848.0533">13220 1216 242 0,'-18'-15'52'15,"3"8"-36"-15,13 7-16 16,2 0-4-16,0 2 1 16,5 18 3-16,13 7 8 15,4 8-2-15,1 10 0 16,-1 6-1-16,5 1 0 16,-5 2 1-16,1-6-3 15,-3-5 1-15,0-4-2 16,-5-4-2-16,-1-4 2 0,-5-7-2 15,-2-1 0-15,-4-5-1 16,0-6-2-16,-3-3-5 16,0-5-6-16,-6-4-21 15,-11 0-31-15,-2-21-57 16</inkml:trace>
  <inkml:trace contextRef="#ctx0" brushRef="#br0" timeOffset="94298.0917">13372 1089 237 0,'-5'-1'23'16,"5"1"-21"-16,0 0-2 16,0 0 2-16,8 0 1 15,16 0 1-15,9 0 5 16,5 0 3-16,7 6 0 15,1 3-10-15,2 4 3 16,-3 1 1-16,-1 1-3 16,-5 1 0-16,-4 0-1 15,-5 1-2-15,-5-1 0 16,-7 5 1-16,-3 5-3 16,-9 5 3-16,-6 11-1 15,0 13 6-15,-21 11 15 0,-19 5-6 16,-5 0-7-1,-7-4-3-15,-1-6 0 0,2-4-1 16,5-11 0-16,11-8 0 16,2-8 1-16,6-10 0 15,12-6-3-15,5-7 2 16,4-3 0-16,6-4 0 16,0 0-3-16,0 0 0 15,0 0-1-15,-3 0 0 16,-2-6-6-16,-6-9-58 15,0-3 13-15,2-3-81 16</inkml:trace>
  <inkml:trace contextRef="#ctx0" brushRef="#br0" timeOffset="98631.8095">19443 2423 141 0,'0'0'9'16,"-3"0"-7"-16,-3 0 8 16,-5-2 12-16,4-2 9 15,-2 0 4-15,-2-5-1 16,-3 2-6-16,-5-3 1 15,-1-1-7-15,-7-2-12 16,-1-2 2-16,-8-3-9 16,-2-5 3-16,-4-3-3 0,-8-3 13 15,-2-2 0-15,-11-3-7 16,-4 2 2-16,-7 0 0 16,-4 3-4-16,-4 1-5 15,-4-1-1-15,-3 1 2 16,2 1-1-16,2 1-1 15,5-2 2-15,-2 3-2 16,-6-3 0-16,-5 1-1 16,1-1 2-16,-2 0-2 15,-3 2 0-15,-3-1 0 16,-8 1 1-16,4-1-1 16,-3-1 1-16,4 0 1 15,4-1-1-15,1-2-1 0,2 0 2 16,1-3 0-16,-1-1-1 15,1-4-1-15,1-3-2 16,0 0 1-16,-3 0 1 16,0 4 0-16,3 2 0 15,0 3 0-15,3 2 0 16,0 1 0-16,3 1 2 16,-3-1-1-16,-6 0-1 15,3 2 0-15,6 1-2 16,3 3 2-16,6 0 1 15,6 3-1-15,-5 3-1 16,2 1-1-16,0 4 1 0,-3 2 0 16,-5 2-2-1,3 1 3-15,0 2 0 0,2 1 2 16,-2 1-1-16,-4-1-1 16,6 4 1-16,-3 1-1 15,6 0-3-15,3 0 3 16,-2 1 0-16,-4 8-1 15,-2 2 1-15,1 0-5 16,-5 3 4-16,0 0 1 16,1 0 2-16,-3 2 1 15,6 0-3-15,3 2 2 16,-1 1-2-16,-5 7-1 16,4 1 0-16,4 2-4 15,1 5 5-15,1 1-2 16,2 4-6-16,-1 2 5 0,0 2-4 15,3 8 6-15,10 1 1 16,5 3-1-16,10 1 1 16,9-2-1-16,2 5-2 15,7 5 3-15,0 4-2 16,8 2 1-16,7 5-1 16,1 0-1-16,11 1 3 15,0 3-1-15,5 2-2 16,13 2 3-16,9 5-2 15,4 5 1-15,5 3-2 16,7-1 3-16,5 3-3 16,4-2 1-16,0 3 2 0,3 1 0 15,10-4 0-15,0-4-6 16,4-6 5-16,2-6 1 16,10-4 5-16,3-4-5 15,7 0 0-15,3-1 2 16,4-2-2-16,-1-2 1 15,3-6 5-15,1-1-6 16,1-3 0-16,-2 0 1 16,0-3-1-16,-3-4 0 15,8-3 1-15,5-5-1 16,4-4 2-16,3-4-2 16,0-3 0-16,-1-2 1 15,0-6-1-15,2-3 0 16,-5-2 3-16,1-5-3 0,-1-1 0 15,5-4 3-15,2-2 0 16,3-2 1-16,1-1-4 16,-5-2 2-16,-2 0 0 15,-3-1 0-15,-3 2 0 16,-5-1-2-16,-5 2 0 16,2-2 1-16,2 1-1 15,2-1 1-15,2-1 0 16,3 0 0-16,-8 0-1 15,-5 0 0-15,-7 0-1 16,-2 0 1-16,-5-3 0 16,0 0 1-16,-4-1-2 15,2 0 2-15,-1 0-2 0,-1-2 1 16,1 2 0-16,3 0 2 16,-1-2-1-16,2 1-1 15,-3-4 1-15,-2-4-1 16,-4-5-1-16,2-5 1 15,1-2 0-15,-4-6 1 16,-5-3 3-16,0-1-3 16,-9-2 1-16,-5 1-1 15,-2-1 1-15,-4-2-2 16,-3-3 0-16,1-1 5 16,-1-7-4-16,-2-2 1 15,3-5 1-15,-4-3-2 0,-3-2 0 16,-6-2 0-16,-1 2 2 15,-5 3 0-15,-9 1-3 16,3 1 3-16,-8 1 3 16,-3 1-5-16,-3 3 0 15,0 3 2-15,-6-1-2 16,2 2-2-16,-4-1 0 16,-2 1 1-16,0-2 3 15,0 0-3-15,0 0-2 16,0 2 2-16,-3 3 1 15,-3 3 1-15,0 2-3 16,-4 5 1-16,-1 2-2 16,-1 3 1-16,-1 1-1 0,0 1 1 15,-1 4 1-15,-1 2 2 16,2 2-2-16,-3 0-1 16,2 4 1-16,2 1 0 15,-5 1 0-15,4 4 0 16,1 0 0-16,5 3 1 15,-1 1-1-15,5 3 2 16,0 3-2-16,3 0-1 16,0 0-1-16,0 0-5 15,0 0-3-15,0 0-7 16,0-1-16-16,0-1-16 16,0 1-14-16,0-2-46 15,11-2-78-15</inkml:trace>
  <inkml:trace contextRef="#ctx0" brushRef="#br0" timeOffset="110945.9689">16232 3928 51 0,'0'-5'43'0,"0"-1"-24"15,0 5-8-15,0 1 5 16,0 0 1-16,0 0-3 16,0 0 1-16,0 0 6 0,0 0 1 15,0 0-4-15,0 0-4 16,0 0-7-16,0 0-4 16,0 0 0-16,0 0-2 15,0 0 4-15,0 0-2 16,0 0-1-16,0 0 0 15,0 0-2-15,0 0-6 16,0 0-10-16,0 0-12 16,0 0 1-16,0 0 3 15,0-2 8-15,0 1-16 16,0 0 28-16,-2 1 2 16,-2 0-9-16,-2 0-10 0,-1 0 10 15,1 0 4-15,0 4 5 16,-2-2 2-16,3 0 5 15,0-2 4-15,2 1 5 16,-2-1-4-16,1 0-1 16,4 0 0-16,-3 0-4 15,3 0 4-15,0 0-1 16,0 0 0-16,0 0 1 16,0 0 6-16,0 0-7 15,0 0-1-15,0 0-2 16,0 0-1-16,0 0-2 15,0 0-2-15,0 0 0 0,0 0 0 16,0 0 0-16,3 0 0 16,4 0 1-16,8-4 3 15,2-3-1-15,2 0 0 16,2-1-3-16,-6 2 0 16,2 2-2-16,-1-1 1 15,0 1 1-15,0 1-4 16,1 2-8-16,-4-1 2 15,2 2-5-15,-4 0-17 16,1 0 7-16,-2 0-20 16,-3 3-5-16</inkml:trace>
  <inkml:trace contextRef="#ctx0" brushRef="#br0" timeOffset="115766.4841">23456 1880 207 0,'-37'-9'31'16,"5"3"-24"-16,13-2 19 0,3 6 2 15,-6 2-7 1,-12 19-9-16,-14 13 1 0,-11 15-4 16,-8 12 2-16,-1 7-5 15,10 7-1-15,11 1-2 16,8 8-2-16,7 5 2 16,7 4 1-16,12-2 2 15,7-8-5-15,6-9-1 16,22-8-8-16,21-6 8 15,18-8 10-15,20-10-6 16,23-13 5-16,13-18-2 16,12-9 3-16,1-16-7 15,-4-25 2-15,-8-13-2 16,-11-14 5-16,-10-6-3 0,-10-8 2 16,-17-7-2-16,-13-1-2 15,-14-1 1-15,-19 2 1 16,-11 3-5-16,-13 9 1 15,-5 6-2-15,-24 11 1 16,-11 9-5-16,-11 9-7 16,-11 8 9-16,-9 9-1 15,-2 11 3-15,-3 10-9 16,0 4 0-16,5 3-14 16,4 14-13-16,9 3-20 15,14 0-44-15,11-3-78 16</inkml:trace>
  <inkml:trace contextRef="#ctx0" brushRef="#br0" timeOffset="116019.3977">23609 2301 58 0,'35'31'69'0,"8"9"-27"16,8 7 0-16,0 5-6 15,4 4-6-15,5 4 3 16,2 1-12-16,8 1-4 16,9 3 5-16,9 0-14 15,11-4-5-15,2-6-1 16,2-6-2-16,-6-8-3 0,-9-4-2 16,-7-6-13-16,-11-6-13 15,-16-8-68-15,-17-10-51 16</inkml:trace>
  <inkml:trace contextRef="#ctx0" brushRef="#br0" timeOffset="118157.5524">22693 2015 36 0,'-14'-9'34'16,"-1"2"-8"-16,4 2 8 0,-2-4 5 15,-2 1 10 1,-1-3-22-16,-1-2 11 0,-4-2-16 16,-3-3-4-16,-5-3-7 15,-6-4 4-15,-7-4 4 16,-8-2-10-16,-8-1 2 16,-11-5 2-16,-7 2-5 15,-6 1 2-15,-17 3 5 16,-13 10-13-16,-12 5-2 15,-14 11-1-15,-12 5 0 16,-7 0 1-16,-14 4-5 16,5 12 2-16,1 5 2 15,12 1 1-15,12 2 2 16,12 3 0-16,12 4-2 0,7 2 1 16,2 2-1-16,5 0 1 15,8 3 2-15,4 0-3 16,7 1 0-16,7 0-3 15,1 0 2-15,9-1 1 16,5-1 0-16,11-7 1 16,10-5-1-16,13-8 0 15,11-7 0-15,5-4 1 16,9-5-1-16,2 0 0 16,1 1 2-16,-2-1-2 15,1 2 0-15,-5 1-2 16,0 4 1-16,-6 0 0 15,1 3 0-15,1 0-1 0,-3 2 0 16,2-3-2 0,3-3 2-16,0 0-4 0,5-3 4 15,0 1-1-15,0-2-2 16,3-2 1-16,0-1-6 16,0 0-12-16,0 0-13 15,0 0-14-15,0 0 6 16,0 0-28-16,0 0-24 15</inkml:trace>
  <inkml:trace contextRef="#ctx0" brushRef="#br0" timeOffset="118697.8059">19486 1838 132 0,'0'0'0'0,"0"0"-32"15,0 0 32-15,0 0 1 16,0 0 0-16,4 0 17 16,1 0-6-16,-4 0 1 15,-1 0-6-15,0 0 6 16,0 0 12-16,0 3-7 15,-6 10-11-15,-16 10 16 16,-12 10 11-16,-11 10-9 0,-7 5-13 16,-5 4-2-16,5 4-2 15,7 4-3-15,6-1 2 16,8-1-6-16,2-5 0 16,12-5-1-16,8-7 0 15,9-10-8-15,0-8 3 16,3-5 5-16,12-2 0 15,5-1 4-15,7 1-1 16,2-4 2-16,2 3 0 16,2-5-2-16,3-5-1 15,7-3 7-15,8-2-1 16,7-3 4-16,11-14 0 0,2-5-7 16,-2 0 0-16,-2 0-4 15,-6 2-1-15,-11 1 0 16,-11 4 0-16,-10 3-2 15,-10 5-4-15,1 2-8 16,-4 1-19-16,-3 2-37 16,0 1-71-16</inkml:trace>
  <inkml:trace contextRef="#ctx0" brushRef="#br0" timeOffset="119525.0767">19189 4322 119 0,'0'0'37'0,"0"0"-36"16,0 0-1-16,0 0 1 15,0 0 1-15,0 0-2 16,0 0 5-16,0-3-2 16,0-3-3-16,0 2 1 15,0-3 2-15,0 1-3 16,0-2-6-16,0-3-24 16,0-2 12-16,-8 1-1 15,1-1 8-15,-3 1 11 16,1 2-26-16</inkml:trace>
  <inkml:trace contextRef="#ctx0" brushRef="#br0" timeOffset="120347.4805">19089 4096 30 0,'-6'-11'56'16,"0"5"-41"-16,3 4-9 15,3 0 5-15,0 2-9 16,0 0-2-16,0 0 0 15,-1 0 0-15,1 0 1 16,0 0 4-16,0 0 6 16,0 0 7-16,0 0-8 15,0 0-9-15,0 13 3 0,0 4 9 16,10 5 2 0,6 5 2-16,7 1-1 0,4 0-4 15,2 2 2-15,6 0 7 16,8-2-4-16,9 2-4 15,6-3 4-15,7-1-1 16,-1 0 4-16,5-2-8 16,6-2-2-16,6-2 3 15,9 0 0-15,4-5-3 16,1-5 0-16,6-4-2 16,-1-6 2-16,4 0 0 15,6-6 1-15,7-14-2 16,7-8-1-16,8-7-3 15,4-8-3-15,-1-3 1 16,-3-7-2-16,-5-3 0 0,-11-1 1 16,-7-6-2-16,3-2 1 15,-1 1-1-15,2-4 0 16,3-3 0-16,-1-1-2 16,-6-3 1-16,-7 8 1 15,-14 9-5-15,-17 13-1 16,-19 13 5-16,-13 9 1 15,-13 5 1-15,-7 5 0 16,-8 4-2-16,-5 5 3 16,-4 2-2-16,-1 2 0 15,-1 0-2-15,0 0 1 16,0 0 2-16,0 0 0 0,0 0 0 16,0-1 0-16,0-2-1 15,0 2 1-15,0-1-1 16,0 1-2-16,0 1-3 15,0 0-3-15,0-2-1 16,6-3 1-16,6-5 3 16,5-4 5-16,8-3 0 15,3 0 0-15,5-1 1 16,1 1-1-16,-2-1 0 16,-4 2 0-16,-4 3 1 15,-7 2-1-15,-4 1 0 16,-6 3 1-16,-2 1-1 15,-2 1 1-15,0 0-2 16,-3 3 1-16,0 0 0 0,0-2-1 16,0 1-11-16,-6-1-50 15,-11 3-35-15,-7-2-99 16</inkml:trace>
  <inkml:trace contextRef="#ctx0" brushRef="#br0" timeOffset="120694.1603">22329 3246 224 0,'0'0'0'16,"0"0"-2"-16,10 0 2 0,13 0 23 15,13 0-3-15,13 0-11 16,8 0 7-16,3 0-5 15,-2-2-4-15,-6 0-3 16,-6 2-3-16,-11 0 4 16,-9 0-5-16,-7 13 0 15,-12 7 0-15,-6 10 8 16,-1 8 0-16,-8 6 4 16,-14 5-1-16,-1 2-4 15,-4-1-4-15,2 1-1 16,2-4-2-16,4-8-5 0,1-5-10 15,-2-3-9 1,-1-1-24-16,-4 1-35 0,-5 1-19 16</inkml:trace>
  <inkml:trace contextRef="#ctx0" brushRef="#br0" timeOffset="121076.9333">21116 4765 199 0,'-3'17'51'0,"2"6"-48"16,-2 15-3-16,-1 4 2 15,-2 5 4-15,0 0 4 16,-4 3 0-16,-1 0-2 16,-6 2 8-16,-4 1 6 15,-4-2-2-15,-2-6-4 16,8-7-6-16,1-11-6 15,7-7-4-15,7-9 0 0,2-8-7 16,2-3-4 0,0-9-37-16,0-30-149 0</inkml:trace>
  <inkml:trace contextRef="#ctx0" brushRef="#br0" timeOffset="121353.9904">21285 4521 126 0,'8'13'12'0,"2"19"2"15,0 12 25-15,3 11-3 0,0 10-9 16,3 5-11-16,4 1 2 16,2 0-8-16,-2-7 8 15,0 0-1-15,0-3-4 16,-4-5 0-16,0-8-7 15,0-9-3-15,-3-9-3 16,-1-10 0-16,-3-9-3 16,-4-4-7-16,-1-7-12 15,-4 0-5-15,0-15-26 16,0-11-96-16</inkml:trace>
  <inkml:trace contextRef="#ctx0" brushRef="#br0" timeOffset="121534.7452">21149 5160 199 0,'-3'-1'46'15,"3"-2"-46"-15,0 0-16 16,12-5 16-16,17-5 40 16,13-7-15-16,7-4-15 15,10-1-10-15,4-3-10 16,-3 2-53-16,-4 2-69 15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07-01T06:26:36.574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16773 5871 11 0,'-1'-4'27'16,"-6"-2"1"-16,1 4 0 15,0 0-10-15,-2-1 2 16,-2-1 0-16,4 4-6 16,0-1 6-16,0-1 5 15,-3 2 7-15,1-1-18 16,1 1-6-16,-1-1 9 16,4 1-5-16,-3-3-2 0,1 3 9 15,0-1 5-15,-4-2-4 16,2-3-7-16,-1 3 3 15,0-4 4-15,0 3-9 16,-5-2-3-16,4 0-3 16,-3 1 2-16,-6-1 5 15,-1-3-4-15,-7 0-6 16,-4-1-1-16,-8-1 4 16,-7 1-2-16,-5 3-3 15,-7-2 1-15,-7 2 3 16,0 0-3-16,-7 4 0 15,1 3 0-15,-4 0 1 16,-4 0-1-16,-5 0 0 0,-2 7 0 16,-13 8-1-1,-4-1 1-15,2 4-1 0,4 0 0 16,9 3 0-16,9 2 0 16,9 0 1-16,1 3-1 15,11-3 3-15,6 5-2 16,7 3-1-16,6 5 2 15,8 3-2-15,3 6 0 16,8 2-1-16,4 2 1 16,13 5-1-16,3 1-1 15,0 1 2-15,22 0-2 16,11 0 1-16,12-7-2 0,11-2 2 16,12-1 1-1,11-6 1-15,12-4-1 0,6-4 1 16,10-8 2-16,13-5-1 15,3-6-2-15,11-9 1 16,1-4 0-16,-2 0-2 16,4-25 2-16,-4-10-1 15,-3-12 1-15,-1-11 0 16,1-4 2-16,-6-7-1 16,-10-5 2-16,-13 1-4 15,-15 1 2-15,-14 2-2 16,-13 1 3-16,-12-1-2 15,-10 5 1-15,-10 5 0 16,-12 5 3-16,-11 4-3 16,-4-1 1-16,0 1 3 0,-10-1-4 15,-20-2 1-15,-13 5 0 16,-7 2-2-16,-12 5-1 16,-7 6 0-16,-5 13-1 15,-7 6 0-15,-1 10 1 16,0 5 1-16,6 2-1 15,8 2-2-15,9 12 0 16,7 4-1-16,6 0-3 16,5 2 0-16,7 0-2 15,6 1-14-15,4 1-7 16,3 2-10-16,1 5-3 16,7 3-31-16,-6 2-78 0</inkml:trace>
  <inkml:trace contextRef="#ctx0" brushRef="#br0" timeOffset="2661.9414">15126 7810 41 0,'0'0'58'16,"0"0"-43"-16,-3-1 5 15,-3-4-3-15,2 1-3 16,1 1 5-16,-4 1-4 15,4-3 2-15,0 4-2 16,0-2-1-16,0 0 1 0,0 1 3 16,-2-1-6-1,2 0 4-15,0-1-2 0,-3 1-4 16,3 0-1-16,-1-1-1 16,-5-3 0-16,0 1 1 15,-3-1-3-15,1 0-1 16,0 0-1-16,-1 1 1 15,-2-1-3-15,4 3 3 16,-2-2 0-16,3 4 1 16,-3-3-4-16,1 3 2 15,1-3 0-15,3 3-3 16,-6-1 5-16,3 0-3 0,0 2 0 16,-2-2-1-1,-1 0 2-15,0 3 0 0,3-1-1 16,-6-2-2-16,2 1 1 15,1 1 0-15,-2-2-1 16,0 2 2-16,3-1 0 16,0 1-1-16,-1-1 1 15,0 1 0-15,-1-2 1 16,2 2-3-16,-5-1 1 16,4-2 2-16,-6 1 0 15,-3 2-3-15,-1-2 1 16,-7 1-1-16,-5-2 2 15,0 4-2-15,-2-3-1 16,-2-1 3-16,-3-2-1 16,-4 2 2-16,1-3 1 0,-1 2 1 15,-2 2-5-15,-1-1 2 16,1 4 1-16,-1 0-3 16,0 0 0-16,-2 0 1 15,-6 0 0-15,-4 7-2 16,0 1 3-16,-7 2-3 15,3 1 4-15,-4 6-4 16,1 2 1-16,-4 3 0 16,1 5 1-16,-4 4-2 15,2 4 0-15,0-1 0 16,6 3 2-16,1-1-2 16,11 1 0-16,4 1 0 0,11-1-2 15,5 5 0-15,9 5 1 16,3 4 1-16,7 4-1 15,7 1-3-15,6 1 3 16,3 1 0-16,12 2 0 16,21 6 1-16,8 4-1 15,21-1 0-15,12-3 1 16,12-11 0-16,10-8-1 16,6-13-2-16,4-5-1 15,4-9 4-15,-1-3 0 16,-3-7 0-16,0-10 0 15,-2 0 0-15,7-10 3 16,3-17-2-16,3-15-1 16,-1-15 3-16,-5-12-2 0,-10-8 0 15,-10-5-1-15,-10-1-1 16,-11 1 1-16,-10 0 1 16,-11 5 0-16,-11 11 0 15,-9 6 0-15,-12 2 2 16,-7 0-3-16,-10-3 1 15,0 1 1-15,-18 3-1 16,-9 2 0-16,-13 3 2 16,-2 7-3-16,-7 5 1 15,-2 8-2-15,-5 6-2 16,0 6 2-16,1 8-2 0,4 6-3 16,8 6 2-1,5 0-8-15,12 4-18 0,2 16-26 16,9 7-33-16,2 3-49 15</inkml:trace>
  <inkml:trace contextRef="#ctx0" brushRef="#br0" timeOffset="5339.4707">18670 7820 20 0,'3'-1'13'0,"-3"1"15"15,0 0 4-15,0 0-11 16,0-2 3-16,0 2-3 16,0-1 1-16,0-1-11 15,0 2 2-15,0-1 2 16,0-2 3-16,0 3 0 16,0-1-3-16,0-2 3 15,-2-3-1-15,-4 2-3 16,-1-2-2-16,1 2 3 15,-4-1 1-15,0-1-3 0,3 1-1 16,-3-1-4-16,1-1 1 16,0 0-2-16,-6-2 2 15,1-2 0-15,-3-1 4 16,-5-2-3-16,-1-1 1 16,-10-3-2-16,-6-1-3 15,-7-2-1-15,-6 0-1 16,-2 0 3-16,-12 1 0 15,1 0 0-15,-9 0-1 16,0 1-3-16,-5 5 2 16,4 1 0-16,4 3-3 15,-1 6-2-15,2 4-2 16,-5 0 0-16,4 10 0 0,-4 10 0 16,10 1 2-1,0 4-2-15,9-1 2 0,8 3 0 16,5-1 0-16,2 3 0 15,10 2 0-15,6 4 0 16,6 2-3-16,8 5 2 16,8-1-3-16,3-1 4 15,0 2-2-15,24-3 2 16,5-2-2-16,16-3 2 16,14-5-1-16,10-6 1 15,14 3 0-15,8-5 0 16,6-2 1-16,8 1 1 15,5 0-2-15,3 0 2 16,5-3 0-16,2-5 0 16,3-5-2-16,-7-5-1 0,-2-2 1 15,-6-9 0-15,-9-10 2 16,-8-4-2-16,-9-5 0 16,-10-5-1-16,-10 0 1 15,-8-6 2-15,-9 0-2 16,-8-5 4-16,-5-2-2 15,-9-4 0-15,-8-2 1 16,-7 3 3-16,-8-2-3 16,-7-1-2-16,-18-2-1 15,-9-1 2-15,-8 6 1 16,-6 3-3-16,-8 8 1 16,-2 6-2-16,-5 6 1 0,3 5-1 15,4 4 1-15,8 2-1 16,2 8-3-16,7 0 2 15,7 1 1-15,6 6-5 16,2 0-1-16,6 0-12 16,0 10-31-16,1 14-40 15,3 5-49-15</inkml:trace>
  <inkml:trace contextRef="#ctx0" brushRef="#br0" timeOffset="7746.8899">17249 9680 24 0,'0'0'32'16,"0"0"-12"-16,-1 0-1 16,-4 0-3-16,1 0 5 15,1-1-3-15,0-1-3 16,-1-2 6-16,4 4-8 16,-6-3 8-16,3 3 2 15,0-1-2-15,0-2-8 16,0 0-2-16,-2 0 3 15,2-1-1-15,-3-2-3 16,2 2-2-16,-1-2 1 16,1-1 2-16,1 5-3 15,0-3-4-15,0 0 4 16,0 2-2-16,-1-1-1 16,1 1-3-16,3 2 3 15,-4-5 0-15,3 6-1 0,-2-3-2 16,1 2-1-16,-1-2 3 15,2 3-1-15,-2-3 0 16,1 0 2-16,-1-1-4 16,0 1 0-16,1 2 1 15,2-1 1-15,-3 1-3 16,3-2 1-16,0 3-1 16,-3 0 0-16,3 0 0 15,0-3 0-15,0 3 1 16,0 0-1-16,0 0 0 15,0 0 2-15,0 0-2 16,-3-1 0-16,3-1 0 0,0 1 0 16,-3-2 0-16,0 0 0 15,3 2 0-15,-3-1 0 16,-4 1 0-16,3-5 1 16,-2 3-1-16,0-1 0 15,-1-1 0-15,-2 1 1 16,-3-3 0-16,0 1-1 15,-4-1 3-15,1-3-3 16,-5 3 1-16,-3-3 0 16,-3 0 2-16,-11 0-3 15,-2-3 4-15,-5 2-1 16,-8-1 2-16,-4-4 0 16,-2 3-2-16,0-1 2 0,3 1-2 15,2 3 5-15,-2 4 1 16,0-1-8-16,-3-2 1 15,-1 2-2-15,1-3 2 16,-6 6-2-16,4-2 1 16,-1 2 4-16,0 1-4 15,-5 3 0-15,1 0 2 16,4 0 1-16,-5 0-4 16,5 0 4-16,-4 0-3 15,0 0 1-15,1 3-2 0,4 1 1 16,6 2-1-1,8 1 0-15,0 0 0 0,4 3 0 16,0 0-1-16,0-1 1 16,4 1-1-16,-1 3 1 15,-1 4 0-15,4-1 0 16,0-2 0-16,5 1 0 16,4-1 0-16,2-4 0 15,5 4-1-15,1-1 0 16,2-3 1-16,1 3 0 15,1 2-2-15,-2 2 2 16,4 0 0-16,-3 3-2 16,0-3 2-16,8-2 0 15,-1-1 0-15,0 3 0 16,3 3 0-16,-3 3-1 16,4 2 1-16,1-1 0 15,2-3-2-15,2 2 1 0,0-4 1 16,0 4-1-16,0-3 1 15,5 0-1-15,10-4-1 16,0 4 2-16,8-3 0 16,6 3-1-16,7 3 2 15,6-1 0-15,4 1-1 16,5-2 0-16,4 4 0 16,3-1 0-16,5 0 1 15,4-1-1-15,3-1 1 16,3-5-1-16,5 0 2 15,4-7 0-15,-1-4-2 16,-3-2 1-16,3-4-1 0,1 0 0 16,-3 0 2-16,4 0-2 15,1 3 0-15,-9 0-2 16,-2-2 2-16,3 1 2 16,-3-2-1-16,3 0 0 15,2 0 2-15,-1 0-3 16,2 0 1-16,2 0 0 15,-6 0-1-15,-7-3 0 16,-11 0 0-16,-2-1 1 16,-4-2 0-16,-3-1-1 15,-2-3 0-15,-8 0 0 16,1-3 1-16,-2-3-1 16,-2-4 1-16,-9-3-1 0,-1 2 3 15,-6-2-2-15,-5 1 0 16,-4 1 2-16,-4-1 1 15,-6-1 0-15,0-4 3 16,0-6 0-16,0 0-6 16,-6-7 3-16,-4-5 0 15,-6-2 0-15,-1-6-3 16,-3-3 1-16,-5 3-2 16,-5-2 3-16,-4-2-1 15,-2 4 1-15,-10 6-2 16,1 5 1-16,-7 5 2 15,0 8 0-15,-3 3-4 0,-3 6-3 16,-4 3-1 0,-13 7-3-16,-1 4 3 0,-1 1-11 15,3 5-1-15,9 0-13 16,0 0-22-16,7 11-40 16,-1 9-76-16</inkml:trace>
  <inkml:trace contextRef="#ctx0" brushRef="#br0" timeOffset="12532.2089">5890 1828 242 0,'0'-18'80'0,"0"18"-29"15,0-1-14-15,0 1-8 16,0 0-8-16,0 0-5 16,0 0-2-16,3 0-5 15,-3 0-4-15,3 0-5 16,1 3-2-16,-1 16-2 0,6 20 4 16,-1 17 4-1,-2 14 3-15,1 7-3 0,-1 1-2 16,3-1 1-16,-1-4-1 15,2-7-1-15,-1-2-1 16,7-5 0-16,-4-7 0 16,2 0-1-16,-4-8-1 15,-1-5 1-15,0-6 0 16,-4-6-1-16,-1-4-5 16,-4-3-5-16,0-4-10 15,0-3-19-15,0-7-8 16,-4-6-50-16,-10-9-52 0</inkml:trace>
  <inkml:trace contextRef="#ctx0" brushRef="#br0" timeOffset="12943.1966">5617 1744 270 0,'-3'-3'67'16,"3"1"-49"-16,0 2-13 15,0 0-5-15,7-2-5 16,16-2 5-16,20-5 8 16,15 1 1-16,9-2 0 0,2 1-2 15,-2 8-7-15,-4 1 5 16,-11 0-2-16,-7 13-3 15,-5 4 0-15,-12 2-3 16,-5 2 3-16,-7 4-4 16,-7 1 0-16,-4 7 4 15,-5 8 2-15,-5 8 10 16,-17 9-3-16,-8 4-1 16,-3 0-4-16,-1-3-2 15,1-8-2-15,0-5-1 16,8-3 0-16,2-4-1 15,1-3-7-15,9-5-4 0,2-7-41 16,8-9-59 0,3-12-80-16</inkml:trace>
  <inkml:trace contextRef="#ctx0" brushRef="#br0" timeOffset="13328.2976">6797 1494 254 0,'-7'0'33'15,"-10"21"-12"-15,-5 12-19 0,-11 10 4 16,0 8 5-16,-1 2 4 15,1-2 6-15,9 6-12 16,2 4-3-16,7 3 12 16,4 6-10-16,4-4-3 15,7-2-2-15,0-5-3 16,13-4-3-16,14-3 3 16,9-5 0-16,3-6-1 15,3-7 0-15,2-8-2 16,-5-5 2-16,-3-5 0 0,0-3-1 15,-8-3-9 1,-1-2-8-16,-3-2-18 0,1-1-25 16,-5-5-58-1</inkml:trace>
  <inkml:trace contextRef="#ctx0" brushRef="#br0" timeOffset="14318.2234">7637 1821 155 0,'0'-7'85'15,"-3"2"-44"-15,-3 2 15 16,6 0-10-16,-3 1-4 0,-1-3-10 15,-2 1-6 1,1 0-9-16,2-1-1 0,-3 0-6 16,-7-2-1-16,1 2-3 15,-2 1-2-15,-8 3-3 16,-5 1-1-16,-1 0-1 16,-5 12 0-16,3 10-1 15,-1 4 2-15,1 8-1 16,3 6 0-16,2 2 0 15,7-2 1-15,3-2-1 16,9-3 1-16,6-3-3 16,0 1 2-16,0-2 0 15,9-1-3-15,12-2 1 16,7 0 3-16,2-5-1 16,6-5-1-16,1-3 2 0,-1-3 0 15,4-5 0-15,2-3 0 16,1-2-3-16,-1-2-6 15,0 0-5-15,1-2-21 16,-1-6-35-16,-3-5-68 16</inkml:trace>
  <inkml:trace contextRef="#ctx0" brushRef="#br0" timeOffset="14533.7416">8225 2182 322 0,'0'3'45'16,"-3"11"-25"-16,-18 14 1 16,-10 15-21-16,-11 13-1 15,-4 0-7-15,-2-3-16 16,2-6-42-16,4-9-72 15</inkml:trace>
  <inkml:trace contextRef="#ctx0" brushRef="#br0" timeOffset="15253.1111">8920 1571 338 0,'0'0'42'15,"0"0"12"-15,0 0-22 16,0 0-14-16,-13 0 3 16,-7 13-21-16,-17 13 2 15,-2 9-2-15,-4 7 5 16,3-2-4-16,14-8 6 16,4-3-5-16,7-4-1 0,6-3-1 15,0 0-2 1,6-2-1-16,3-3 1 0,0-2-4 15,15 2 3-15,9 0-2 16,7-2 4-16,8 1 1 16,10-1-1-16,-1 1 2 15,1-4-2-15,0 4 1 16,-7-3 0-16,-6 1 2 16,-3 0-2-16,-8-1 0 15,-7-4 0-15,-12 0-1 16,-3-3 1-16,-3 2-9 15,0 2 5-15,-6 9 4 0,-18 6 13 16,-7 3-9-16,-2 0 5 16,-3-2-9-16,3-4 1 15,2-1-1-15,1-1-8 16,0 0-10-16,5-2-32 16,9-2-70-16,5-12-131 15</inkml:trace>
  <inkml:trace contextRef="#ctx0" brushRef="#br0" timeOffset="15464.3725">9566 2122 402 0,'-4'11'9'0,"-10"11"-9"16,-11 10-1-16,-5 10-5 16,2 2-20-16,-2-4-49 15,9-7-58-15</inkml:trace>
  <inkml:trace contextRef="#ctx0" brushRef="#br0" timeOffset="15771.8328">9939 1716 178 0,'3'0'80'16,"-3"7"-73"-16,6 15-4 15,3 14 19-15,-5 7 15 16,4 8 0-16,1 4-12 16,-3 2-3-16,7-4-10 15,-4 1 2-15,2-3-3 16,2-4-10-16,-4-1 2 16,-3-6-3-16,-3-5-5 0,0-7-13 15,-3-10-48-15,0-11-93 16</inkml:trace>
  <inkml:trace contextRef="#ctx0" brushRef="#br0" timeOffset="16229.7341">9945 1603 313 0,'0'-4'20'15,"0"-2"-15"-15,19 2 1 0,7-1-5 16,11 5 7-16,2 0 11 16,6 0 0-16,-2 9-8 15,-5 5 4-15,0 5-3 16,-11-1-9-16,-2 1 8 16,-11 4-11-16,-4 4-6 15,-10 5-2-15,-10 9 8 16,-23 4 0-16,-6 1 0 15,0-7-2-15,-1-5 2 16,9-8 3-16,-2-6-3 16,12-4 0-16,3-2 0 15,9-4 0-15,9 0-1 0,0 1-6 16,3 1 4-16,12 1 3 16,12 0 6-1,3 1 6-15,4-2-1 0,3-2-2 16,-4 0-1-16,3-2 5 15,1 2 0-15,5-2-3 16,7 1-2-16,-1-1-6 16,-2-3-2-16,0 3-2 15,-4-6-6-15,-3 0-20 16,-3-2-88-16</inkml:trace>
  <inkml:trace contextRef="#ctx0" brushRef="#br0" timeOffset="16418.6817">11061 2108 269 0,'0'18'57'16,"0"11"-43"-16,-15 8-1 15,-9 8-13-15,-7 1-1 16,-8-2-14-16,2-9-54 15,7-8-59-15</inkml:trace>
  <inkml:trace contextRef="#ctx0" brushRef="#br0" timeOffset="16985.2317">11257 1899 255 0,'4'27'22'15,"2"5"14"-15,3-2-18 16,4 1 4-16,-1-1-3 16,6-2-3-16,-6-4-3 15,4-6-4-15,1-4-2 16,-5-6-3-16,-2-6 0 15,1-2 2-15,-2 0-3 0,4-10 3 16,5-17 0-16,3-9-2 16,1-2-4-16,-5 5-3 15,-4 8 2-15,-4 8 1 16,0 7-2-16,3 6 1 16,-3 4-3-16,3 0-4 15,-1 8-1-15,2 9 8 16,3 4 1-16,0 2 8 15,4-2 0-15,-2-4 0 16,-1-1 3-16,6-5-3 16,-5-4 1-16,6-2-5 15,-1-3 0-15,6-2 1 16,-2 0 2-16,-6-9-3 16,3-9 1-16,-8-6 1 0,-1-3 2 15,-8-2-4-15,1-1 0 16,-2 3 6-16,-6 1-7 15,0 0 1-15,3 2 1 16,-3 3-3-16,0 4-2 16,3 2-2-16,0 0-3 15,0 3-6-15,7-6-22 16,2 0-39-16,2-7-102 16</inkml:trace>
  <inkml:trace contextRef="#ctx0" brushRef="#br0" timeOffset="17294.303">12221 1535 108 0,'13'28'49'15,"6"9"-5"-15,-3 1 15 16,7 3 4-16,-1 0-22 15,2-2-6-15,-2 1 0 16,4 1-11-16,-7-1-5 16,1 1 0-16,-4 1-6 15,-6 1-2-15,-2 4-1 16,-5 1-1-16,-3 4-8 16,0 0 2-16,-21 2-3 15,-4 4-2-15,-14 2-2 16,-10 5-10-16,-5-1-28 0,-10-5-72 15,-6-8-225-15</inkml:trace>
  <inkml:trace contextRef="#ctx0" brushRef="#br0" timeOffset="18051.9304">12944 1888 280 0,'0'11'24'0,"0"-5"-13"15,3-2-1-15,24 3 11 16,19 3 6-16,-4-3 0 16,4 0-1-16,-1-4-9 0,-4 0-4 15,-2-2-11-15,-3 0 0 16,-3 1-2-16,-7 1-7 15,-4 4-24-15,-15 4-85 16</inkml:trace>
  <inkml:trace contextRef="#ctx0" brushRef="#br0" timeOffset="18253.715">13068 2274 218 0,'0'0'29'0,"13"0"-9"0,20 0 31 16,6 0-6 0,13 0-20-16,6 0-10 0,6 0-11 15,8-8-4-15,-2-5-6 16,3-2-10-16,-8-2-22 16,0-7-76-16,-4-4-113 15</inkml:trace>
  <inkml:trace contextRef="#ctx0" brushRef="#br0" timeOffset="18539.4291">14148 1700 327 0,'0'0'11'15,"0"0"4"-15,0 2 3 0,0 15-10 16,10 10 20-16,4 12 10 15,2 10-9-15,-4 8-11 16,6 5-2-16,-3 2 0 16,-1 1-7-16,2-1-5 15,-3-3-1-15,-4-6-3 16,0-6-2-16,-3-5-2 16,0-10-2-16,-3-9-10 15,-3-9-5-15,0-8-21 16,-8-5-16-16,-5-3-27 0,-3-14-95 15</inkml:trace>
  <inkml:trace contextRef="#ctx0" brushRef="#br0" timeOffset="18883.054">14130 1768 229 0,'-3'-10'53'0,"3"1"-30"16,0-1 17-16,3-1-35 15,15 0-1-15,9-1 3 16,9 2 2-16,5 2-1 16,4 4 10-16,4 3-5 15,-4 1 5-15,1 0-8 16,-3 0-2-16,0 8-5 16,-2 7 2-16,-8-3-4 0,-3 5 2 15,-5 1-1-15,-7-1-1 16,-3 0 5-16,-9 2-3 15,-3 0-2-15,-3 5 4 16,-3 5 3-16,-12 0-1 16,-9-1-2-16,-5-1-3 15,3-1-1-15,-1-4-1 16,-1-1-3-16,2-2-12 16,4-2-21-16,8-9-61 15,10-8-164-15</inkml:trace>
  <inkml:trace contextRef="#ctx0" brushRef="#br0" timeOffset="19221.2053">15162 1618 255 0,'0'0'73'16,"0"0"-22"-16,0 0 1 15,-4 9-28-15,-14 8-12 16,-6 6-4-16,-1 7 3 16,-2 3-1-16,5 0-3 15,5 5-1-15,1-1-5 16,7 2 0-16,1 0 0 0,6-2-1 16,2 1-1-16,0 0 1 15,0 3 1-15,0 2-1 16,0 3 0-16,7-1-1 15,-4-4-2-15,6-5 3 16,1-3-9-16,2-5 0 16,6-1 2-16,-3-2-19 15,1-2-23-15,-2-3-88 16</inkml:trace>
  <inkml:trace contextRef="#ctx0" brushRef="#br0" timeOffset="20519.832">15922 1789 130 0,'9'-4'93'15,"-9"0"-26"-15,0 2-4 16,0 1-16-16,0-1-18 15,-6 1-1-15,-8-1-8 16,-2 1-7-16,-13 1-5 16,-3 0-5-16,-7 7-2 15,-7 15-1-15,-5 12 0 16,-1 11 0-16,-4 2 0 16,8-1 0-16,13-12-1 15,12-8 1-15,16-5-1 16,7 1-4-16,0 1 1 15,21 3 4-15,9-2 1 0,9-2-1 16,4-5 0 0,2-3-1-16,-2-4 1 0,2-5 0 15,4-5 0-15,-1 0 0 16,4-3 0-16,-3-12-3 16,-4 0-7-16,-3-3-28 15,-5 0-39-15,-8-4-76 16</inkml:trace>
  <inkml:trace contextRef="#ctx0" brushRef="#br0" timeOffset="20863.1923">16268 1571 171 0,'11'0'11'0,"8"0"40"16,3 13 7-16,5 4-19 16,2 8-5-16,1 2-4 15,-1 6-3-15,-4 2 2 16,1 3-11-16,-4 6-1 16,-1 4-6-16,-2 6 4 15,1 2-5-15,-5-1 2 16,-2 2-4-16,-7-7-5 15,-5-2-1-15,-1 0-2 16,-3 2 2-16,-17 1-2 0,-12-1 0 16,-4 0-6-16,-2-7-7 15,-4-4-18-15,2-10-15 16,5-11-28-16,7-15-50 16</inkml:trace>
  <inkml:trace contextRef="#ctx0" brushRef="#br0" timeOffset="21274.8956">17126 1610 117 0,'0'21'88'0,"0"10"-25"15,0 4-22-15,0 5-11 16,6 6-9-16,2 4-2 15,3 2 5-15,6 0 3 0,0-1-10 16,4-2 0-16,2-1-3 16,-1 0-6-16,5-1-4 15,0-2-2-15,-5-3-1 16,1-2-1-16,-10-6-4 16,-6-8-2-16,-5-4-10 15,-2-11-26-15,0-7-44 16,-3-4-91-16</inkml:trace>
  <inkml:trace contextRef="#ctx0" brushRef="#br0" timeOffset="21629.097">17132 1607 324 0,'-6'-10'35'0,"3"4"-25"16,3 5 23-16,0 0-28 15,3-7-5-15,17-3-6 16,15-3 6-16,10 0 3 16,4 6 5-16,0 2 6 15,0 6 1-15,2 0 3 16,-3 0-3-16,-4 6-4 16,-6 5 0-16,-8 3-9 15,-8 1-1-15,-7 4-1 16,-3-1 0-16,-9 2-3 15,-3 4 2-15,0 7 1 16,-21 4 3-16,-4 3-3 0,-8-2-2 16,3-4-4-16,5-5 4 15,-5-3-6-15,6-3 1 16,-3-3-8-16,5-2-16 16,1-3-25-16,12-9-73 15</inkml:trace>
  <inkml:trace contextRef="#ctx0" brushRef="#br0" timeOffset="21912.9495">18042 1494 282 0,'0'0'16'0,"0"0"20"16,-7 7-3-16,-13 19-24 15,-9 9 1-15,-3 7 6 16,3-1 1-16,9 1-6 16,3 4 0-16,5 0 1 15,8 5-2-15,4 0-9 16,0 1 0-16,0-3-1 16,3-2-1-16,8-6 0 15,5-6-4-15,4-7-6 16,9-6-15-16,5-10-26 15,12-5-68-15</inkml:trace>
  <inkml:trace contextRef="#ctx0" brushRef="#br0" timeOffset="22333.1389">18755 1476 313 0,'-19'-2'19'15,"-4"2"-2"-15,-2 7 18 0,-8 19-32 16,-2 4 4 0,7-3 9-16,6-4 5 0,13-3-12 15,6-1-4-15,3 1-5 16,0 4-7-16,15 1 6 15,12-1 1-15,4 1 2 16,0-3-1-16,1 1 2 16,-6-3-2-16,0-2 1 15,-10-1-1-15,0 0 0 16,-3-1 4-16,-7-2-3 16,-3 1 3-16,-3 3 2 15,0 5 0-15,-15 3 9 16,-14-1-7-16,1-3-5 15,0-2-2-15,-4-4-2 16,9-3-3-16,-3-5-8 0,7-7-25 16,4-1-46-16,10-12-140 15</inkml:trace>
  <inkml:trace contextRef="#ctx0" brushRef="#br0" timeOffset="22752.8157">19142 1350 261 0,'0'0'7'0,"0"0"12"16,0 3 0-16,2 13 14 15,3 6-5-15,-2 6 7 16,0 6-6-16,3 4-8 15,-2 3-8-15,5 4-1 16,0 1-5-16,-2 1-1 16,3 2 0-16,-3 3-3 15,0 5 1-15,-1 6-2 16,0 2 1-16,0-4 3 16,0-2 2-16,-1-12-6 15,-5-3 2-15,3-7 3 16,0-4-6-16,0-6-1 15,0-7 1-15,-3-7-1 0,0-6-1 16,1-4 1-16,-1-3 0 16,0 0-1-16,0 0 1 15,0 0 0-15,0 0-1 16,0 0-5-16,0 0-13 16,3-10-37-16,-3-6-189 15</inkml:trace>
  <inkml:trace contextRef="#ctx0" brushRef="#br0" timeOffset="23661.9753">20080 1628 179 0,'9'-18'95'15,"-9"2"-56"-15,0 5 17 16,-27 8-29-16,-15 3-11 16,5 0-1-16,-6 16-3 15,4 6-1-15,7 1-4 16,6 2-1-16,7 6-3 15,3 6 0-15,3 11 3 16,-4 10-5-16,5 3 0 16,5-2 0-16,3-4 0 15,4-11-1-15,0-8 0 0,17-8-3 16,9-5 3 0,9-6 0-16,7-4 0 0,10-8 0 15,7-5-8-15,-1 0-12 16,3-8-39-16,-6-13-96 15</inkml:trace>
  <inkml:trace contextRef="#ctx0" brushRef="#br0" timeOffset="23991.8072">20509 1478 124 0,'14'0'13'0,"8"19"32"16,3 8 2-16,2 7-12 15,5 5-9-15,0 5 15 16,1 2 0-16,2 5-11 16,-9 2-6-16,0 0-6 15,-8 2-5-15,0-3-2 16,-9-4-3-16,-5-4-1 15,-4-5-3-15,0-2-1 16,-6 0-1-16,-16-1-2 16,-5 0 1-16,-12 0-1 15,0-4-7-15,2-5-1 16,3-9-29-16,5-11-41 0,12-7-120 16</inkml:trace>
  <inkml:trace contextRef="#ctx0" brushRef="#br0" timeOffset="24330.1931">21281 1675 117 0,'1'24'85'0,"4"10"-47"16,-2 9 10-16,-2 9 2 16,1 4-18-16,-1-3-13 15,3-2 3-15,2-3-4 16,7-4-9-16,-2-2 8 16,4-2-8-16,8-3-7 15,-5 1 0-15,4-6-1 16,-1-3-1-16,-6-7-2 15,-4-5-2-15,-4-8-4 16,-4-4-4-16,0-4-15 16,-3-1-20-16,0 0-33 15</inkml:trace>
  <inkml:trace contextRef="#ctx0" brushRef="#br0" timeOffset="24681.2185">21310 1659 264 0,'-7'-11'60'16,"5"5"-49"-16,2-1-11 15,0 0 3-15,12-1-3 16,8-2 3-16,1 4 1 16,4 3 8-16,2 3 3 15,3 0 4-15,3 10 7 16,3 7-7-16,-2 3-2 15,1 1-10-15,-2 2 0 16,-2-2 1-16,-8 0-7 0,-5 0 1 16,-7 0-1-16,-5-1 0 15,-6 3 2-15,0 3-1 16,-16 6 6-16,-13 3-3 16,-6 1-3-16,-1 0-1 15,0-5-2-15,3-4-1 16,0-6-4-16,12-8-5 15,4-7-14-15,10-6-27 16,7 0-51-16</inkml:trace>
  <inkml:trace contextRef="#ctx0" brushRef="#br0" timeOffset="24973.3147">22143 1546 179 0,'0'0'24'0,"0"6"0"16,-5 19 4-16,-15 12 20 15,-7 7-14-15,-4 3-8 16,2-3-4-16,10 2-3 16,-2-1-5-16,10 2-3 15,3 2-4-15,5 2-7 16,3-1 2-16,0 4 0 15,3 0-2-15,14-4 3 0,9-3-3 16,5-9-3-16,6-8-6 16,9-8 8-16,2-3-13 15,0-7-37-15,-5-6-99 16</inkml:trace>
  <inkml:trace contextRef="#ctx0" brushRef="#br0" timeOffset="25289.5525">22560 1635 218 0,'0'30'16'0,"0"15"34"16,0 11-14-16,-4 9 1 16,1 2-14-16,3-1-6 15,0-5-2-15,0-6 0 16,0-6-10-16,3-7 0 16,1-8-4-16,-4-7-1 15,0-10 0-15,0-9-13 16,0-3-5-16,0-5-20 15,0 0-56-15</inkml:trace>
  <inkml:trace contextRef="#ctx0" brushRef="#br0" timeOffset="25761.5675">22583 1646 64 0,'15'-11'157'0,"2"4"-155"15,2 2 19-15,5 3-10 16,1 2-5-16,1 0 1 16,0 7 6-16,3 9 12 15,-3 3-1-15,-3 3-1 16,-4 0 0-16,-4 5-5 0,-6 1-5 16,-6 5 0-16,-3 7-6 15,-3 5-5-15,-19 1-2 16,-8-4 0-16,-3-7 0 15,3-8-3-15,5-7 3 16,1-7 1-16,6-3 1 16,6-6-2-16,8-1 2 15,-1-3-2-15,5 0-2 16,0 0-5-16,0 1-2 16,0 3 6-16,8 2 3 15,4 4 1-15,8 0 1 16,3 1 3-16,1 2-3 15,1-2-1-15,-1 0 1 0,1 1 2 16,1-3-4-16,-1 1 4 16,4-3-3-16,0 0 7 15,3-1-2-15,-4-2-6 16,-4-1-1-16,-3-3-12 16,-8 0-3-16,-1 0-46 15,0-6-124-15</inkml:trace>
  <inkml:trace contextRef="#ctx0" brushRef="#br0" timeOffset="26053.764">23234 1637 267 0,'0'0'0'0,"0"4"10"15,0 20-10-15,0 8 14 16,1 10 12-16,5 7 11 16,-3 4 1-16,-2 2-1 15,2 2-8-15,0-4-3 16,4-2-9-16,-3-3-2 16,3-1-7-16,2-1-3 15,3 1-5-15,2-2 0 16,-1-3-6-16,-2-4-8 15,-6-4-6-15,-3-7-49 16,-2-10-104-16</inkml:trace>
  <inkml:trace contextRef="#ctx0" brushRef="#br0" timeOffset="26781.3119">24029 1752 290 0,'3'-8'14'0,"-3"5"17"0,-12 3 3 16,-29 3-33 0,-2 14-1-16,-6 7 1 0,3 4 4 15,4 3 0-15,8 5 7 16,1 3-2-16,7 2 4 15,7 1-1-15,7 0-6 16,8-1-3-16,-1-3-1 16,5-5-3-16,5-5 1 15,10-4-1-15,8-7 1 16,9-4 2-16,7-7 1 16,8-6 0-16,11 0 1 15,7-6-5-15,-1-13-8 16,-2-3-50-16,-3-6-66 0</inkml:trace>
  <inkml:trace contextRef="#ctx0" brushRef="#br0" timeOffset="27090.2831">24277 1542 194 0,'0'0'16'0,"17"6"-3"16,12 12 24-16,3 9 2 16,3 6-6-16,-2 6-5 0,0 6-5 15,-1 4 3 1,0 5-6-16,-2 1-6 0,-2 0-1 16,-3 0-5-16,-4 0 2 15,-4-1 0-15,-11 2-6 16,-6 0 1-16,-5 5-3 15,-23-1-2-15,-8-4-2 16,-3-4-3-16,2-11-9 16,4-10-26-16,10-10-49 15,12-15-123-15</inkml:trace>
  <inkml:trace contextRef="#ctx0" brushRef="#br0" timeOffset="27470.9233">25194 1776 191 0,'0'9'25'0,"0"22"53"16,0 11-27-16,0 10-8 15,0 4-21-15,0-6-3 0,0-2-9 16,9-4 4-16,6-3 6 16,1-1-7-16,1 2-3 15,-4-3 1-15,0 4-7 16,-3-4 0-16,-6-4-3 15,-1-5-1-15,-3-8-1 16,0-5-1-16,0-4-10 16,0-4-4-16,-6-4-30 15,-6-5-47-15,-1-3-170 16</inkml:trace>
  <inkml:trace contextRef="#ctx0" brushRef="#br0" timeOffset="27874.6819">25213 1483 292 0,'-3'-17'43'0,"3"9"-15"16,0 2 19-16,0 3-16 15,0-1-20-15,8 0-5 16,10-1 0-16,12 1-2 15,8 3 4-15,6 1-1 16,5 0-2-16,2 0-1 16,4 4-1-16,0 6-2 15,-1 1 2-15,-8 3 0 16,-9 1-3-16,-8 1-3 0,-10 3 3 16,-10 0 2-16,-4 1 0 15,-5 5 4-15,0 4 0 16,-11 6 0-16,-17 4-1 15,-11 2-1-15,-12 4-3 16,-1-2 1-16,0-2-2 16,3-4-3-16,11-10 1 15,7-5-3-15,7-7-5 16,10-5-7-16,6-5-21 16,8-5-41-16,2-7-73 15</inkml:trace>
  <inkml:trace contextRef="#ctx0" brushRef="#br0" timeOffset="28243.076">26397 1459 275 0,'0'0'75'16,"0"0"-56"-16,-11 21 9 15,-22 13-5-15,-10 7-11 16,-3 5 4-16,1-1 2 16,3 2 0-16,2 4-10 15,1 3 1-15,6 0-2 0,9 3-5 16,3-2 0 0,7-6-1-16,6-3 0 0,7-6-1 15,1-3 1-15,4-2-1 16,15-2-1-16,8-3 1 15,3-5-1-15,3-3-3 16,1-3 3-16,-2-6-4 16,-6-3 2-16,-2-5-2 15,-4-2-9-15,-4-2-4 16,-1-1-15-16,0 0-24 16,-3 0-78-16</inkml:trace>
  <inkml:trace contextRef="#ctx0" brushRef="#br0" timeOffset="29795.7762">26699 1895 73 0,'-3'-10'31'0,"0"5"-26"16,2 0 18-16,-1 4 5 15,2 1 4-15,0 0 4 16,0 0 0-16,-1-2 2 15,1 2-10-15,-2-1 5 16,2 1-4-16,0 0-3 16,-2 0-6-16,2 0-4 15,0 0-6-15,-2 0-6 16,2 7-4-16,0 23-5 16,0 16 5-16,2 19 11 15,6 7-4-15,0-4-1 16,2-8-4-16,4-12 1 15,-2-9-2-15,1-11 1 0,1-9-2 16,-4-8 0-16,2-3 0 16,-2-6 1-16,-4 0 0 15,2-2 1-15,-2 0-1 16,6-12 0-16,11-18 6 16,4-11-4-16,2-11-2 15,-3-2-2-15,-7 2 0 16,0-1 0-16,-4 11 0 15,-2 14-2-15,-5 11 3 16,-4 11 2-16,-2 5-2 16,-2 1-6-16,4 1-2 15,6 19 0-15,6 8 8 0,3 8 1 16,2 0-1-16,6 0 1 16,0-5 2-16,1-6-2 15,2-5 0-15,-4-7-1 16,3-5 4-16,-1-4-3 15,2-4 4-15,1 0 2 16,-1-1 4-16,-2-12-1 16,-6-2 4-16,-6-7-7 15,-3-4 3-15,1-5 0 16,-5-6-9-16,0-4-1 16,-5 1 0-16,0 4-2 15,-2-1 0-15,1 3-9 16,1 5-6-16,1-3-20 0,3 4-45 15,2 0-117-15</inkml:trace>
  <inkml:trace contextRef="#ctx0" brushRef="#br0" timeOffset="30080.6634">27842 1515 160 0,'0'51'95'0,"-6"4"-45"16,2 0-6-16,1-3-8 15,3-1-8-15,0 0-2 16,0 4-8-16,0 1 0 0,9 1-6 16,1-2 3-16,2-3-8 15,-3-2-4-15,2-6-2 16,-1-1 0-16,0-4-2 15,-1-2-4-15,2-7-6 16,-1-4-17-16,2-8-36 16,3-10-65-16,3-8-72 15</inkml:trace>
  <inkml:trace contextRef="#ctx0" brushRef="#br0" timeOffset="30493.6066">28636 1687 353 0,'0'-4'15'16,"0"1"43"-16,-5 0-26 16,-17 3-27-16,-11 0-5 15,-10 6 0-15,-2 13 2 16,5 2 6-16,8 1-4 15,7 1-4-15,11 2-1 16,6 3 1-16,5 2-1 16,3 1-1-16,1-1 2 15,20-1-4-15,9-2 2 0,3-4 2 16,4-2 0 0,1-1 0-16,-2-2 0 0,-1 1 0 15,-5-1 1-15,-8 0-1 16,-5 0 1-16,-7-2-1 15,-5 0 1-15,-5-2-1 16,0 1 4-16,-3 6-3 16,-15 2 2-16,-11 2-1 15,-5 0-2-15,-5 0-1 16,-1-2-4-16,0-4-25 16,8-4-109-16</inkml:trace>
  <inkml:trace contextRef="#ctx0" brushRef="#br0" timeOffset="30703.2739">29039 2171 133 0,'-2'26'79'15,"-11"6"-27"-15,-2 6-35 16,-6 1-17-16,1 0-3 16,-2-4-11-16,3-5-42 15</inkml:trace>
  <inkml:trace contextRef="#ctx0" brushRef="#br0" timeOffset="31018.2388">29582 1763 37 0,'-4'33'132'0,"0"12"-58"15,1 6-36-15,3 4 0 0,0 1-8 16,0 1-6 0,0-5-1-16,0-2-10 0,0-7-1 15,0-4-3-15,0-9-8 16,0-6-1-16,2-5 0 16,-2-8-10-16,0-5-8 15,0-6-38-15,0 0-121 16</inkml:trace>
  <inkml:trace contextRef="#ctx0" brushRef="#br0" timeOffset="31462.2377">29636 1522 338 0,'7'-12'10'0,"6"4"5"16,8 3-2-16,7 5-5 15,10 0-3-15,7 11 2 16,8 12 1-16,6 4 1 16,-4 5 1-16,-7-1-3 15,-9-3-1-15,-13-1-1 16,-6-1-2-16,-13-2 1 16,-7 1 1-16,0 6-2 15,-30 4-3-15,-19 6 6 16,-12-1-5-16,-6-5 1 15,13-8 2-15,11-7-3 16,12-5 2-16,12-4-2 0,9-2-1 16,6-1-1-16,4 2-7 15,0 3 5-15,13 3 3 16,14 0 0-16,10 2 2 16,9-1 9-16,10 1 0 15,2-3-2-15,0-1-4 16,-3 0-1-16,-2-1-4 15,-4-1 1-15,-9 0-2 16,-7-1 0-16,-12-4-5 16,-11-1-11-16,-1-2-41 15,-8-4-139-15</inkml:trace>
  <inkml:trace contextRef="#ctx0" brushRef="#br0" timeOffset="31761.58">30735 1492 169 0,'30'35'72'16,"3"7"10"-16,1 12-32 0,-3 5-22 15,-5 7-8-15,-7 5-2 16,-7 1 0-16,-6 1 3 16,-6-5-7-16,0-1-3 15,-15 0 1-15,-15-1-7 16,-11 2-5-16,-12-6 0 16,-21 0-7-16,-17-1-15 15,-14-12-82-15</inkml:trace>
  <inkml:trace contextRef="#ctx0" brushRef="#br0" timeOffset="36356.8043">14340 2516 9 0,'-7'0'57'0,"1"0"-31"16,0 0 20-16,-3 0-1 15,6 0-4-15,-6 0 2 16,4 0-11-16,1 0-1 15,1-2 0-15,3 1-3 16,-3 1 1-16,3 0-9 16,0-1-9-16,0 1-6 15,0 0-1-15,0 0 0 16,0 0-2-16,0 0 1 0,4 0-2 16,16 0 6-16,4 0-1 15,6 0 3-15,3 0-6 16,2 0 0-16,4 0-1 15,0 2-1-15,7 0 0 16,5-1-1-16,2-1 0 16,5 0 0-16,-2 0 1 15,-2 0 0-15,-2 0 1 16,0 0-1-16,-1-3 1 16,9-2 0-16,1-1 2 15,5-1-2-15,5 1 1 16,-3-1 1-16,6-1-2 0,2 2 0 15,-5 0 1-15,1 1-2 16,-8 2-1-16,-6 1 0 16,-3 2 0-16,1 0 0 15,2 0-1-15,-3 0 1 16,0 0 0-16,-3 3 0 16,-2-1-3-16,-5-1 3 15,-4-1 0-15,-1 0 0 16,-4 0-2-16,-1 0 2 15,-12-4 1-15,0 0-1 16,-13 2-1-16,-4 1 0 16,-1 1-8-16,-5 0-7 15,0 0-9-15,0 0-26 0,-12 0-59 16,-30 0-183-16</inkml:trace>
  <inkml:trace contextRef="#ctx0" brushRef="#br0" timeOffset="36950.9785">14288 2716 175 0,'0'-2'23'16,"0"0"-11"-16,18 0 7 16,3 2 6-16,6 0-12 15,4 0-4-15,8 0 6 16,7 0-3-16,0 2 1 15,9 0-1-15,7 1 0 16,2-1 2-16,5-2-5 16,2 0 4-16,1 0-6 15,1 0 3-15,3 0-3 16,2-3 3-16,0-3-2 0,3 1-6 16,3 0 3-16,4 3-3 15,3 0 0-15,3 1-2 16,0-2 0-16,-6 2 0 15,-3-2 0-15,-9 0 0 16,-6 0 0-16,-9-2 0 16,-13-2 1-16,-2 1-1 15,-7-3 4-15,-6 1-2 16,-1 1-2-16,-3 0 1 16,-2 0 1-16,-9 2-1 15,-2 3 0-15,-6-1-1 16,1 1 0-16,-5 1 0 0,3 0-1 15,-2-1-7-15,3 2-3 16,0 0-17-16,-1 0-35 16,-6 0-111-16</inkml:trace>
  <inkml:trace contextRef="#ctx0" brushRef="#br0" timeOffset="38765.907">14388 5061 132 0,'-8'-2'36'0,"7"0"-19"16,1 2 0-16,0 0 3 15,0 0-2-15,0 0-9 16,0-1 2-16,6-1 0 0,15-2 6 15,-2 0 10-15,7 0-8 16,2 0-8-16,5-2-3 16,6 0 6-16,4-1-3 15,9-2-3-15,2 1-1 16,5-2 2-16,6 2 2 16,-1 1-2-16,6 4-1 15,-2-1-3-15,6 4-3 16,0 0 1-16,4 0-2 15,1 7 1-15,-2 0 1 16,10-2-3-16,-1-1 0 16,2-2 1-16,2-2-1 15,1 0 0-15,3 1 0 0,-2 2 0 16,-1 1 0-16,-1 1 0 16,-3 0 1-16,-2 0-1 15,3-4 1-15,0-1 2 16,9 0 0-16,3 0-3 15,-3 0 2-15,1 0-2 16,-4 0 0-16,-5 0 0 16,-3 0 0-16,-1-3-1 15,-7-5 0-15,-4-1 1 16,-2-5 0-16,-4-3 1 16,-3-1-1-16,0-2 1 15,-7-3-1-15,-3-4 0 0,1-3 0 16,-1-6 1-1,-3 4-1-15,-4-1 2 0,-8 0 0 16,-6-1-1-16,-4-3 1 16,-3-1 1-16,-12-2 3 15,-2 3-4-15,-2-2 1 16,-8 4 1-16,-3 0 4 16,0-2-4-16,0-1-1 15,-7 0 1-15,-4-3 2 16,-3-3-4-16,-3-1-2 15,-6-5 3-15,-4 1-3 16,-4 2 2-16,-12 3 3 16,-2-1 0-16,-4 2 0 15,-6 0-1-15,-4 2-1 16,-4 1 0-16,-10 1-1 0,-1 3-2 16,-11 3 2-1,-3 7-1-15,-5 3 0 0,-2 6 1 16,-2 6-2-16,-10 2-3 15,-4 5 3-15,-5 1 0 16,-5 2 0-16,3 0 0 16,6 1 0-16,2 0-1 15,-1 4 0-15,1 7-3 16,-5 2 4-16,2 1-3 16,0 2 2-16,2-1 0 15,-1 1 1-15,1 3 0 16,3 7 0-16,-1 8-4 0,-3 6 3 15,3 7-3-15,-6 4 1 16,9 0-1-16,2 0 4 16,10-2 0-16,12 0 2 15,5-1-2-15,12 0 1 16,7 0-1-16,-2 0 0 16,8 4-1-16,4 5-2 15,5 5 2-15,7 4 0 16,8 2 0-16,5-1-1 15,7 1 2-15,7-1-1 16,6-4-1-16,3-2 2 16,0-6-1-16,15-3 1 15,7-4-1-15,11-1-1 0,9 1 2 16,14-2 0-16,15 1 3 16,14-5-2-16,6-6-1 15,3-11 0-15,3-7-1 16,1-8 0-16,-1-8 1 15,-6-2 1-15,-4-2-1 16,-5-12 1-16,-7-2 1 16,-7 2-2-16,-13 2 1 15,-13 2-1-15,-3 3-1 16,-8 0-1-16,-1 1-4 16,-3 0-7-16,-4-2-20 15,6-2-32-15,-10-7-106 0</inkml:trace>
  <inkml:trace contextRef="#ctx0" brushRef="#br0" timeOffset="39884.461">13876 3345 192 0,'-4'0'56'0,"1"0"-29"16,3 0 2-16,0 0-15 16,0 0-6-16,0 0-6 15,3 0 2-15,15 0 4 16,7 0 15-16,5 0-6 16,6 0 2-16,5 0-8 15,12 0 0-15,8 0 3 16,14-4-1-16,11-2 1 15,3-2-6-15,1-2 3 16,4-1-6-16,-2-1 1 16,1-1 0-16,-4-2-2 15,-5 3-2-15,-9-1 2 16,-5 6-2-16,-3 3-2 0,-10 2 1 16,-2 2-1-16,-5 0 1 15,1 0-1-15,-3 0 1 16,2-3-1-16,-3-2 0 15,-3-1 2-15,-5-1-2 16,-7 2 0-16,-9 1 0 16,-4 1-1-16,-12 0 0 15,-1 3-1-15,-6 0 2 16,0 0-7-16,0 0-4 16,-3 0-29-16,-19 0-75 15,-11 0-140-15</inkml:trace>
  <inkml:trace contextRef="#ctx0" brushRef="#br0" timeOffset="41007.7004">14136 3086 149 0,'-3'1'22'16,"3"3"-12"0,0 4 3-16,-3 6-12 0,3 5 9 15,0 4 16-15,0 2-13 16,0 2-3-16,0-2 3 15,0 5 2-15,6 0 0 16,0-1-2-16,-3 2-8 16,1-2-3-16,2-5-2 15,-2-6-1-15,-1-4 1 16,1-5-6-16,2-5-9 16,-3-1-8-16,-3-3-47 15,3 0-31-15</inkml:trace>
  <inkml:trace contextRef="#ctx0" brushRef="#br0" timeOffset="41487.1642">14188 3149 7 0,'-3'-19'105'0,"3"2"-76"16,0 3 2-16,0 5-9 15,0 2-9-15,0 3-5 16,3-1-5-16,3 1 2 15,0 0 1-15,5 1 0 16,-4 2 3-16,-1-2 1 16,3 1-2-16,0 1-2 15,2 0 0-15,2-2 2 16,3 0-3-16,-1 0-2 0,3 2 4 16,-9 1-3-16,1 0-3 15,-1 0 1-15,-5 0 5 16,3 0-5-16,-4 0 1 15,-3 1-3-15,3 8 1 16,-3 2 2-16,3 2 3 16,0 2 1-16,1 2-5 15,-1 2 8-15,-3 0-6 16,3 2 6-16,0 2-5 16,0 0 1-16,1-1-4 15,-1 1 3-15,4-5-3 16,-3-3-2-16,-1-4 0 0,0-3-1 15,0-4 1-15,-3 0-1 16,3-4 0-16,-3 0-3 16,0 0 1-16,0 0-5 15,3 0-13-15,-3 0-32 16,6 0-53-16,0-15-70 16</inkml:trace>
  <inkml:trace contextRef="#ctx0" brushRef="#br0" timeOffset="41803.438">14622 2949 42 0,'0'13'50'15,"0"2"-25"-15,0 2-2 16,5 3-6-16,1 4 20 16,0 0-10-16,1 0 3 15,-1-1-7-15,-2-1-16 16,2-1 3-16,-3 0 1 16,-1-4-10-16,1-2 1 15,-3-4-2-15,1-4 0 0,4 0-6 16,-5-5-3-16,0 1-3 15,0-1-19-15,0-2-73 16</inkml:trace>
  <inkml:trace contextRef="#ctx0" brushRef="#br0" timeOffset="42202.35">14685 2978 181 0,'0'-1'18'0,"0"-3"-9"16,3-2-8-16,10 1 0 15,7-1 6-15,2-1 7 16,1-1 10-16,2 1-2 0,-1-1 7 16,-2 4-11-16,-2 0-3 15,-4 1-9-15,-1 2-3 16,-2 1 1-16,-2 0-2 15,-5 0 3-15,1 0-4 16,-1 2-2-16,0 13-4 16,1 2 5-16,0 4 13 15,0 4-1-15,-4-1-3 16,0 0-1-16,3-3-8 16,-3-1 3-16,1-3-2 15,-1-1-1-15,1-1 0 16,1-2 0-16,-2-1-1 0,2 2-5 15,-2 2 5-15,0 1-18 16,-3 0-29-16,3-3-35 16,3-4-83-16</inkml:trace>
  <inkml:trace contextRef="#ctx0" brushRef="#br0" timeOffset="44945.798">7628 10188 92 0,'-21'-7'122'0,"2"1"-87"16,4 6-4-16,7-3-13 15,8 2-4-15,0 1-6 16,0 0-3-16,0 0-4 15,0 0 5-15,0 0-3 16,0 0-3-16,11 0 0 16,11 0 0-16,11 7 9 15,9 0-1-15,16 3 1 16,14-3-1-16,16-7 1 16,9 0 2-16,19 0 0 15,11-4 0-15,7 1-1 0,5 3-5 16,-2 0 0-16,-7 7-2 15,6 6-1-15,7-3-2 16,3 0 2-16,9-5-1 16,2-3-1-16,-5-2 1 15,-4 0 0-15,-11 0-1 16,-13 0 3-16,-2 0-3 16,-4 0 0-16,-9-5 0 15,-6-7 0-15,-21-5-3 16,-16-6 1-16,-11-4-2 15,-9 1-2-15,-7-4-10 16,-10 2-12-16,-6 4-15 16,-17 4-82-16</inkml:trace>
  <inkml:trace contextRef="#ctx0" brushRef="#br0" timeOffset="45560.5761">7897 10590 149 0,'-6'0'143'15,"6"2"-143"-15,0 0-10 16,16 4 10-16,17-2 6 16,15 3 3-16,13-1 7 15,15-5 1-15,15 2 0 16,12-3-3-16,7 0 2 15,4 0 0-15,2-7-9 16,5 1 3-16,16-1-3 16,8 5 1-16,16-7-2 15,12-6 0-15,-3-2-2 0,-6-6 4 16,-7 0-3-16,-8 4-2 16,-3 2 0-16,-4 4 0 15,-5-1-1-15,-10 4-2 16,-15 0 0-16,-12 3 0 15,-18 0-1-15,-15 2 1 16,-16 2-1-16,-12 0 0 16,-13 2-2-16,-3-2 3 15,-7 3-1-15,-4-3 2 16,-1 3-2-16,-4 0 1 16,-4-1-1-16,-3 1-1 15,0 0 1-15,0 0 1 0,0 0 0 16,0 0 0-1,0 0-4-15,0 0-16 0,0-6-31 16,0 0-68-16</inkml:trace>
  <inkml:trace contextRef="#ctx0" brushRef="#br0" timeOffset="46594.9793">21482 2882 165 0,'33'6'53'15,"3"-6"6"-15,9 0-16 16,20 0-4-16,26 0-13 15,-10 0 2-15,4 3-5 16,5 3-1-16,12-2-7 16,7 3-1-16,8 0-10 15,-1 0 9-15,6 0-4 16,2 2 4-16,6 1-5 0,5-1-3 16,-3 1 1-16,-4 0-1 15,-6-3-4-15,-8-1-1 16,-10-2 0-16,-5-3 0 15,-11-1-1-15,-6 0 1 16,-9 0-2-16,-6 0-1 16,-6 0-4-16,-5 3-18 15,-10 7-56-15,-20 3-113 16</inkml:trace>
  <inkml:trace contextRef="#ctx0" brushRef="#br0" timeOffset="47532.9693">21164 10284 66 0,'-3'0'105'0,"2"0"-78"15,1 0-1-15,0 0 7 16,1 0-15-16,19 0-9 15,9 0 24-15,13 0 18 16,10 0-11-16,10 0-13 16,-1 3-10-16,6 4-9 15,11-3-2-15,18-4 4 16,20-7 5-16,14-20-5 16,16-2-4-16,0-8 1 15,1 7-4-15,2 8 4 16,-7 5-5-16,-2 7 3 0,5 4-5 15,-8 2 2-15,2 4-2 16,0-3-2-16,-11 3 0 16,-5-1 1-16,-7-1-2 15,-10-2 1-15,-8 1 2 16,-12 3-3-16,-12 0-2 16,-14 0-2-16,-15 0-8 15,-16 0-10-15,-12 0-6 16,-17 7-41-16,-8-1-73 15</inkml:trace>
  <inkml:trace contextRef="#ctx0" brushRef="#br0" timeOffset="47983.1152">21628 10727 202 0,'21'0'0'0,"36"0"2"16,8 0 3-1,10 0 7-15,10-3 7 0,8-4-3 16,8 3 6-16,8-3 9 16,3-2-2-16,0 2 2 15,1-5-6-15,-1-2-6 16,5-2-2-16,6 2 1 16,4-2-7-16,3 2-1 15,-2 4-2-15,-3 1-5 16,-5 3-2-16,-7-4 1 15,-2 0-2-15,-10-7 0 16,-4 0-2-16,-6-3 2 16,-4 1-1-16,-5-2-4 0,-5-5-4 15,-4-3-20-15,-10-4-49 16,-14-14-102-16</inkml:trace>
  <inkml:trace contextRef="#ctx0" brushRef="#br0" timeOffset="49016.9514">25443 2871 209 0,'-16'-1'69'0,"14"-2"-39"16,2-1-15-16,0 4-15 15,3 1 0-15,24 15 0 0,25 3 12 16,27 1-2-16,27-3 9 16,27-4 0-16,12-2 5 15,12 0-4-15,6-1-2 16,0 2-4-16,9-1-3 15,7 0 3-15,6 2-2 16,9-2-8-16,-6 2-1 16,-9 1 1-16,-8 3-3 15,-1 0 4-15,7-3-2 16,5-4 3-16,6-4-3 16,-5-1 0-16,-11 1-2 15,-14-1-1-15,-15 4 0 16,-12-1 2-16,-8 1 1 0,-9-1-3 15,-9 2 0-15,-10-1 0 16,-5-2 0-16,-8 0-1 16,-9-1 1-16,-10-4 0 15,-11 0-3-15,-15-2 3 16,-8 0 0-16,-10 0-6 16,-9 0-7-16,-5 0-25 15,-5 1-46-15,-2 3-98 16</inkml:trace>
  <inkml:trace contextRef="#ctx0" brushRef="#br0" timeOffset="49423.4059">17545 12896 54 0,'-82'30'91'16,"18"-3"-91"-16,15-4 0 15,13 0-24-15,7-6-16 16</inkml:trace>
  <inkml:trace contextRef="#ctx0" brushRef="#br0" timeOffset="50419.49">14172 14918 23 0,'9'4'152'16,"-2"-4"-150"-16,23 3 2 16,7-3 11-16,17 0 11 15,13-3 5-15,24-11 4 16,12-3-6-16,15 2-2 16,6 1-17-16,-4 4-1 15,3 4-7-15,-3 6 1 0,13 0-1 16,12 0 5-1,15 0 4-15,16-3-3 0,2-4 5 16,11-7 4-16,2 1-4 16,4 4 6-16,13-1-9 15,-5 6-1-15,-2 4-7 16,-18 0 0-16,-15 4 0 16,-18 8-1-16,-4-2 3 15,-10-3-4-15,-13-1 1 16,-12-6 0-16,-17 0 0 15,-10 0-1-15,-12 0 0 16,-14 0 0-16,-11 1-2 16,-15-1 2-16,-10 0 3 15,-2 0-2-15,-11 0-1 0,-2 0 0 16,2 0 2-16,-5 0 0 16,-1 0-2-16,-1 0 0 15,-1 0 0-15,-1 0 0 16,0 0 2-16,0 0-2 15,0 0 2-15,0 0-1 16,0 0-1-16,0 0-1 16,0 0-1-16,0 0 2 15,0 0-1-15,0 0-1 16,0 0-1-16,2 0 2 16,3 0-1-16,2 0-3 15,-1 0 1-15,3 0-8 16,1 0-21-16,0 0-24 0,0 6-58 15,-4-2-95-15</inkml:trace>
  <inkml:trace contextRef="#ctx0" brushRef="#br0" timeOffset="56516.8329">5912 3459 22 0,'-9'-5'11'0,"6"-13"-20"16,3-5 9-16,0 4-12 0,0-3 5 16,0 1 7-1,0 0 2-15,-13 4 16 0,-2 2 2 16,-3 1 4-16,-4-1 14 15,5 4-31-15,1-1 20 16,4 4-23-16,3 2 3 16,-1 1-7-16,2-1-2 15,5-1-4-15,0-4 1 16,0-3-8-16,3-7 1 16,0-3-3-16,0-1-3 15,9-1-13-15,-1 2-10 16</inkml:trace>
  <inkml:trace contextRef="#ctx0" brushRef="#br0" timeOffset="57512.7484">5660 2901 104 0,'-6'-2'45'15,"2"2"14"-15,1 0-24 16,3 0-23-16,0 0-11 15,0 0-1-15,0 19-6 16,0 16 6-16,0 13 32 16,0 10 1-16,0 3-14 15,7-3-1-15,-1-5-7 0,3 0-3 16,-1-4-2 0,-1-4-5-16,-1-6 5 15,0-6-4-15,0-12-2 0,0-7-2 16,4-4 1-16,1-3-2 15,8 0 0-15,8-4 3 16,15-3 0-16,13 0 1 16,9-3 0-16,11-13 4 15,2 0-3-15,4-4 0 16,7 0-2-16,6 0 1 16,10 1 1-16,17-2-1 15,12-1 3-15,16 0-4 0,14-2 1 16,1 1 3-1,9 2-2-15,-7 4 5 0,2 0 9 16,4 3-2-16,-2 2 5 16,7-1-2-16,-2 0-7 15,-5 3 3-15,-1 4-9 16,-7 5 1-16,4 1-3 16,4 0-1-16,6-3 3 15,3 0-2-15,-9-3-1 16,2-3 3-16,-4-1 0 15,7-2 4-15,7-1-2 16,3 4-1-16,-6 5-5 16,-18 2 0-16,-17 1-1 15,-18 1 0-15,-14-3 1 16,-15 0-1-16,-3 2 3 0,0-2-1 16,3 0 0-1,-3-1-1-15,-3 0 0 0,-3-2 0 16,-8 0 0-16,1 1-1 15,-9 1 1-15,-7 0 0 16,-13 1-2-16,-3 3 2 16,-4-2 1-16,-2 2-1 15,-2 0 0-15,-2 0-2 16,1 0 2-16,-7 0-1 16,-4 0 1-16,-4 0 0 15,-3 0 0-15,-1-4-1 16,-3 0 1-16,3-3 1 0,1-2 0 15,-3-1-1 1,4 0 0-16,-4 0 0 0,-2-2 1 16,-1-4 0-16,-7-5 0 15,-2-6 2-15,1-9-2 16,-8-8 0-16,0-5 0 16,0-8-1-16,0-2 0 15,-9-2 1-15,0 2 0 16,0 8 1-16,3 10-2 15,-4 10 1-15,4 10 0 16,-2 4-1-16,3 4 0 16,0 3-1-16,5 3-3 15,-3 3 0-15,3 3-3 16,0-1 1-16,0 2-8 16,-3 0-20-16,3 0-27 0,0 2-48 15,0 16-101-15</inkml:trace>
  <inkml:trace contextRef="#ctx0" brushRef="#br0" timeOffset="58833.5305">12207 8471 165 0,'0'-27'43'15,"-24"-16"-9"-15,-16-9-11 16,-5-11 21-16,9 16-11 15,-10-5-3-15,-2 4 0 16,-18-4-6-16,-11-3 4 16,-17-5-2-16,-15-6-11 15,-9-3 0-15,-13-7-1 16,-11 0-7-16,-22-5-1 16,-3 2-2-16,-15 7-3 0,0 7-1 15,6 12 0-15,1 13-2 16,4 10-3-16,-8 17-4 15,-16 13-1-15,-16 1 1 16,-7 27 3-16,0 12 5 16,-7 10-4-16,4 15 5 15,-7 9 0-15,1 12 1 16,15 3 4-16,18 4-5 16,24 1 1-16,24 5-1 15,4 11 0-15,11 9 0 16,9 9 1-16,8 8-1 15,17 0 1-15,12-4-1 0,21 3-1 16,18-6 1-16,19-4 0 16,21 8-1-16,6 5 0 15,27 12 1-15,25 8 0 16,21-3 0-16,15 3-1 16,21-9 1-16,16-7-4 15,14-7 3-15,18-12-2 16,8-11 0-16,23-14 1 15,17-12 2-15,26-9 4 16,9-11-4-16,3-13 0 16,5-10 1-16,-2-18-1 15,5-21 6-15,-5-7-6 0,-10-40 1 16,-8-26 0-16,-4-20 1 16,-3-17 4-1,-2-17-2-15,-7-8-3 0,-21-9 1 16,-15-5-1-16,-21-3 0 15,-11-5 2-15,-18-2-1 16,-23-6 5-16,-21-4-7 16,-30 3 2-16,-19-3 2 15,-18 4-2-15,-15 0-1 16,-6 6 5-16,-30 10-2 16,-19 9 1-16,-21 19-3 15,-12 20 7-15,-9 18-3 16,-5 19-5-16,10 14-1 0,10 9-5 15,9 9-3 1,15 7-6-16,13 5-9 0,15 6-31 16,18-3-44-16,12-6-158 15</inkml:trace>
  <inkml:trace contextRef="#ctx0" brushRef="#br0" timeOffset="76963.9326">13402 8252 104 0,'-118'-3'9'0,"-4"-14"-9"16,5 11 1-16,7-6 9 16,13-25-10-16,15-19-7 15,18-34-10-15</inkml:trace>
  <inkml:trace contextRef="#ctx0" brushRef="#br1" timeOffset="84034.7086">5520 1424 121 0,'-18'-15'36'16,"-6"2"29"-16,-1 1-25 16,4 1 25-16,3 1-38 15,6 4 7-15,3 1 15 16,3 2-16-16,3 0-14 15,0 2-8-15,0 1 3 16,3 0-6-16,-3 0-5 16,3 0 0-16,0 0-3 15,0 0 0-15,0 0 0 16,0 0-3-16,0 0-1 16,0 12 4-16,0 12 0 15,12 16 1-15,7 17 5 0,1 14-4 16,-1 7-1-1,1 7 1-15,2 1 2 0,2 4-1 16,1 6-2-16,-1 0 0 16,0 1 0-16,-3 0 0 15,-2-5 0-15,-2-9-1 16,-1-2 1-16,-1-4 1 16,0 1 0-16,-3-1-2 15,0-9 0-15,3-9 0 16,-3-10 1-16,1-10-1 15,-4-8 0-15,3-2 0 16,0-6-1-16,-3-2 1 0,-3-2 0 16,4-2-1-1,-4-7-2-15,-3-3 1 0,-1-4 0 16,-1-3 1-16,1 0 0 16,-2 0 1-16,3 0-5 15,-3 0-9-15,0-9-5 16,0-13-27-16,0-20-133 15</inkml:trace>
  <inkml:trace contextRef="#ctx0" brushRef="#br1" timeOffset="90799.2948">5505 1320 199 0,'0'0'32'0,"0"0"-9"15,-3 0-6-15,3 0-5 16,0 0 3-16,0 0 5 16,0 0-5-16,0 0-4 0,6 0-5 15,12 0 13-15,6-1 1 16,7 1-4-16,2 0-1 16,3-2-4-16,7 2 2 15,5 0-5-15,4-1 0 16,6 0-1-16,0-1 1 15,-1 1-6-15,-3-2 5 16,1 2-6-16,-3 1 3 16,-3-2 0-16,2 2 2 15,-2 0-2-15,-2 0 2 16,0 0-3-16,-2-1-1 16,1-1-2-16,1 0 3 15,2-3 0-15,3 1 1 0,-1 0-2 16,-5 0 0-1,-1 1 1-15,-2-1 1 0,-7 1 1 16,1 0-3-16,-4 1 4 16,0-1-4-16,6-2 0 15,4 3 0-15,-3-3 0 16,2 2-1-16,1-1-1 16,-1-2 2-16,4-1-2 15,2-1 5-15,-2 1-4 16,-4 1 1-16,0 2-2 15,1-2 0-15,2 2 1 16,4-1-1-16,0 0 1 16,-1 1-1-16,1 0 0 15,2-2 0-15,1 2 1 0,8 0-2 16,4-2 2-16,3 2 0 16,-1 0-1-16,2-2 0 15,1 2 0-15,-2-1 0 16,5 0-1-16,1 0 0 15,-3 3 1-15,-3-4 0 16,-4 2 0-16,1 0 1 16,-4 0-1-16,-2 1 0 15,0 1 0-15,0 0 0 16,-1-1 2-16,-3 1-2 16,7 0 0-16,5-3 1 15,5 1 0-15,-2-2 0 16,-2-1-1-16,-3 1-2 0,3-1 1 15,-3 2 1-15,2 0 0 16,-2 1 0-16,-3 3 0 16,-1-2 0-16,-2 3 0 15,0-1-2-15,-1-1 2 16,0-1 1-16,4 1 0 16,-3 0-1-16,-2 1 1 15,3 1-1-15,-1 0 0 16,0 0 1-16,5 0 1 15,4 0-2-15,-2 0 0 16,3 0-1-16,-7 0 0 16,-1 0 1-16,1 0-1 0,0 0 1 15,-2 0-1-15,3 4 1 16,-4 0 0-16,-3-1 0 16,5 1 1-16,-6-3-1 15,4 2-1-15,0 0 0 16,-2-1 2-16,3-1-1 15,-1-1 1-15,0 0-1 16,5 0 0-16,1 0 1 16,0 0 1-16,-1 0-1 15,1 0-1-15,-3 0-2 16,5-3 1-16,1 0 1 16,6-1 0-16,-2 1 0 15,0-1 0-15,-6 1 0 16,0 1-1-16,0 0 1 15,-2 1 0-15,-2-2 0 0,1 2 0 16,6-1 0-16,-1-1 0 16,2 3 1-16,6 0 0 15,-1 0-1-15,-3 0 0 16,-2 0-1-16,-4 0 0 16,3 0 1-16,-3 0-1 15,3 0 1-15,-1 0 1 16,-4 0-1-16,-2 0 0 15,0 0 0-15,-5 0 0 16,6 0 0-16,-1 0 0 0,0 0 1 16,2 2-1-1,1 1 0-15,-3-2 1 0,9 2 1 16,-5 0-2-16,3-1 0 16,-1 1 0-16,-1-1-1 15,-2-1 0-15,2-1 1 16,2 0 0-16,-4 0 0 15,-1 0-1-15,-2 0 1 16,-6-4 1-16,0 1-1 16,1 0 0-16,2 0 1 15,-3 1-1-15,3-1 0 16,-1-1 1-16,0 1-1 16,4 0 1-16,6-1-1 15,1 1 0-15,3 0 1 16,-4-1-1-16,-5 0 0 0,3-1 0 15,-3 1 0-15,4 1-1 16,1 0 0-16,-2 2 1 16,0 0 0-16,-6-1 0 15,2 2-1-15,1 0 1 16,-3 0 0-16,6 0 0 16,-4 0 0-16,0 0 1 15,2 0 0-15,4 0-1 16,1 0 2-16,11 0-2 15,1 0 0-15,2 0 0 0,-4 0 3 16,0 0-3 0,3 0-3-16,-3 0 3 0,-3 0 4 15,2 0-4-15,-3 0 1 16,-1 0 0-16,5 0 1 16,-7 0-2-16,3 0 1 15,-6 0 1-15,7 0-2 16,3 0 1-16,0 0 1 15,4 2-1-15,-2-2-1 16,-1 0-1-16,-3 0 1 16,3 0 1-16,-4 0-1 15,-1 1 3-15,-2 0-2 16,-1 1-1-16,4 1 0 16,-7 0 3-16,0 1-3 15,0-1 3-15,4 1-2 0,1-3 1 16,4 2-1-16,3-1 0 15,-3-2-1-15,-5 0-1 16,3 0 1-16,-3 0 0 16,2 0-1-16,0 0 1 15,-2 0 0-15,-4 0 0 16,-2 0 2-16,-2 0-2 16,1 0 0-16,0 0 0 15,4 0-1-15,-7 0 1 16,5 0 1-16,2 0 1 15,5 0 0-15,0 0-2 16,-2 0 0-16,-3 0-2 0,-1-3 1 16,0 3 1-1,3 0 1-15,-2 0-1 0,-1 0-2 16,-4 0 2-16,0 0 0 16,3 0 0-16,2 0 0 15,1 0 1-15,-2 0-1 16,4 0 2-16,1 0-1 15,5 0-1-15,2 1 1 16,0-1 0-16,-2 0-1 16,2 0-1-16,0 0 1 15,4 0 0-15,-4 0 0 16,2 0 1-16,-1 0-1 16,0 0-2-16,0 0 2 15,4 0 2-15,1 0-2 16,2 0 1-16,1 0 1 0,4 0-2 15,-2-1 0-15,-3-2 1 16,-3 2-2-16,-6 1 1 16,3 0-1-16,-2 0 0 15,0 0 1-15,-5 0 0 16,2 0 0-16,2 0 0 16,-6 0 0-16,-1 0 0 15,0 0 0-15,-1 0 1 16,0 0 0-16,5 0 1 15,2 0-2-15,-1 0 0 16,1 0-1-16,4 1 1 16,-1 0 0-16,-1 2-2 0,-2-1 1 15,-5 1 1-15,-3-1 0 16,0 0 0-16,-1-1 1 16,0 2 0-16,-2 0-1 15,3 1 0-15,-2 0 0 16,4 0 1-16,7 0 0 15,0 1-1-15,0-1 0 16,-1 0 0-16,2-1-2 16,2-2 2-16,-2 2-1 15,-2 0 1-15,-3 0 0 16,-3 0 0-16,-4-1 0 16,3 1 0-16,-1 0 1 15,1 0-1-15,2-2 1 0,6 1-1 16,1-1 1-16,1-1-1 15,-1 0 0-15,-4 0 0 16,-5 0 0-16,1 0 0 16,-1 0-1-16,0 0 1 15,-4 0 0-15,-4 0-1 16,-2 0 1-16,-2 0 0 16,-2 0 1-16,-3 0-1 15,-2 0 1-15,-3 0-1 16,-1 0 0-16,-2 0 1 15,0 0-1-15,2 0 0 16,4 0 0-16,2 0 2 0,-5 0-2 16,2 0 0-16,-6 0 0 15,0 0 0-15,-4 0-1 16,-1 0 1-16,1 0 0 16,-1 0-1-16,3 0 1 15,-1 0 0-15,2 0 0 16,0 0 0-16,0 0 0 15,2 0 0-15,-3 0-1 16,3 0 0-16,-4 0 1 16,2 0 1-16,-3 0-1 15,-2 0-1-15,-3 2 1 16,-3 1 0-16,-2-1-1 16,-1 1 1-16,3-1 0 15,0 1 1-15,3-1 0 16,3 1-1-16,5 1 1 0,3 1-1 15,1 0 1-15,3-1-1 16,-5 0 0-16,3 1 0 16,2-1 0-16,0 0-1 15,3 0 1-15,1 1-1 16,3-1 1-16,0-1 0 16,0 0 0-16,-4-1-2 15,0 1 3-15,-4 0-2 16,1 0 2-16,1 0-2 15,2-2 3-15,1 1-2 16,1-1 0-16,-1-1 0 16,0 0 0-16,-2 0 1 0,3 1 0 15,-2 2-1-15,-2-1 1 16,1-1-1-16,-2 1-2 16,4-1 1-16,5-1-1 15,0 0 2-15,1 0 0 16,-1 0-1-16,-7 0 0 15,-5 0 1-15,-6 0 0 16,-11 0 0-16,-5 3 0 16,-4-2 0-16,-3 2 0 15,-1 1 0-15,3-1 0 16,0 1 0-16,0 0 0 16,0-1 0-16,-2 1-1 15,-4 0 1-15,-2 1-1 0,-5-4 0 16,-4 0-1-16,-1-1 0 15,2 2 2-15,-3-1 0 16,1 1-1-16,-3-2 1 16,0 1-3-16,0 1 2 15,0 0-3-15,0 3 1 16,3 2 0-16,2 4 2 16,3 5-1-16,1 5 2 15,-2 1 0-15,2 4-1 16,-3 2 1-16,0 1 1 15,-3 9-1-15,-1 4-1 16,-2 12 1-16,0 5 0 0,-6 3 1 16,-7-3 1-16,-1-4-2 15,2 0 0-15,0 0 4 16,3-3-3-16,3 2-1 16,-2 0 0-16,1 2 0 15,1-1 0-15,2 0 2 16,1-5-2-16,1-1 0 15,1 2 0-15,1-2 3 16,0 2-3-16,0 0 0 16,0-2 0-16,0 5 0 15,0 2 0-15,0-1 0 16,0 2 0-16,0-2 1 16,0 1 0-16,-2 2-1 0,-4-2 1 15,-3-4-1-15,2-5-2 16,-1-6 2-16,2-3 0 15,-1-1 1-15,1-2 1 16,3 2-2-16,0-1 2 16,3 0-2-16,0-4 1 15,0 0 0-15,0 0-1 16,0-1 1-16,0-5 0 16,0-3-1-16,0-4 0 15,0-7 2-15,0-2-2 16,0-4 0-16,-2-1 1 15,2-2-1-15,-1 0 0 16,1 0 0-16,-2-1 0 16,1 1 0-16,1-1 0 0,-2-2 0 15,2 1-1-15,0-1 3 16,-1 0-2-16,1 0 2 16,0 0 0-16,0 0 0 15,0 0 1-15,-2 0-1 16,2 0 1-16,-1 0 2 15,-2 0-1-15,-9 0 0 16,-3-4-4-16,-9-2 0 16,-7 1-1-16,-2-4 1 15,-6 1 0-15,-5-2 2 16,0 0-2-16,-3 3 1 16,-1 0-1-16,-1 3 2 15,2-1-2-15,-3 1 2 16,-1 0-1-16,-4-2-1 15,-2 0 1-15,-4 2 0 0,-4-1 2 16,4 0-2-16,3 0-1 16,0-2 0-16,3 1-3 15,-2 1 3-15,-1-1 0 16,0 1 0-16,-2-1 1 16,-1-1-1-16,-1-2 0 15,-4 1 2-15,-4-2-2 16,-4 0 0-16,-2-1 2 15,0 1-1-15,-4 0 2 16,-4-1-3-16,0 1 0 0,1 1 0 16,3-1 0-1,0 2 0-15,3 1 0 0,-1-3-3 16,-2 3 3-16,2-1 0 16,-2-1-1-16,-2 1 2 15,-2-1 0-15,2 1 0 16,-2 0-1-16,2 1 2 15,-6 2-2-15,-1-1 0 16,-1 2-1-16,2 0-2 16,5 1 3-16,2-1-1 15,-2 1 1-15,-2-1 2 16,4 0-2-16,-3-2 1 16,-2 0-1-16,-1 1 0 0,0-1 0 15,-6 2-1 1,-4 1 2-16,-2 0 0 0,1 3 1 15,-1 0-2-15,5 0-2 16,2 0 1-16,-1 0 1 16,-1 0 0-16,-1 1-1 15,-2 2 0-15,-1-1 1 16,-3 1 0-16,1-3 0 16,-4 0 0-16,1 0 1 15,0 0 0-15,2 0-1 16,1 0 0-16,3 0-1 15,0 0 3-15,0 0-4 16,2 0 4-16,-1 0-3 16,2-8 1-16,0 1-1 0,-3 0 1 15,-3-1 2-15,0 0 0 16,0 0-2-16,5 0-2 16,1 1 1-16,0 0 0 15,0 0 1-15,-2 1 0 16,2-1 1-16,0-2 0 15,3 1 0-15,5-2 0 16,-1 1 1-16,5 0 0 16,-6 0 1-16,0 0-1 15,2 0-2-15,4-1-1 16,4 0 1-16,-1 2 0 16,3-1-2-16,-3 1 2 0,2-2 1 15,2-1-1-15,-5 1-3 16,-3-1 3-16,1 1 2 15,0 1 0-15,-3 1-2 16,0 1 0-16,-5-1 4 16,5 3-4-16,0-2-1 15,0 2 1-15,5-2-2 16,-3 3 2-16,3-1 1 16,4 1 1-16,-3-1 0 15,2 1-2-15,-3 1 0 16,0 1 0-16,0 0 0 15,1 1 0-15,2 1 2 16,-4-2-1-16,0 1 2 0,-1-1-3 16,4 2-1-1,1-1-1-15,1 1 2 0,5 0 0 16,-4-1 0-16,1 1 0 16,-1-2 0-16,0 1 1 15,4-2-1-15,-6 0 0 16,3 0 2-16,1 0-1 15,-6-1-1-15,1 3 2 16,1-2-1-16,-1 0 0 16,7-1-1-16,2-1 0 15,5 0-1-15,-2-1-2 16,-1 1 3-16,-3 2 0 16,0 0 0-16,-1 3 0 0,0-1 0 15,-5 1-1-15,-1 0 2 16,2-2-1-16,-3 2 2 15,-1 0-1-15,3 0-1 16,-9 0 3-16,0 0-3 16,0 0 0-16,2 2-2 15,2 5 1-15,-1 0 1 16,-6 1-1-16,1-1-1 16,-3 3 2-16,-4-1 0 15,-1 1 2-15,-6 0-1 16,-2 1-1-16,-6 0 1 15,3 1 1-15,0 3-1 16,-2-1-1-16,7-3-1 16,-3 2 1-16,1-2-2 0,-2 0 4 15,-2 1-5-15,-2-1 6 16,-2-1-3-16,-3 0 0 16,-3-2 0-16,4-1 0 15,-2 1 0-15,6-1 0 16,2-2 0-16,-4 2-3 15,4-1 3-15,-3 1 0 16,-4 0 0-16,1 1 1 16,-2 2-1-16,-4 0 2 15,2-1-2-15,7 1 1 16,3-2-1-16,8-1-1 16,2 0-1-16,3-3 2 0,-3 0 0 15,3 1 2 1,-6-3-2-16,-2 1 0 0,1 1 0 15,-5 2 0-15,-4 1 1 16,-1 0-1-16,1 0 1 16,1 2-2-16,7 0 2 15,-2 0-2-15,0-2 1 16,-3 0 0-16,2 0 2 16,-4 0-2-16,-5 0 1 15,1 0-1-15,-2 2 1 16,2-3-1-16,4 2 1 15,-3 1-2-15,2 1 1 16,-1 1-1-16,-5 0 0 16,1 0 2-16,3 2 0 0,-6 0 0 15,-1 1 0-15,-2 0 1 16,5 0-2-16,2-1 0 16,7-1 0-16,-3 1 0 15,5-2 0-15,-4 2 0 16,-3-1-1-16,2-1 2 15,1-1-2-15,-3-1 2 16,0 0 3-16,3-2-2 16,6-3-2-16,-1 0 0 15,7-1-1-15,-3 0-2 16,3-2 2-16,-2 2 1 0,-2-1-1 16,-2 1 1-1,0-2 0-15,-6 2 1 0,3-2 5 16,-1 1-6-16,7-2 0 15,4 0 0-15,7 0 0 16,1 0 0-16,3 0 1 16,0 0-2-16,1-2 1 15,-4-1-1-15,3 2 1 16,-1 1 0-16,5-1 3 16,-4 1-2-16,0-2-1 15,0 1 1-15,6 1-1 16,7-2 0-16,4 2-1 15,2 0 0-15,2 0 0 16,1 0 1-16,5 0-1 16,6 0 1-16,4 0 0 0,2 0 1 15,10 0-1-15,6 0 0 16,5 0 1-16,10 0-1 16,-3 0 0-16,9 0 1 15,-3 0-1-15,6-1 2 16,-1-2-2-16,2 2 1 15,2-1-1-15,0 1 0 16,3-1 1-16,0 1 0 16,0-1 0-16,0 2 0 15,0-1-1-15,0 0 1 16,0 1-1-16,0-2 0 16,0 2-2-16,0-1 1 0,0-5 0 15,-3-7 0-15,-3-2 1 16,-4-3-11-16,-1-2 11 15,-1 4 2-15,2 1-1 16,-2 0 0-16,0-4 1 16,0 1-1-16,3 2-1 15,-1-2 2-15,4 2-2 16,0 0 0-16,-2-7 0 16,2-4-3-16,-1-4 2 15,1-3 1-15,3-5 0 16,-3-2 0-16,0 0 0 15,0-3-1-15,-1 2 1 16,-1-1-6-16,5 4 2 16,0 5-1-16,0 1 3 15,3 1-2-15,-3-2 1 0,3 2-1 16,0 2-5-16,0 8 3 16,0 5-3-16,0 4 0 15,0 4-6-15,0 5-2 16,0 3-12-16,0-1-14 15,0 2-15-15,12-4-95 16</inkml:trace>
  <inkml:trace contextRef="#ctx0" brushRef="#br1" timeOffset="95795.7447">2842 13075 340 0,'0'-7'89'0,"-18"-3"-62"16,-6 5 4-16,15 0 8 16,6 5-9-16,3 0-12 0,0 0-4 15,0 0-8-15,0 0-3 16,0 0-3-16,0 0 0 16,0 3-3-16,0 28-2 15,9 24 5-15,3 22 1 16,4 13 0-16,-2 8 0 15,2 1 1-15,-1-7-2 16,-3-6 1-16,-3-13-1 16,-3 0 0-16,3-10 0 15,0-4 0-15,-3-5 0 16,0-12 0-16,0-6 0 16,-3-13-3-16,4-6-2 0,-4-7-14 15,3-4-10-15,-1-5-10 16,-1-1-18-16,-1-4-46 15,-3-30-113-15</inkml:trace>
  <inkml:trace contextRef="#ctx0" brushRef="#br1" timeOffset="96281.0362">2651 12964 220 0,'-3'-2'205'0,"3"2"-194"0,0-3-3 16,0 3-3-16,0-2-5 16,12-8 1-16,15-7-1 15,14-6 6-15,12 2 0 16,5-1 1-16,9-1-1 15,3 3-1-15,-3 6-2 16,-1 4-2-16,4 7-1 16,-1 3-1-16,-4 0 1 15,-8 10-2-15,-8 10-2 16,-13 0 2-16,-9 7-5 0,-5-1 6 16,-10 10-3-1,-9 0 3-15,-3 8-2 0,-1 8 3 16,-26 8 0-16,-6 3 3 15,-9 2 1-15,-10 1-2 16,-6-2 3-16,-3-8-2 16,-2-4 4-16,5-12 2 15,13-10 3-15,6-8-2 16,11-8-6-16,4-4-4 16,9 0 0-16,5-4-4 15,7-5-18-15,3 2-40 16,0-3-84-16,13 0-38 15</inkml:trace>
  <inkml:trace contextRef="#ctx0" brushRef="#br1" timeOffset="96641.1903">3816 12689 352 0,'-27'26'8'16,"2"11"2"-16,-2 12 16 0,3 11-6 15,0 9-4-15,5 0-2 16,10 0-4-16,6-5-3 15,3-2 4-15,6-6-7 16,16-6-4-16,5-7 2 16,9 3-2-16,3-7 4 15,-2 2-4-15,6-2 0 16,-4 1 0-16,6-5-6 16,1-5-8-16,5-9-23 15,1-8-18-15,-3-10-53 16</inkml:trace>
  <inkml:trace contextRef="#ctx0" brushRef="#br1" timeOffset="97062.7261">4480 12642 396 0,'-45'24'16'0,"-2"13"-10"16,0 15 13-16,4 4-2 15,3 1-7-15,13-9 2 16,12-14-8-16,12-12-4 0,3-1-3 16,3-5 0-1,15 1-5-15,12 0 0 0,5-5 5 16,7-2 2-16,0-3 1 15,1 2-1-15,2-2 1 16,-6 0 0-16,-5 0 2 16,-7 3-2-16,-6 3 0 15,-8 1 3-15,-7 8 3 16,-6 5 5-16,0 8 5 16,-10 6-4-16,-11-1-3 15,-3 2-3-15,-1-8-2 16,1-2-4-16,3-6-2 15,0-9-10-15,5-3-33 16,7-11-32-16,3-3-104 16</inkml:trace>
  <inkml:trace contextRef="#ctx0" brushRef="#br1" timeOffset="97301.6861">4760 12791 367 0,'8'-4'0'0,"4"-1"5"16,7-5 19-16,5-4-7 16,6-2 0-16,-3-1 0 0,3 3-12 15,1-1-4-15,-1-2-1 16,0 1-1-16,5 2-7 15,-6 1-37-15,-10 2-191 16</inkml:trace>
  <inkml:trace contextRef="#ctx0" brushRef="#br1" timeOffset="97519.5691">4884 13036 359 0,'0'0'37'0,"3"0"-33"16,5 0-4-16,7-3 7 15,7-14 6-15,8-3-4 16,3-4-7-16,3 2-2 16,-2 2-6-16,0-3-11 15,-1-1-15-15,-2-5-67 16</inkml:trace>
  <inkml:trace contextRef="#ctx0" brushRef="#br1" timeOffset="97811.1839">5356 12319 254 0,'0'7'88'0,"0"6"-81"16,3 9 4-16,13 5 21 15,5 7 3-15,3 4-13 16,7 2-11-16,-1-3 2 16,0 6-2-16,0-4-4 15,-5-2-5-15,2 5 0 16,-3-2-2-16,-3 0-3 15,-2-7 0-15,-10-6-23 16,0-14-58-16,-7-13-106 16</inkml:trace>
  <inkml:trace contextRef="#ctx0" brushRef="#br1" timeOffset="98165.65">5520 11946 326 0,'19'0'4'0,"5"0"1"16,6 10 19-16,9 10 2 0,-2 5 0 15,12 12 6-15,1 7-8 16,5 4-2-16,3 2-8 15,0 0-2-15,-6-1-1 16,-4 1-4-16,-9-1-1 16,-2 5 5-16,-7 5-3 15,-12 6-1-15,-9 5-2 16,-9 7-3-16,0 7-2 16,-6 2-5-16,-12-2-1 15,-3-5-5-15,2-3-11 16,-4-7-17-16,1-7-37 15,-2-18-94-15</inkml:trace>
  <inkml:trace contextRef="#ctx0" brushRef="#br1" timeOffset="98569.6866">6424 12058 470 0,'-12'0'50'15,"9"0"-50"-15,3 0 0 16,0 0-3-16,0 3 2 16,0-3-4-16,21 0 2 15,7 0 3-15,11-3 5 16,6-10-2-16,7-1 1 15,-1 1-4-15,-3 0 0 16,-4 4-8-16,-11 4-37 16,-3 5-104-16</inkml:trace>
  <inkml:trace contextRef="#ctx0" brushRef="#br1" timeOffset="98800.3147">6615 12378 416 0,'0'3'38'0,"0"-3"-33"16,0 0 11-16,0 0-6 15,0 0-5-15,12 0-2 16,12-3-3-16,13-10 4 16,6-6-4-16,2-8-2 0,4-6-1 15,-4 0 0-15,7-7-6 16,1-2-8-16,-1-5-12 15,3 3-29-15,-3-1-100 16</inkml:trace>
  <inkml:trace contextRef="#ctx0" brushRef="#br1" timeOffset="99116.4899">7231 11450 409 0,'0'-10'16'0,"3"0"-3"0,18 0 7 16,3-3-4-16,6-1-6 16,7-1-4-16,2 2-1 15,6-1 0-15,-1 4 2 16,-5 4 1-16,0 2 1 15,-3 4-2-15,-3 0 1 16,2 0-4-16,-5 10-2 16,0 7-2-16,-6 5 0 15,-6 8-2-15,-9 14-7 16,-9 12-14-16,0 13-33 0,-9 7-119 16</inkml:trace>
  <inkml:trace contextRef="#ctx0" brushRef="#br1" timeOffset="99306.0182">7682 12161 99 0,'13'8'185'16,"4"3"-144"-16,2 2 14 15,3 4-12-15,-2 3-29 16,-1 0-5-16,2 2-9 15,-3 1 0-15,-3-6-35 16,-6-7-112-16</inkml:trace>
  <inkml:trace contextRef="#ctx0" brushRef="#br1" timeOffset="101126.9051">6666 3757 317 0,'-9'0'43'16,"-5"0"-17"-16,-2 0-4 16,7 2-3-16,-7 6-10 15,2 5-1-15,-11 14-2 16,-8 14 1-16,-6 16 0 16,-7 10 2-16,1 11 3 0,-7 6 1 15,0 11-8-15,-5 12 0 16,-10 10-2-16,0 10-1 15,-8 11 0-15,-4 9-1 16,-7 8 0-16,-4 12 0 16,-5 5 1-16,-7 7 0 15,-4 6 1-15,-1 3-2 16,2 1-1-16,5-1 0 16,5-4-1-16,-2-4 1 15,3-1 0-15,3 3 0 16,0-3 1-16,4 3 1 15,5-3-2-15,2-11 5 16,11-6-2-16,8-16 2 0,4-9 2 16,9-10-6-16,4-3 4 15,5 3-4-15,3-1 3 16,3 2-4-16,-3 6 0 16,1-8 0-16,-1-6 0 15,3-9 0-15,-1-8 2 16,1-7-2-16,6-10 3 15,2-7 0-15,2-4-1 16,1-7 0-16,1-6-1 16,3-6-1-16,3-3 1 15,0-10-1-15,2 0-2 16,4 0 2-16,-2 3 0 0,1-6-1 16,1 0 0-1,3-4 0-15,-1-6-1 0,1-4 1 16,4 0 2-16,-2-6-1 15,-1 3 1-15,2-6-1 16,-3 2 0-16,3 7-1 16,-1 2 1-16,-2 11-1 15,0 10-3-15,0 1-1 16,-3 3 4-16,-3-7-4 16,3-9 5-16,3-8 1 15,-4 1-1-15,4 0 4 16,-5 9-4-16,1 8 1 15,-2 8-1-15,0 3 0 16,-3-3 2-16,0-5-4 0,5-4 4 16,4-4-2-16,-2-5 1 15,2-1 1-15,6 0-2 16,-3-5 0-16,3-2 3 16,0 1-3-16,0 0-2 15,0-1 2-15,0 1 0 16,0 4-4-16,0 1 4 15,0 9 0-15,0 5 0 16,3 10 0-16,2 1 0 16,-2-4 3-16,0-9-3 15,-2-12 0-15,1-8 0 16,-1-7 1-16,-1-4 2 16,2 1-3-16,-2-1 1 0,0 1-1 15,0 3 0-15,0-6 0 16,-3-5 0-16,-2 0 0 15,1-8 0-15,-1-1 1 16,5 0 0-16,-3 0-1 16,3 0 0-16,-3 0-3 15,3 0-1-15,0 0-4 16,-4 0-16-16,1 0-25 16,0-10-38-16,-6-9-159 15</inkml:trace>
  <inkml:trace contextRef="#ctx0" brushRef="#br1" timeOffset="101621.5481">3018 11555 138 0,'-5'0'225'0,"4"0"-207"15,1 0-6-15,0 0 5 16,0 0-2-16,0 0-3 16,0 0-5-16,3 7-7 15,15 13 8-15,9 13 4 16,4 6 0-16,2 8-4 0,4 9-2 16,-3 3-3-1,1 4 1-15,-1-6 7 0,-1 3-8 16,1-5 0-16,-1 1 1 15,0 1 1-15,-3-11 0 16,1-3-3-16,-4-14-1 16,-3-9-1-16,-9-6 0 15,-2-8 0-15,-7-2-1 16,-3-4-1-16,0 0 2 16,2 0 1-16,0 0 0 15,3-10 0-15,10-20 3 16,7-13 3-16,5-14 1 15,3-12-5-15,7-3-2 16,-1 2 1-16,0-5-1 16,-2 4 1-16,-4 5-2 0,0 7-4 15,-5 10-5-15,-1 10-14 16,-3 1-22-16,-2 3-34 16,-7 1-137-16</inkml:trace>
  <inkml:trace contextRef="#ctx0" brushRef="#br1" timeOffset="102619.569">4529 7233 195 0,'18'-7'25'0,"-6"3"8"16,3 1 1-16,0 0-2 16,1-1-7-16,7 1 3 15,2 0-15-15,2 2-2 16,4-2-2-16,-4 3 3 16,3 0 0-16,-2-3-2 15,2 3 1-15,0 0-4 0,4 0 0 16,-1 0 4-16,3 0-3 15,0 0-1-15,0 0-4 16,-5 3 5-16,-4 4-4 16,-2 2 1-16,-1 2-1 15,-2 9-1-15,-5 3 2 16,2 4-1-16,-4 3 1 16,3-1 1-16,-3 0-2 15,-2-2-3-15,-4-1 2 16,-1 3 3-16,-2 2-2 15,-6 2 2-15,0 6 0 16,0 0 1-16,-3 1-2 16,-14-1 1-16,-5-1-5 0,-8 1 0 15,-1-2-1-15,-2-2 0 16,-3-4 1-16,-3-2 0 16,-1-2 0-16,3-3 0 15,4-3 2-15,3-1 0 16,2-2-1-16,7-2-1 15,6 1-1-15,4-2-1 16,3-1 1-16,3 0-1 16,2-1-3-16,3 3 4 15,0 1-3-15,0 5 0 16,3 5 3-16,10 3-1 16,-2 3 1-16,1 3 0 0,4 0 2 15,-5-2-2-15,5-4 2 16,-1-2-2-16,-3-4-1 15,-3-4 1-15,0-4 0 16,-3-5 0-16,-2-6 0 16,-1-2-1-16,0-1 1 15,-3-2-11-15,0 0-8 16,0 2-22-16,0 3-48 16,0 0-154-16</inkml:trace>
  <inkml:trace contextRef="#ctx0" brushRef="#br1" timeOffset="102813.2524">5029 8815 391 0,'0'9'59'0,"0"0"-56"16,7 1 4-16,1-2-4 15,4 1-3-15,1-3-15 16,4-5-42-16,-4-1-58 16</inkml:trace>
  <inkml:trace contextRef="#ctx0" brushRef="#br1" timeOffset="120588.7775">1829 15183 198 0,'-14'0'33'16,"-2"0"30"-16,1 0-19 15,9-4 4-15,3 1-11 0,3 3-11 16,0 0-9-16,0 0 1 16,0 0-10-16,0 0-4 15,0 0-3-15,0 0-1 16,0 0-2-16,0 0-1 15,6 0-1-15,14 0 4 16,8 0 2-16,5 0-2 16,4-3 0-16,0 3 0 15,-1 0 1-15,-3 0-2 16,1 0 1-16,-1 0 0 16,-3-1 0-16,-2 1 1 15,-4 0-1-15,-2 0-1 0,-5 0-1 16,-4 0 1-1,-4 0-5-15,-1 0 1 0,-5 0-9 16,0 1-8-16,-3 15-17 16,0 14-8-16,-2 13-25 15,-26 7-186-15</inkml:trace>
  <inkml:trace contextRef="#ctx0" brushRef="#br1" timeOffset="120943.2796">1814 15571 272 0,'-2'0'41'0,"2"0"-38"16,0 0 0-16,0 0 1 15,0 2-4-15,8 1 0 16,14 0 3-16,5 1 3 15,10-1 3-15,1-1 0 16,5 1 1-16,-3-1-2 16,5 0 1-16,-2-2 2 15,-1 0 1-15,-3 0-4 16,-3 3 1-16,1-3-1 16,-9 2-3-16,-7 0-4 15,-3 1-1-15,-6-3 0 16,1 0-1-16,-5 3 0 0,-2-2-3 15,3 5-12-15,1 1-2 16,-1 3-16-16,-1-4-113 16</inkml:trace>
  <inkml:trace contextRef="#ctx0" brushRef="#br1" timeOffset="122307.2285">7524 2698 218 0,'13'-13'46'16,"-7"-2"-23"-16,-6 13-19 16,0 2 2-16,0 0-1 15,0 0-4-15,0 0 4 16,0 0-5-16,0 0-3 15,6 0-17-15,10 0-20 16,11-4-49-16</inkml:trace>
  <inkml:trace contextRef="#ctx0" brushRef="#br1" timeOffset="122555.2865">9484 2349 349 0,'0'0'5'15,"0"0"-5"-15,0 0-5 16,0 2-11-16,0 0-23 15,9 4 19-15,6-1-1 16,10-5-41-16</inkml:trace>
  <inkml:trace contextRef="#ctx0" brushRef="#br1" timeOffset="123014.7468">12574 2252 1 0,'0'0'2'0,"0"1"-1"0,0-1 5 15,0 0 7-15,0 0-7 16,3 0-6-16,-3 0-3 16,3 0-4-16,4 0 1 15,-3-1-7-15</inkml:trace>
  <inkml:trace contextRef="#ctx0" brushRef="#br1" timeOffset="131134.9193">3418 14660 258 0,'-18'-10'41'0,"0"-3"-1"15,0 3 12-15,12 5-18 16,6 5-9-16,0-2-5 16,0 2-11-16,0 0-3 15,0 0-5-15,0 0-1 16,0 0-1-16,0 0-1 15,6 0-4-15,9 0 6 16,6 0 1-16,9 0 0 16,3 0 3-16,5 0-3 15,1 0 0-15,0 0 0 16,4 0 1-16,2 0-2 16,4 0 2-16,-4 0-1 15,-2 0-1-15,-6 0 1 0,-2 0 0 16,-4 0 1-16,-1 0-2 15,-2 0 0-15,-1 0 0 16,1 0 1-16,-8 0-1 16,1-2-1-16,-9 2-1 15,-6 0-2-15,-2 0-1 16,-4 0-14-16,0 0-14 16,0 0-29-16,0 23-79 15,-27 7-78-15</inkml:trace>
  <inkml:trace contextRef="#ctx0" brushRef="#br1" timeOffset="131728.3263">3430 15076 337 0,'-12'0'24'0,"9"0"-8"15,3 0-6-15,0 0-6 16,0 0-4-16,3 1-4 16,12 5 4-16,13-2 0 15,9 2 4-15,2 1-1 16,6-1 0-16,1-2 3 0,2-1-4 16,4 1 10-1,-6 2-4-15,-1 1-7 0,-9 0 2 16,-5-1-3-16,-10 1 0 15,-4 0 0-15,-7-2 0 16,-4 2 0-16,-6 7-2 16,0 19 2-16,-24 16 8 15,-18 23-7-15,-19 14-1 16,-9-2 0-16,-12-3-1 16,0-7 2-16,1-12 1 15,10-13 0-15,8-9 1 16,15-13 2-16,20-11 1 15,13-9 3-15,12-4 2 16,3-3-11-16,9 0-10 16,21 0 8-16,16 0 2 0,12 0 2 15,5 0 3-15,4-7-1 16,-1-2-2-16,-2 2 1 16,-3-3-2-16,-3 0 1 15,-4 4 1-15,-6-1-3 16,-2 1 0-16,-6 5 0 15,3-5 1-15,-4 3-1 16,-3 2-2-16,0 1-2 16,-3-3-1-16,-2 3-15 15,-1-3-27-15,-3 0-32 16,-5-6-122-16</inkml:trace>
  <inkml:trace contextRef="#ctx0" brushRef="#br1" timeOffset="132123.7846">4711 14548 344 0,'0'0'32'0,"0"0"-31"16,0 0 0-16,8 0-1 16,11 0 0-16,11-3 7 15,6-1 1-15,6 2-2 16,2-3 0-16,3-3-2 15,2 1 6-15,-1-3 1 16,2 0-3-16,-2 0-6 16,-5 0-1-16,-7 3-1 15,-3 0 0-15,-6 4-5 16,-5 3-11-16,-10 0-21 0,-10 4-58 16,-2 15-97-1</inkml:trace>
  <inkml:trace contextRef="#ctx0" brushRef="#br1" timeOffset="132641.2754">4747 14955 363 0,'-3'0'64'15,"3"0"-62"-15,0 0-1 16,0 0-1-16,18 0-7 15,6 0 7-15,13 0 6 16,8 0-1-16,7-7-2 16,-4 0 0-16,4 1 0 0,-7-1-1 15,-2 4-1-15,-4 0 2 16,-6 3 0-16,-5 0-3 16,-4 6 0-16,-9 11-3 15,-5 6 2-15,-10 10-3 16,0 17 3-16,-22 15 1 15,-14 11-3-15,-13 4 7 16,-2 5-7-16,-7-5 3 16,1-5 0-16,5-11 6 15,13-15-5-15,8-16 0 16,18-14 3-16,5-12-2 16,8-7-2-16,0 0 0 0,0 0-7 15,24 0 7-15,12 0 6 16,16-9-1-16,6-8 4 15,3-3-3-15,-1-3 0 16,1 3-2-16,-7 4-2 16,4-2-1-16,-4 6-1 15,-5 2 1-15,-1 0-1 16,-8 3-3-16,0 1-3 16,-4-1-5-16,-6 0-13 15,0 2-39-15,-8-5-68 16</inkml:trace>
  <inkml:trace contextRef="#ctx0" brushRef="#br1" timeOffset="132971.9366">5881 14512 327 0,'0'0'21'16,"6"0"-21"-16,7 0 0 0,4 0 4 16,11 0 7-1,8 0-1-15,3-10 2 0,4-3-4 16,2-1 1-16,-2 4 1 15,-1 0-4-15,-3 2-6 16,-1 4 0-16,-2 4-1 16,-3 0-11-16,-8 0-6 15,-5 0-16-15,-10 16-88 16</inkml:trace>
  <inkml:trace contextRef="#ctx0" brushRef="#br1" timeOffset="133490.041">5978 14961 384 0,'0'0'0'16,"0"0"-6"-16,16 0 6 15,10 0 2-15,14-6 3 16,2-8 3-16,7 1-5 15,2 3 0-15,-2 0-1 16,-4 7-1-16,1 3-1 16,-10 0 0-16,-8 0 1 15,-7 7 0-15,-9 3-1 16,-6 6-3-16,-6 8-9 16,0 15 11-16,-12 14 1 0,-18 6 4 15,-6 4-3-15,-5-3-1 16,2-8 0-16,3-3 1 15,3-5 4-15,8-7-5 16,4-8 0-16,9-6 2 16,3-6 0-16,9-10-2 15,0-1-6-15,0-2 2 16,6 1 4-16,16-2 3 16,8-2 8-16,9-1-5 15,9 0 4-15,4-1 1 16,3-9 2-16,6-5 3 15,-1 2-2-15,4 2-4 16,2 1-2-16,-5 0-6 0,-3 3-2 16,-13 1-1-1,-5 1-3-15,-10 0-12 0,-2 1-20 16,-5-1-49-16,-7-12-184 16</inkml:trace>
  <inkml:trace contextRef="#ctx0" brushRef="#br1" timeOffset="139120.5307">1732 15952 127 0,'-12'-4'45'15,"-1"1"4"-15,-1 1-9 0,8-3-4 16,3 5 0-16,3 0 2 16,0 0-5-16,0-2 1 15,0 2-8-15,0 0-7 16,0 0-11-16,0 0-3 15,0 0-4-15,0 0-1 16,0 0 0-16,0 0-2 16,0 0-2-16,12 0 4 15,12 0 0-15,4 0 2 16,5 0-2-16,1 0 4 0,2 0-3 16,0 0 0-1,7 4-1-15,2 1 1 0,1 2 0 16,2-4 0-16,1 1 1 15,-1 2-1-15,-2-6 2 16,-7 3-3-16,-3-3 1 16,-3 0 0-16,-8 0 0 15,-1 0 1-15,-2 0-2 16,-4 1 0-16,-3-1 1 16,-3 0 0-16,-6 0-1 15,-1 0 0-15,-3 0 1 16,-2 0 0-16,0 0 0 15,0 0 2-15,0 0 1 16,0 0 0-16,0 0 1 16,0 0-2-16,0 0 2 0,0 0-4 15,0 0-1-15,0 0-7 16,0 0-7-16,0 0-23 16,0 0-85-16</inkml:trace>
  <inkml:trace contextRef="#ctx0" brushRef="#br1" timeOffset="140585.2742">3965 16322 217 0,'-3'0'70'16,"3"0"-31"-16,0 0 10 16,0 0 5-16,0 0-17 15,-3 0-7-15,3 0-10 16,0 0 5-16,-4 0-1 15,1 0-3-15,-3 0-5 16,-3 0-6-16,-4 0-9 16,-7-6-1-16,4 5 0 15,-4-5 0-15,1 5 1 0,1 1-1 16,-3 0 0-16,-3 0-3 16,-4 0 2-16,-5 10 0 15,5 7-2-15,1 3-2 16,3-3 3-16,6 5 1 15,0 5-1-15,6 0-6 16,3 8 3-16,2 3-3 16,7-3 2-16,0-5 4 15,0-3-4-15,3-7 1 16,10-1 0-16,4 1 5 16,5 0-2-16,8 0-1 15,4-8-1-15,8 0 3 0,1-3 1 16,6-2-2-16,-1-4 2 15,1 0 1-15,-2-3 0 16,0 0-1-16,-3 0 0 16,-5-4 1-16,-4-2-1 15,-12-1 1-15,-4 0-1 16,-7 4 0-16,-5 3 0 16,-2-2 0-16,-5 2 0 15,0 0 0-15,0 0 1 16,0 0-1-16,0 0 1 15,0 0-1-15,0 0-1 16,0 0-3-16,0 0-16 16,9-3-25-16,3-4-58 0,-2 0-109 15</inkml:trace>
  <inkml:trace contextRef="#ctx0" brushRef="#br1" timeOffset="141515.418">5114 16249 291 0,'-12'0'42'16,"5"0"-3"-16,4 1-7 15,3-1-9-15,0 3-9 0,0-3 1 16,0 0-7-16,0 3-2 16,0 4-1-16,0 13-4 15,0 9 2-15,0 14 1 16,0 3-3-16,3-2 0 15,1 1 0-15,2-1 0 16,-3-2-1-16,0 2 0 16,0 1 1-16,0-5-1 15,2-9-2-15,-2-6-1 16,1-5-3-16,-1-9-7 16,0-5-22-16,-3-6-33 0,3 0-33 15,-3-23-55-15</inkml:trace>
  <inkml:trace contextRef="#ctx0" brushRef="#br1" timeOffset="141957.1284">5105 16270 73 0,'15'-7'41'0,"3"3"-11"15,4-5 9-15,1 5-1 16,-1 1-9-16,2 3 2 15,-3 0 5-15,3 0-15 16,-5 7-4-16,-2 3-1 0,-7-1-6 16,-4-5 0-1,-3-1-5-15,-3-3 9 0,0 10 6 16,-3 9-1-16,-16 13-8 16,-11 10-11-16,-3 0 3 15,5-5-2-15,2-8-1 16,5-4 0-16,5-3 3 15,4-7-3-15,6-8 2 16,3-2-2-16,3-5 0 16,0 2-4-16,0 1-2 15,12 0 2-15,16 4 4 16,5-3 3-16,6 2 2 0,7 1-4 16,2-3 1-1,1 5 6-15,-1-2-5 0,-2-2-3 16,-7 3 0-16,-3-6-3 15,-5 3-1-15,-4-2-2 16,0-1-4-16,4 0-25 16,-1 1-42-16,0-3-96 15</inkml:trace>
  <inkml:trace contextRef="#ctx0" brushRef="#br1" timeOffset="142571.7663">6342 16206 389 0,'-6'0'28'0,"6"0"-22"16,0 10-6-16,0 17 3 16,12 9 0-16,9 10 3 0,1 1-2 15,1-8 1-15,-1-8-2 16,0-5-1-16,-2-10 1 15,-4-6-3-15,-1-7-3 16,0-3-3-16,0 0-7 16,1-17 13-16,-2-20 5 15,2-11 12-15,-2-8-12 16,-4 0 0-16,-1 12-5 16,-6 11 0-16,3 17 1 15,-3 13-1-15,0 3-3 16,7 0-12-16,1 7 13 15,11 12 2-15,5 8 7 16,1 6-1-16,2-4-5 16,-6-6 1-16,0-3-2 0,0-9 0 15,-6-8-1-15,1-3 1 16,2 0 0-16,-3-10 1 16,0-13 2-16,4-8 8 15,1-4 1-15,-4 1-5 16,0 2 1-16,-5 5-5 15,-2 4-3-15,1-1 0 16,-1-2-5-16,3-7-26 16,0-6-52-16</inkml:trace>
  <inkml:trace contextRef="#ctx0" brushRef="#br1" timeOffset="142930.3895">7361 14416 231 0,'0'0'208'0,"0"10"-203"15,0 19-3-15,0 18 4 16,0 19 7-16,12 10 1 16,6 3-6-16,4 3 2 0,1 4-4 15,2 17-1-15,-1 10 3 16,-2 3-1-16,-5-7-5 16,-1-18-2-16,-4-14 0 15,1-18-2-15,-5-13 1 16,-2-12-6-16,0-11-8 15,-3-10-51-15,-3-13-7 16,0-13-32-16</inkml:trace>
  <inkml:trace contextRef="#ctx0" brushRef="#br1" timeOffset="143268.8535">7352 14351 308 0,'18'-37'26'16,"3"0"-1"-16,7 11 20 15,2 6-23-15,0 10-11 16,7 7-3-16,2 3-3 16,1 0 5-16,-1 10-2 15,0 13-1-15,-5 8-1 16,-4 7 2-16,-6 6-5 15,-12 2 2-15,-8 10 5 16,-4 7-7-16,-22 6 2 16,-8 0-4-16,-6-6 1 15,3-7 1-15,-2-13-3 0,6-6 1 16,-1-8-1-16,2-6-9 16,7-6-3-16,12-7-29 15,6-3-58-15,3-7-123 16</inkml:trace>
  <inkml:trace contextRef="#ctx0" brushRef="#br1" timeOffset="143577.3863">8362 14452 324 0,'-7'7'2'0,"-10"19"-1"16,-5 5-1-16,-8 11 7 16,5 8 8-16,1 6-1 15,9 10 4-15,4 6 0 16,8 2-1-16,3 1-4 16,0-5-3-16,8-5-5 15,7-1-4-15,7-8 0 16,-1-7-1-16,0-6 0 15,0-9-2-15,1-5-4 16,2-3-9-16,0-5-19 16,0-3-22-16,-5-1-132 0</inkml:trace>
  <inkml:trace contextRef="#ctx0" brushRef="#br1" timeOffset="144919.3587">8987 14555 127 0,'0'-3'81'0,"0"2"-44"15,0 1 9-15,0 0 7 16,0-3-4-16,0 3-10 16,-6 0-9-16,-1-3-5 15,-2 3-9-15,0 0-2 16,1 0-1-16,-2 0-8 16,-2 0 0-16,-4 3-2 15,2 7-2-15,-8 7-1 16,-2 3 0-16,3 10 0 15,0 2-1-15,-1 2 1 16,7 2 0-16,0 7 0 0,3-1 0 16,3 2-1-16,2-5 1 15,7-6 0-15,0-3-2 16,0-6 2-16,0-5-4 16,7-3 4-16,2-2-1 15,6-1 0-15,3 1 0 16,4 1-1-16,5-2 2 15,4-3 0-15,-5 0 2 16,4-3-1-16,-8-3 0 16,-1-1-1-16,-6 0 1 15,1-3-1-15,-5 1 0 16,2 0 0-16,-4 1 0 0,0-2 0 16,0 0 0-1,3 0-2-15,0 0-1 0,1 0-11 16,7 0-14-16,5 3-51 15,-1 1-115-15</inkml:trace>
  <inkml:trace contextRef="#ctx0" brushRef="#br1" timeOffset="145155.0511">9605 14975 92 0,'0'2'269'0,"0"9"-243"16,-15 12-2-16,-9 7 6 15,-6 12-18-15,-6 2-5 16,8 1-3-16,1-1-4 16,2-9-4-16,7-1-9 15,6-10-17-15,6-6-37 16,6-18-104-16</inkml:trace>
  <inkml:trace contextRef="#ctx0" brushRef="#br1" timeOffset="145562.6642">10091 14447 331 0,'0'0'45'16,"-3"3"-21"-16,-16 16 12 16,-8 8-23-16,-1 6 2 15,-5-1 6-15,6-2-6 16,6-10-7-16,11-4-4 16,3-6-4-16,7 3 0 15,4 1-14-15,15 3 7 16,11-1-1-16,7-2 2 15,2 1 4-15,4-1 2 16,-4 2 0-16,-6-2 1 0,-2 3-1 16,-4 3 3-16,-9 5 2 15,0-1-1-15,-12 2 4 16,-3 0-1-16,-3 4 5 16,0 2 1-16,-18 5-5 15,-9-3-4-15,0 5-4 16,-1-3-2-16,-2-5-6 15,8-6-11-15,5-11-18 16,4-8-64-16,13-6-122 16</inkml:trace>
  <inkml:trace contextRef="#ctx0" brushRef="#br1" timeOffset="145743.1802">10597 14958 195 0,'0'12'110'0,"0"12"-63"16,0 10 0-16,-9 11-24 15,-10 5-15-15,-5-1-8 16,3-2-14-16,-3-11-25 16,5-9-76-16</inkml:trace>
  <inkml:trace contextRef="#ctx0" brushRef="#br1" timeOffset="146021.2896">11055 14740 136 0,'0'55'26'16,"0"9"1"-16,0 5 12 15,0 1-2-15,0-2-14 16,0-4-14-16,0-8-5 16,0-10-4-16,0-13-3 0,0-10-8 15,0-9-28 1,-12-14-75-16</inkml:trace>
  <inkml:trace contextRef="#ctx0" brushRef="#br1" timeOffset="146427.0878">10806 14492 308 0,'12'-3'12'15,"8"-4"-12"-15,15 0 19 0,4 1 11 16,10 2-5-16,-1 4-7 16,-2 0-4-16,-4 10-11 15,-5 10 5-15,-10 4-4 16,-3 2 1-16,-11 1-4 16,-7 6 2-16,-6-1 0 15,-6 5-3-15,-19 3 0 16,-5-1 1-16,-3 3-1 15,2-4 1-15,1-2 0 16,11-12 0-16,8-5 0 16,8-3 1-16,3-2-2 15,0 2-2-15,10 1 1 16,16-1 1-16,1 4 2 0,4 0 2 16,5 0-3-1,0-3 3-15,0 1-4 0,1 2 0 16,3-1 0-16,-1 0-8 15,-6-4-22-15,-3-5-125 16</inkml:trace>
  <inkml:trace contextRef="#ctx0" brushRef="#br1" timeOffset="146600.1802">11607 15159 99 0,'0'27'66'0,"0"6"-10"16,0 0-12-16,-6 10-20 16,-10-1-15-16,-4 2-9 15,1-5-30-15,-1-6-112 16</inkml:trace>
  <inkml:trace contextRef="#ctx0" brushRef="#br1" timeOffset="147229.0179">11840 14684 298 0,'-9'17'36'0,"9"18"-32"15,0 16 10-15,0 15 21 16,0 12-5-16,16-2-8 16,1 0-9-16,5-9-2 15,2-11-7-15,-3-17-4 16,0-15 3-16,-5-11-3 15,-1-7 0-15,3-6-4 0,0-10 4 16,9-32 7 0,5-22 0-16,6-18-7 0,-1-4-2 15,-4 13-2-15,-9 18-3 16,-10 25-1-16,-4 16 8 16,-4 14 0-16,1 0-2 15,-1 10-3-15,4 20 5 16,4 9 5-16,-2 2-2 15,0 1 1-15,-1-8-4 16,5-5 3-16,-3-10-3 16,-1-5 1-16,3-4 0 15,0-7-1-15,1-3 5 16,4-3-3-16,2-24 10 0,5-5 2 16,-2-8 1-1,2-3-3-15,-3 0-3 0,0 1-6 16,-8 2-3-16,-9 2 0 15,0 3-1-15,-7 1-1 16,0 5 0-16,0 3-5 16,0 9-8-16,-5 3 2 15,-1 1-25-15,3 4-40 16,-1-1-141-16</inkml:trace>
  <inkml:trace contextRef="#ctx0" brushRef="#br1" timeOffset="147551.0796">12799 14462 191 0,'12'20'11'15,"1"7"27"-15,7 5 20 16,-4 5-9-16,1 5-27 16,-1 5 8-16,3 2 2 15,4 8-11-15,-3 2 1 16,2 7-12-16,-9 13-2 16,-4 10 0-16,-9 8-7 0,0 9-1 15,-22 6 0-15,-11-3-6 16,-6-4-13-16,-5-13-28 15,-3-9-51-15,-8-13-143 16</inkml:trace>
  <inkml:trace contextRef="#ctx0" brushRef="#br1" timeOffset="149173.4573">9975 14608 13 0,'-10'3'82'15,"2"-2"-43"-15,2-1-22 16,6 0 1-16,0 0-4 16,0 0-14-16,0 0 2 15,0 0-2-15,0 0 0 16,6 0 0-16,6-4-15 15,0-2-14-15,0 5-41 16</inkml:trace>
  <inkml:trace contextRef="#ctx0" brushRef="#br1" timeOffset="149600.9786">10179 14647 120 0,'0'0'32'16,"0"0"-12"-16,0 0 12 16,6-7 11-16,4-3-6 15,7-2-8-15,1-1-3 16,0-1-8-16,0 1-4 15,2-4-8-15,3 1 2 16,-5 0-5-16,3-1-3 16,-2 0 0-16,-6 7-3 15,0 1-11-15,-6 5-33 0,-1 4-76 16</inkml:trace>
  <inkml:trace contextRef="#ctx0" brushRef="#br1" timeOffset="149803.4023">10299 14707 165 0,'0'0'38'16,"0"0"-14"-16,4 0 25 16,8-10-1-16,3-3-15 15,6-4-19-15,1-6-12 16,5 4-2-16,-6-4-8 0,3 2-17 15,-2 1-45-15,-1-2-37 16</inkml:trace>
  <inkml:trace contextRef="#ctx0" brushRef="#br1" timeOffset="150014.3441">10600 14146 191 0,'0'16'13'0,"6"13"14"16,3 14 29-16,-3 5-12 0,6 7-12 15,4 4-15-15,1-3-12 16,2 1-4-16,5-8-1 16,1 1-6-16,-2-8-25 15,-4-8-136-15</inkml:trace>
  <inkml:trace contextRef="#ctx0" brushRef="#br1" timeOffset="156167.2578">13551 16765 16 0,'9'28'46'16,"-4"-18"-1"-16,-5-5-1 0,0-2 7 16,4-3 11-16,-4 0-20 15,0 0-1-15,0 0-4 16,0 0-4-16,0 0-6 15,0 0-6-15,3 0-5 16,3-19-8-16,12-15 0 16,9-25 3-16,10-17-4 15,1-10 1-15,1-3-5 16,2-2 1-16,-1 3-3 16,-7 6 1-16,-5 3 6 15,-1 5-4-15,-11 8-1 16,1 1-1-16,-11-1-1 0,-3-1 4 15,-3-2-2-15,0-4 4 16,-13-6-5-16,-10-7 3 16,-9-6-3-16,0 3 3 15,-8 3 2-15,1 0 1 16,-6 3 2-16,-1 4-1 16,1 3-2-16,-4-3 4 15,-3 2-5-15,-5 1-2 16,-13-3-1-16,-5-6 0 15,-5 2-1-15,2-3 1 16,-1 7-2-16,6 6 2 16,0 7-3-16,3 3 3 15,4 14-1-15,-1 5-1 0,-1 5-1 16,-1 9 0-16,-6 0 2 16,-9 5 1-16,-4 1-3 15,2-2-2-15,-5 6 2 16,3-3 0-16,0 0 3 15,-3 6-2-15,6 0 0 16,-3 8-1-16,0 3-1 16,-2 6-1-16,5 0-1 15,2 3 2-15,5 9 0 16,2 2-1-16,3 2 1 16,-3-2 1-16,1 2-2 15,-2-2 2-15,-7 1 0 0,-1-1 0 16,0-1 0-1,0 4 0-15,-5-1 0 0,7-2 2 16,-5 5-4-16,6-2 0 16,7 3-1-16,1-3 3 15,-1 2-2-15,3-6 0 16,4-3 2-16,1 0 2 16,7-3-2-16,-4-4 0 15,-2 4 0-15,-1-4 0 16,-5 0 0-16,4 1-1 15,-1-1 1-15,-1-3 0 16,-6 0 0-16,0 0 1 16,-3 0-1-16,4-6 0 15,5 2-2-15,-6-6 2 16,6 3 0-16,-3-3 0 0,3 0-1 16,1 1 1-16,0-4 0 15,1-1 0-15,-2-5 0 16,4 2-1-16,-1-5 1 15,4 2 1-15,-1-1 0 16,1-2-1-16,-4-1 1 16,2-5-2-16,2-4 1 15,2-1-2-15,10-1 0 16,-1 1 2-16,0 5-1 16,2-4 0-16,-2 3 1 15,-3-2-1-15,0-2 0 16,4-1 0-16,2 1 1 0,1-3 0 15,2 1 0-15,1-4 0 16,2 4 2-16,-2-3-1 16,-1 3-1-16,4 3 0 15,0 2 1-15,-1-1-1 16,1-1 0-16,3-1 2 16,1 1-2-16,-1-10-1 15,0 1 1-15,3-1 0 16,-1 3 0-16,1 3 1 15,2-1-1-15,4 1-1 16,3 0 1-16,3-5-1 16,-1-2 1-16,1 2 0 15,2-2 1-15,2 5-1 0,-1-4-1 16,2 4 1-16,-2-5 0 16,0-1 0-16,-1 1-1 15,2-5 1-15,-2 2 0 16,1-2 0-16,-1-1 0 15,-1 8 0-15,-2-2 1 16,1 2-1-16,-1 1 0 16,2-1-2-16,1 2 2 15,-5 1 0-15,5 6 1 16,-5 4-2-16,3 8-1 16,-3 1 2-16,-1 3 0 15,-5 1 0-15,0 6 0 0,-3-2 2 16,1 5-2-1,-7 0 1-15,3 4-2 0,-1 0 1 16,1 3 0-16,-3 0 0 16,-1 0 0-16,-5 9 0 15,-1 2 0-15,-5 8 0 16,2 1-1-16,-3 6 1 16,8 1-2-16,-2-1 1 15,0 7 1-15,-2 1-1 16,-1-2 1-16,0 2 1 15,-2-5-1-15,-1 4 0 16,3-3 0-16,0-1 0 16,-1 4 1-16,4-3-1 15,-3 0 0-15,4 0 0 16,-4 0 2-16,4-4-1 0,-1 0 2 16,0-3-3-16,1-2 8 15,-1 1-7-15,-2-2-1 16,-6 4 1-16,-1-1-1 15,3 2 0-15,0-1-1 16,7-1 1-16,-1 0-1 16,2 0-1-16,0-3 1 15,-1 0 0-15,-1-3 0 16,0-1 1-16,2-3 1 16,-5 0-1-16,4 1 1 15,-4-4 0-15,-3 3-1 16,-3-1 0-16,-5-1 0 0,2-1 1 15,0 3-1-15,-2-3 1 16,-1 0 0-16,-2-3 0 16,-4-1-1-16,2 1 0 15,-1-2-1-15,5-1-1 16,1 3 1-16,5-1 1 16,1 1 0-16,3 0-1 15,-1 3 0-15,0 3 0 16,3 1 1-16,-2 2-2 15,0 3 1-15,-1 5-1 16,-3 6 1-16,0-1 1 16,4 4 0-16,5 0 1 15,3 3-1-15,4 4-1 0,0 3 0 16,-1 4 1-16,7 2 0 16,-6 7-1-16,6 3 0 15,2 4-1-15,0 6 1 16,13 1 1-16,0-1 0 15,9 1-3-15,-1 6 3 16,4-4 0-16,1 0 0 16,1 2-1-16,4-5 1 15,0 4-1-15,3 3 2 16,-3-1-2-16,3-4 1 16,-3-2 0-16,3 0 1 15,-3-7-1-15,1-3-1 0,1-2 1 16,-1-1 0-1,2-2 0-15,0 1 0 0,-1 4-1 16,1 5 1-16,0 9-1 16,0 6 1-16,0 3-2 15,-3-6 2-15,1-7 0 16,1 0 0-16,1-5 0 16,0-2 0-16,0 4 0 15,0 1 0-15,0 2 0 16,0 0 0-16,4 0 0 15,5-3-2-15,-1 1 2 16,5-5 0-16,1-3-1 16,-1 5 1-16,-1-5-1 15,0 0 1-15,3-2-1 16,-6-4 0-16,4-5 1 0,-1-9 0 16,-1-4 0-16,-1-6-1 15,2-5 0-15,6 2 0 16,-3-3 1-16,4 3-2 15,2 4 2-15,0-1-1 16,1 0 0-16,5 3-3 16,0 0 1-16,-3 1 2 15,3-3 0-15,0-2-2 16,1 1 2-16,2 0 1 16,3 1 0-16,1 0-3 15,5 3 3-15,1-4 0 16,5 4 0-16,1-3-1 0,2-1-1 15,4 0 1-15,0 1 1 16,-4-2-2-16,4 1 2 16,0-2 0-16,-1-4 0 15,0 3 0-15,-3-4 0 16,4 0 2-16,3 0-4 16,8 2 4-16,4 2-2 15,5 0 1-15,-1-1-1 16,2 0 0-16,-4-2-1 15,7-4 1-15,-3-2-2 16,6-3 2-16,-1-1-1 16,5 0 1-16,-1-3 0 15,2-3 0-15,1-2 3 0,6-1-3 16,3-1 0-16,9-3 0 16,7 0 3-16,2 0-2 15,2-3-1-15,-1-6 0 16,0-7-1-16,1 2 1 15,-1-6 1-15,2 3-1 16,-3-2 1-16,9-7-1 16,10 2 0-16,2-6 1 15,6-2 0-15,4 2-1 16,-3-1-1-16,-4 2 0 16,-2-1 0-16,-6-2 1 15,5 2 0-15,3-1 1 0,-2 1 1 16,5 0-2-1,-2 2-2-15,-4 5 1 0,-6-4 1 16,-2 7 0-16,-1-3-1 16,-6 4 1-16,7-1 1 15,5 0 0-15,-3 3-1 16,7 0 1-16,-7-1-1 16,-5-1-2-16,-1 4 2 15,-2-5-1-15,-5 5 1 16,-1 1 1-16,2 0 0 15,6 1-1-15,1 3 0 16,2 0 2-16,3 0-2 16,-5 3-2-16,-1-2 1 15,-5 8 1-15,-2-2 0 16,-4 3-1-16,-5 0 1 0,2 0 0 16,5 0 1-16,0 0 0 15,4 0-1-15,-5 0 0 16,-1 0 0-16,-1 0 0 15,0 0 0-15,-6 0-1 16,4 0 1-16,-9 0 1 16,3 0-1-16,3 0 0 15,-1 0 1-15,1 0 0 16,1 3-1-16,-2 1 0 16,-3 3-1-16,-3 2 0 15,-3-2 1-15,1 6-1 16,-8 1 1-16,1 6 0 0,0 2 0 15,0 0 0-15,3 6 1 16,0-5 1-16,0-3-2 16,-3-3 0-16,-6-1 0 15,-3-4 0-15,-7 0 0 16,-1-2 0-16,1-3 0 16,-5-2 0-16,-1-2 0 15,1-3 0-15,0 0 0 16,-6 0 0-16,-1 0 0 15,-4 0 1-15,-3 0-1 16,-4-6-1-16,-7 4 1 16,-8-3 0-16,-1 0-3 15,-3 1 3-15,-5-1-4 0,-4 3 1 16,-6-1 1-16,-1-2-2 16,-6 4-2-16,0 0-4 15,-5 1-4-15,0-3-16 16,-3 3-14-16,0-10-32 15,-30-4-134-15</inkml:trace>
  <inkml:trace contextRef="#ctx0" brushRef="#br1" timeOffset="158244.3782">7504 15807 69 0,'0'16'89'0,"-10"-9"-37"16,7-4-13-16,3-3-6 15,0 0-7-15,0 0-15 16,0 0-10-16,0 0-1 16,3 0-12-16,13 0 12 15,8 0 15-15,7-3-11 16,5-4 18-16,6-6 4 15,7 0-5-15,9 0-6 16,2 2-4-16,4 6-4 16,0 0-7-16,-1 3-3 0,-2 2 3 15,11 0 0-15,2-3-4 16,7-1 4 0,4 1 0-16,3-7 3 0,3 3-2 15,0-3 0-15,0 1-1 16,0 2-2-16,3 3 0 15,3 1 1-15,-3-1-4 16,-6 4-1-16,-7 0 0 16,-1 0 4-16,-2-3 2 15,1 0 7-15,3-1-4 16,-6 1 1-16,3 0-4 16,2 1-1-16,-1 0 1 15,5 2 1-15,3-2-1 0,-1-1-1 16,1-4 1-16,0 0 2 15,0-3-1-15,-3 0-1 16,-9 0 0-16,0 0-1 16,-6 0 1-16,5 0-1 15,-2 0 1-15,0 1 2 16,-1-4-2-16,2 0 0 16,1 2 1-16,-2 2-1 15,0 5 1-15,-1 1-1 16,2 0 0-16,1 2 0 15,1-5 2-15,0-1-2 16,-4-2 0-16,-4-1 0 16,1 3 0-16,-5-2 0 15,-1 2-2-15,-5 0 2 0,0-3 0 16,-7 0 1-16,-2 0 0 16,0 0-2-16,-7-3 1 15,3 0-1-15,-2-4 0 16,-4 1-2-16,-3 2 2 15,-5 1-3-15,-1 4 4 16,-6 2-1-16,-5-2 1 16,-4 2-1-16,0 3 0 15,0-2 1-15,-2 3 0 16,1-1 0-16,-2 1 0 16,1-1 0-16,-1 1 3 15,0 0-3-15,0 0 0 16,-6 2 1-16,0 1-1 0,-2 0 4 15,-1 0-4-15,-3 0-1 16,0-3 1-16,0 3 0 16,0 0 0-16,0 0-3 15,0 0-1-15,0 0 0 16,-10 7-10-16,-5 9-52 16,-12 1-87-16</inkml:trace>
  <inkml:trace contextRef="#ctx0" brushRef="#br1" timeOffset="170049.7907">11158 14290 212 0,'-132'-10'29'16,"12"-5"-23"-16,14-15-6 15,3-14-25-15,6-12-65 16</inkml:trace>
  <inkml:trace contextRef="#ctx0" brushRef="#br1" timeOffset="177797.5574">21879 11811 140 0,'13'-48'31'16,"-13"6"15"-16,0 12-6 15,0 7-3-15,0 9 2 16,-4 6-3-16,1 6-1 16,0 0-2-16,0 2-11 15,2 0-13-15,1 0-8 16,0 36-1-16,1 30 0 16,12 46 12-16,-2 43-2 15,-4 27-3-15,1 17-2 0,-2 9 0 16,-2 3-2-16,-1 11-2 15,-1 8 1-15,-2 1-2 16,0 5 3-16,0-6 0 16,0-11-2-16,0-9-2 15,0-24-1-15,1-28 1 16,2-28 1-16,0-18 0 16,3-21-1-16,-3-17 0 15,-2-15-2-15,-1-22-9 16,0-18-3-16,0-9-29 15,-14-10-48-15,-15-24-207 16</inkml:trace>
  <inkml:trace contextRef="#ctx0" brushRef="#br1" timeOffset="178291.4863">20715 14455 289 0,'11'0'21'15,"31"0"-14"-15,27 0-7 16,22-5 10-16,18-9 4 16,15-5-3-16,9-2 2 0,19 1-5 15,14-2 3 1,13-1 2-16,10-4 1 0,2-7 1 15,-1-1-3-15,-2-11-9 16,4-4 4-16,1 0-2 16,-2-3-2-16,-3 7-2 15,-15 13-1-15,-15 13 1 16,-12 13 3-16,-3 4 8 16,0 3 3-16,-1-4-6 15,5-4-2-15,0-6 2 16,4-3 11-16,1-9 0 15,-3 2-3-15,-8 5-11 16,-10 2 0-16,-2 4-5 0,-8 0 0 16,-7 3 0-1,-7 0-1-15,-8 1-2 0,-7 2 1 16,-8-3-3-16,-16 3-1 16,-20-2-4-16,-16 5-13 15,-16-3-16-15,-15-3 1 16,-1-10 10-16,-7-6-122 15,-17-17-62-15</inkml:trace>
  <inkml:trace contextRef="#ctx0" brushRef="#br1" timeOffset="178607.3097">25677 13078 317 0,'-3'0'46'16,"3"7"-46"-16,20 6-3 15,21 4 3-15,18 9 23 16,12 7-5-16,13 4 1 16,4 2-2-16,2 1-5 15,-7-1 2-15,-4-2-4 16,-12-5-5-16,-9 5 0 16,-14 0-2-16,-17 5-2 15,-17 8-1-15,-10 3 4 16,-15 13 2-16,-31 10-3 15,-15 13 0-15,-17 7-2 16,-10 3-1-16,-8-3-1 16,-8-11 0-16,-6-8 1 0,-11-5-12 15,-12-5-15-15,-4-12-58 16,-12-11-128-16</inkml:trace>
  <inkml:trace contextRef="#ctx0" brushRef="#br1" timeOffset="179138.8475">24066 12609 158 0,'-78'43'30'15,"-9"13"19"-15,-17 16-18 16,-16 12 2-16,-19 14-2 15,-19 15-11-15,-27 10 3 16,-15 12-2-16,-12 11 0 0,-11-1-1 16,-1 9-1-16,-2-2-1 15,4 1-5-15,11-1-1 16,17-4-4-16,17-2-7 16,12-4 0-16,6 2 1 15,1 11-1-15,-6 8 0 16,3 6-1-16,7-1 0 15,11-26 0-15,21-18-2 16,15-20 2-16,12-21 0 16,18-18-3-16,6-9 2 15,12-12-3-15,13-9-2 16,7-8-3-16,13-13-4 0,14-6-8 16,6-8-25-1,6 0-17-15,0-31-97 0</inkml:trace>
  <inkml:trace contextRef="#ctx0" brushRef="#br1" timeOffset="179485.0132">19619 15467 209 0,'-39'82'44'0,"1"7"-16"16,7 4-7-16,3 0-6 16,1-1-2-16,5-3-6 0,4 0-2 15,7-1 1 1,7-4-2-16,4-8 3 0,0-14-2 16,15-11 2-16,9-12-5 15,4-9 0-15,12-7-1 16,12-11-1-16,14-10 3 15,18-2 4-15,10-24-1 16,9-13 4-16,11-10-5 16,3-2-2-16,4-3-3 15,-4 2-9-15,-4 1-20 16,-8-4-55-16,-18-4-100 16</inkml:trace>
  <inkml:trace contextRef="#ctx0" brushRef="#br1" timeOffset="180287.4536">20135 14459 96 0,'39'13'50'16,"3"-9"-24"-16,7-4 0 15,7 0 1-15,10-14-2 16,6-15-8-16,4-18-1 15,0-12-2-15,4-13-1 16,4-18-3-16,0-12 1 16,-1-7-4-16,0-9 2 15,-5-2 1-15,-4 1-2 16,-5-1-1-16,-3 2 0 16,-3 3-3-16,-5 5-2 0,0 5-1 15,2 2 0-15,2 4 3 16,5 7-1-16,4 9 2 15,0 7 0-15,-1 4 0 16,4 0-2-16,3 5-2 16,2 8 2-16,2 10-2 15,-4 5-1-15,-2 11-1 16,-3 4 1-16,0 5 0 16,5 1 1-16,1 4-1 15,3-1 1-15,3 3 0 16,-1 4 1-16,-2 9-2 15,-4 4-1-15,-5 3 1 16,-6 18 0-16,-5 9-1 16,2 6 1-16,-1 7-1 0,7 6 1 15,-2 4 0-15,0 10 3 16,0 0 1-16,-2 6-2 16,-3 7 0-16,-1 6 0 15,1 7-1-15,-4 10 1 16,1 1-1-16,-1 2 1 15,2 1-2-15,4-4 1 16,4-1 1-16,-4-2-1 16,1-7 1-16,-2-10-2 15,-3-8 0-15,2-16 0 16,3-15-2-16,-1-11 2 16,1-9 0-16,-8-9 0 0,-3-8 0 15,-8-3-3-15,-9-3-18 16,-9-21-43-16,-12-12-143 15</inkml:trace>
  <inkml:trace contextRef="#ctx0" brushRef="#br1" timeOffset="180961.1478">25237 11407 289 0,'-37'-27'21'16,"-6"2"-16"-16,-11 1 4 16,-12 4 0-16,-16 5-5 15,-15 4 4-15,-15 8-1 16,-17 3 2-16,-15 0 2 15,-6 10 0-15,-4 13-3 16,-3 7-6-16,4 5 2 16,-7 5 1-16,-4 7-4 15,1 6 3-15,4 9 8 16,6 4 0-16,19 9 2 16,15-1-7-16,15 9-1 15,5 9-1-15,5 11-4 0,8 8 0 16,2 5-1-16,11 3 0 15,7 3 1-15,9 4 2 16,12-4-3-16,9 4 4 16,10 0 0-16,7 5 3 15,-1 9-3-15,4 15 5 16,0 6-5-16,-6 11 3 16,-1 13-2-16,-6 7-3 15,-2-5 0-15,-3-12-1 16,-6-19-1-16,-1-17 0 15,-1-7 0-15,-2-10 0 16,-3 0 0-16,-2-2 2 16,-4-8-2-16,-5 0 0 0,-1-10 2 15,-7-9-1-15,-1-14 2 16,2-13-1-16,4-17-4 16,4-15 5-16,4-11-6 15,3-10 5-15,-1-11-4 16,3-2 1-16,-2 0-6 15,2-18 1-15,-1-9-1 16,1-7-12-16,2-5-15 16,4-4-31-16,5 4-32 15,8 2-94-15</inkml:trace>
  <inkml:trace contextRef="#ctx0" brushRef="#br1" timeOffset="183669.2473">19749 14469 117 0,'-5'0'42'0,"5"0"-7"16,0 0-12-16,0 0-22 15,0 0 3-15,11 0 5 16,3 0 0-16,7 0-1 16,3 0 4-16,5 0-1 15,3 0-2-15,8 0 1 16,5 0 6-16,7 0-3 16,5 0 2-16,6 3 3 15,4 7-1-15,5-3-2 16,16 3-3-16,7-7 2 15,15 0-2-15,13-3 0 16,4 0-6-16,9-16 2 16,7-1-2-16,0 0 2 0,2-2 0 15,10 3-2-15,2 2-2 16,-2 4 0-16,0 3-4 16,-4-2 0-16,-7-1 0 15,-1-1 2-15,-8-4-1 16,-5 1 1-16,-1-2 1 15,-1 2-3-15,-8 4 3 16,-4 4-3-16,-4 6 0 16,-3 0-3-16,1 0 3 15,-1 6 0-15,-6 1 1 16,-1-4-1-16,-2-3 0 16,4 0 3-16,2-3-2 0,1-10-1 15,-3 1 0-15,-9 2 0 16,-7 6 0-16,-3 1 0 15,-6 3-1-15,0 0 1 16,-6 0 0-16,0 0 0 16,-2 0 1-16,-6 0-1 15,-2 0 1-15,-5-7-1 16,-3 3 1-16,-3-2 0 16,1-1-1-16,2 4 0 15,4 0 2-15,0 3-1 16,0 0-1-16,-1 0 0 15,-4 0 0-15,2 0 0 16,-1 0 0-16,1 0 0 0,-1 0 0 16,4 0-1-16,-4 3 0 15,5 0 1-15,-2 0 1 16,0-2-1-16,-1-1 0 16,-5 3 0-16,-4 0 0 15,-5 1 0-15,-6 2 0 16,-4-2 0-16,-3 2 0 15,0-5 0-15,-1 2 0 16,1-3 0-16,3 0 0 16,-2 0 0-16,1 0 0 15,-2 0 1-15,-4 0-1 16,-4 0 1-16,-8-3-1 0,-6 2 0 16,-5 1-1-1,-3 0 0-15,1 0-2 0,-1 0-6 16,0 0-19-16,0 0-35 15,-4 0-99-15</inkml:trace>
  <inkml:trace contextRef="#ctx0" brushRef="#br1" timeOffset="184907.8967">19278 14165 225 0,'23'11'6'16,"5"2"7"-16,3-1 0 15,4 8 4-15,4 0-3 16,10-10-1-16,6-3 8 16,17-7-1-16,1 0 1 15,6-10-1-15,-1-17 0 16,-3-5-1-16,2-11-4 16,-6-7 1-16,1-7-6 15,-5-2 0-15,2-6-3 0,2 4 2 16,2-4-5-16,1-5 0 15,-2-5-1-15,-7-8 1 16,-3-3 0-16,1-3-2 16,0 0 1-16,-1-1-3 15,2-5 4-15,1-4-3 16,-6 3 3-16,2 0-3 16,1 7 1-16,-3 9-2 15,2 5 3-15,4 5-3 16,0 3-2-16,9 2 2 15,7 2 2-15,9 4-1 16,6 6 3-16,1 4-4 0,0 5-2 16,4 5 1-16,3 2 1 15,3 7-1-15,0 8 1 16,-3 2-1-16,-3 7 1 16,-5 2 0-16,-4 5 0 15,-1 3-2-15,-1 3 2 16,-5 0 0-16,-4 16-2 15,-8 8 2-15,-3 1-6 16,-3 12 6-16,-1 0-2 16,-1 8 2-16,-2 2 1 15,-5 9 0-15,-4 13-1 16,-8 10 2-16,-3 11 1 16,-2 16-3-16,-4 10 1 0,5 1 0 15,-1-4-1 1,4-7 1-16,4-13-1 0,2-4 0 15,2-7 4-15,2-2-4 16,6-8 3-16,2-6-2 16,-1-3 0-16,-4-7-1 15,-4-7 0-15,-11-5-1 16,-1-4 1-16,-5-4-4 16,1 0 0-16,-2-5 1 15,-4 1-5-15,-5-5-22 16,-5-7-58-16,-9-8-86 15</inkml:trace>
  <inkml:trace contextRef="#ctx0" brushRef="#br1" timeOffset="186301.1246">26458 11801 134 0,'0'-1'24'15,"-2"1"-4"-15,-2 0 6 16,-2 0 1-16,-5 1-5 16,-1 9 10-16,-4 0-6 15,-2 5-7-15,-4 2 1 0,-4 3-2 16,-3 3-6-16,-4 3-6 16,-5 7 0-16,-5 1-2 15,-6 5-3-15,-8 5 2 16,-4 1 2-16,-8 4 2 15,-4 2 1-15,-9 1 1 16,-7 5 6-16,-13 5-5 16,-7 4-4-16,-8 3-3 15,-7 4-1-15,-5 3 1 16,-8 3-3-16,-8-2 1 0,-2 8 4 16,-7-2 0-1,-4-1-4-15,-3 11 3 16,-5 6-2-16,-6 7-1 0,-6 7-1 15,-11-2 1-15,-8 5 0 16,-8 9 0-16,-1 1 5 16,1 9-4-16,6 1 2 15,0-4 4-15,9 0-1 16,1-4-4-16,16-8 0 16,8-7-3-16,9 1-1 15,13 2 1-15,1 3 1 16,5 6-1-16,3-2 0 15,9-4 2-15,5-7 1 16,13-13-1-16,10-16 1 16,12-11-3-16,13-5-2 0,4-1 2 15,2 6-1-15,-1 1 1 16,-4 6 0-16,6-5 0 16,2-8 0-16,9-4 0 15,8-5-1-15,7-5 1 16,7-9 0-16,2 0-3 15,5-9 2-15,2 1 1 16,1-2 0-16,-4 0 0 16,3-3-3-16,1-5 3 15,5-1 0-15,-1-8 0 16,6-5-1-16,6-5 2 16,3-5-3-16,3-1 0 0,0 0-9 15,0 0-15-15,0-1-20 16,18-22 4-16,13-13 4 15,17-14-46-15,11-19-49 16</inkml:trace>
  <inkml:trace contextRef="#ctx0" brushRef="#br1" timeOffset="190140.1694">17759 13429 250 0,'80'30'0'0,"-27"-5"-30"0</inkml:trace>
  <inkml:trace contextRef="#ctx0" brushRef="#br1" timeOffset="192337.3687">18415 15388 195 0,'-30'-21'33'16,"18"1"24"-16,1 7-2 15,7 11 7-15,4-1-28 0,0 3-14 16,0 0-11-16,0 0-6 16,1 0-3-16,22 8-1 15,13 22 1-15,10 11 8 16,8 15-4-16,8 12 6 16,7 2-6-16,-2-4 2 15,2-6-1-15,-2-5-4 16,-8-5 1-16,0-7-2 15,-7 0-2-15,-7-10-3 16,-6-7-8-16,-13-12-14 16,-9-7-33-16,-14-7-43 15,-3-14-17-15</inkml:trace>
  <inkml:trace contextRef="#ctx0" brushRef="#br1" timeOffset="192547.0288">18879 15367 168 0,'-18'-16'49'0,"9"9"11"16,4 7-2-16,2 0-12 16,3 4-25-16,0 32-16 15,-1 23 9-15,1 17-3 16,0 10-6-16,-3 0-4 16,3 0-1-16,-3-1-1 15,3-4-11-15,-3-9-12 16,-1-16-28-16,4-14-26 0,0-18-27 15,0-21-39 1</inkml:trace>
  <inkml:trace contextRef="#ctx0" brushRef="#br1" timeOffset="192847.2725">19161 15687 118 0,'33'-15'57'16,"2"1"1"-16,1 1-9 15,-6 6-28-15,-11 7-16 16,-3 0-5-16,-6 11 0 16,-10 21-3-16,0 12 3 15,-18 11 8-15,-6-1-3 16,-2-7 7-16,6-9 10 16,7-17 3-16,6-9-5 0,7-6-15 15,0-6-4-15,14 0-1 16,15 0 4-16,10-10 1 15,12-18 0-15,8-9-4 16,10-6-1-16,8-4-1 16,-2 2-3-16,3 1-9 15,-3 8-32-15,-8-3-109 16</inkml:trace>
  <inkml:trace contextRef="#ctx0" brushRef="#br1" timeOffset="198592.815">20002 14231 194 0,'-16'-13'5'16,"6"3"-5"-16,10 3 4 16,0 1-2-16,0 2 4 15,7-1 7-15,3 1 6 16,2 4-9-16,-2-3-1 0,0 3-3 15,0 0-6-15,-7 0 0 16,-2 3-10-16,-1 10-4 16,0 7-16-16,-14 9-25 15,-12-3-48-15</inkml:trace>
  <inkml:trace contextRef="#ctx0" brushRef="#br1" timeOffset="199160.2536">19392 14472 19 0,'-29'4'50'15,"15"-1"7"-15,8-3-2 0,3 0-5 16,3 0-30 0,0 0-11-16,17 0 5 0,11-4 17 15,8-5-3-15,12 0 0 16,11-3-6-16,9 3-1 15,10-4 1-15,7 0-8 16,9-1 2-16,12-6 1 16,12 1-2-16,21-1 0 15,13-3-1-15,15 6-5 16,10 0-2-16,4 2-2 16,8-2-5-16,4 0 3 15,8-3 1-15,10-2 0 16,0-2 1-16,7 1-4 15,-8 3 5-15,-4 7 1 0,2 4 0 16,-2 2 1 0,4 0-2-16,3 4-5 0,-2-1 0 15,-7-2 2-15,8-1 1 16,1 1 0-16,5-8 4 16,2-3-7-16,-9-3 0 15,-5-2 2-15,-4-1-1 16,-6 6 2-16,0 0-3 15,2 2-1-15,-10-2-1 16,-6 0 0-16,-10-3 2 16,-8 0-1-16,-10 1 1 15,-15-1-1-15,-19 3-1 0,-23 1 1 16,-25 6-2-16,-20 3-4 16,-20 3 1-1,-16 2-7-15,-16-1-7 0,-3-1 13 16,-37 1-43-16,-29 0-135 15</inkml:trace>
  <inkml:trace contextRef="#ctx0" brushRef="#br1" timeOffset="199650.3974">20229 11451 231 0,'-41'22'6'16,"-18"14"-5"-16,-7 13 1 15,20 19-2-15,-2 11 1 16,5-27 0-16,1-8-1 16,4-12 3-16,5-2-3 15,1-7-1-15,6-9-18 16,-4-4-102-16</inkml:trace>
  <inkml:trace contextRef="#ctx0" brushRef="#br1" timeOffset="200107.267">18905 11737 260 0,'-14'-2'27'0,"11"2"13"0,0 0-21 16,3 0-12-16,0 5-1 16,0 25-5-16,14 14 18 15,5 15 7-15,1 17-2 16,2 10-10-16,0 10-7 15,1 10 1-15,0 5-1 16,-1 11 2-16,-2 15-2 16,-1 18 1-16,-2 23 0 15,-3 14-2-15,1-1 0 16,2 0-3-16,-2-22-3 16,4-11 0-16,2-15 1 15,-5-8-1-15,0 4 0 16,-3-11-1-16,-7-5 1 15,-2-17 0-15,3-17 0 16,-2-23 0-16,-1-17-2 0,1-19-4 16,-4-13-5-16,-1-14-23 15,0-3-16-15,0-3 2 16,-3-31-33-16</inkml:trace>
  <inkml:trace contextRef="#ctx0" brushRef="#br1" timeOffset="201149.0402">19255 11688 82 0,'0'-3'113'16,"1"2"-91"-16,17-2-17 16,9 0 24-16,12 0 18 15,6-1-17-15,10-2-4 16,7 2 0-16,13-2 3 16,9-3-9-16,10 2-1 15,7-3-4-15,5-1-2 16,6 1-6-16,2 0-2 15,12 1 2-15,4 2-3 0,6 0 1 16,7 1 1-16,0-1-5 16,-3 0 0-16,5 2 0 15,-5 1 3-15,3-2-1 16,9 6-2-16,10 0 4 16,11 0 4-16,5 0-5 15,-3 0-2-15,1-7-2 16,-8-6 1-16,3-1 2 15,3-6 0-15,3 5 0 16,2 1-3-16,-8 4 1 16,-7 7 0-16,-5 3-1 15,-3 0 1-15,7 0 3 16,-1 0-1-16,6-4 2 16,1-6-2-16,-7-3-3 0,-7-1 1 15,-6-4-1-15,-6 6 0 16,-1 3 2-16,-3 0-2 15,-8 8 1-15,-6-2-2 16,-8 3 1-16,-10 0 0 16,-6 0 0-16,-14 0 0 15,-11 0 0-15,-13 0 0 16,-11 4-4-16,-10 5 4 16,-11-2 0-16,-7 0-1 15,-9 0-5-15,-3-2 6 16,-6-2 1-16,-3-2 1 15,0 5 0-15,0 1-1 16,1 10 0-16,-1 12 0 16,1 11 3-16,-4 22-1 0,0 19-3 15,-4 16 1-15,-8 9 1 16,2 4-2-16,1-4-1 16,5 3 1-16,4-1 0 15,0-2 0-15,3 3 0 16,8 4 0-16,-3 2 0 15,-1 8 6-15,1 8-5 16,-2 12-1-16,-2-2 0 16,-4-1 3-16,0-9 1 15,0-18-4-15,0-11 0 16,0-15 2-16,0-2 0 0,0-9 1 16,0-3-2-16,0-14 0 15,0-13-1-15,3-20 0 16,0-9 0-16,-3-10 1 15,2-7-1-15,-2 0 0 16,0 0 0-16,0 0 0 16,0 0 0-16,0 0-3 15,0 0-2-15,0 0 1 16,-16-14-11-16,-7-12-9 16,-12-10 7-16,-12-3-22 15,-11-8-38-15,-13-6-39 16,-12-3-126-16</inkml:trace>
  <inkml:trace contextRef="#ctx0" brushRef="#br1" timeOffset="201569.659">23125 11500 342 0,'-143'9'28'0,"-4"21"-2"16,-1 33 3-16,-5 6-2 15,-16 17-5-15,-14 20-6 16,-22 17-2-16,-15 21-4 16,-10 18-3-16,-16 23-4 15,-2 14-2-15,-6 5 5 16,13 1 2-16,18-17 3 16,33-23-6-16,33-23-3 15,35-26-2-15,25-14 0 16,25-19-2-16,26-17-5 15,28-13-2-15,18-20-12 16,19-17-31-16,38-16-50 0,20-55-129 16</inkml:trace>
  <inkml:trace contextRef="#ctx0" brushRef="#br1" timeOffset="201853.4027">23414 11612 511 0,'-88'34'4'0,"-37"45"7"16,-33 36-4-16,-32 36-2 16,-31 29-5-16,-29 24-2 15,-33 36 2-15,-16 21 0 16,-9 11 0-16,6-5-3 15,23-18-1-15,25-35 4 16,47-36 0-16,53-40 0 16,58-48-13-16,61-44-8 15,35-46-30-15,67-30-56 16,57-62 5-16</inkml:trace>
  <inkml:trace contextRef="#ctx0" brushRef="#br1" timeOffset="202109.4772">23614 12227 430 0,'-261'164'27'15,"-16"35"-7"-15,-16 29-4 16,-11 25-1-16,2-1-9 15,16-11-3-15,26-20-3 16,51-36 0-16,59-46-5 16,54-44-5-16,63-58-11 15,45-50-29-15,79-76-32 0,74-56 38 16,57-47-138-16</inkml:trace>
  <inkml:trace contextRef="#ctx0" brushRef="#br1" timeOffset="202340.673">24527 12348 10 0,'-189'136'387'0,"-23"29"-334"16,-21 33-26-16,-18 23-2 15,-22 20-10-15,-4-2-6 16,8-5-6-16,31-35-3 15,50-44-1-15,55-46-3 16,59-57-6-16,66-52-14 0,42-39-62 16,75-64-34-16,48-38 14 15,45-22-23-15</inkml:trace>
  <inkml:trace contextRef="#ctx0" brushRef="#br1" timeOffset="202534.9657">24810 12831 327 0,'-195'158'36'0,"-29"31"-10"15,-17 16 14-15,-4 5-3 16,14-8-12-16,31-23-14 16,43-31-6-16,53-35-5 15,55-51-3-15,49-42-16 16,50-43-77-16,58-70-51 15</inkml:trace>
  <inkml:trace contextRef="#ctx0" brushRef="#br1" timeOffset="202744.684">24920 13309 354 0,'-211'153'25'16,"4"-1"-8"0,17-14 19-16,44-26 0 0,45-29-24 15,50-33-12-15,42-33-10 16,24-17-31-16,54-50-42 16,35-23-82-16</inkml:trace>
  <inkml:trace contextRef="#ctx0" brushRef="#br1" timeOffset="202918.7593">25352 13323 355 0,'-131'102'30'0,"-12"21"-28"16,-12 8 13-16,-8 6 9 15,3-3-19-15,16-18-5 16,23-26-9-16,34-31-27 15,33-43-127-15</inkml:trace>
  <inkml:trace contextRef="#ctx0" brushRef="#br1" timeOffset="203113.5349">25328 13352 328 0,'-126'87'0'0,"0"15"-12"16,2 4-26-16,5-7-42 16</inkml:trace>
  <inkml:trace contextRef="#ctx0" brushRef="#br1" timeOffset="215142.9935">8092 15837 23 0,'-24'10'15'16,"5"-6"13"-16,4 1 5 15,-3-2-28-15,0 1-1 16,5 2-4-16,-4-6 1 16,4 3-3-16,1 1 2 15,-3-4 0-15,6 5-47 16</inkml:trace>
  <inkml:trace contextRef="#ctx0" brushRef="#br1" timeOffset="219266.8413">7394 15731 81 0,'0'0'30'0,"-3"0"-11"16,0 0 2-16,3 0 6 16,0 0-7-16,0 0-4 15,0 0-5-15,-3 0-3 16,3 0-7-16,0 0 0 15,0 0 2-15,0 10 6 16,0 10 1-16,0 6 2 16,6 14-1-16,3 5-2 15,-3-1-1-15,4-5-3 0,-4-2-2 16,5-7-3-16,-1-5-1 16,-1-1 1-16,3-1 0 15,-2-4-2-15,-2-2 2 16,-2-10 1-16,0-1-1 15,-6-6-6-15,3 0 0 16,-3 0 6-16,4 0 1 16,-1 0 4-16,3 0 1 15,3 0-1-15,6 0 0 16,0 0-2-16,6 0-1 16,4 0-1-16,1 0 4 15,9-6-2-15,4-1 0 16,6-5 5-16,7-1-4 0,2-1 3 15,7 1-3-15,-3-1-2 16,3 1 4-16,8-4-4 16,3-2-2-16,8-4 1 15,8-4 0-15,6-2 2 16,0-1 0-16,0 3-1 16,3 0 2-16,2 8-3 15,1 3 2-15,4 12-3 16,2 4 3-16,0 0-2 15,0 0-1-15,-6 0 0 16,1 1 1-16,-4-1-1 16,-3 0 0-16,-3 0 0 15,-3 0 1-15,-4-4 1 16,-2-3 0-16,3-2-1 0,-6 2 1 16,6 0 0-16,0 0-1 15,-3 4-1-15,-4 3 2 16,2-2-4-16,8 2 4 15,2 0-1-15,8 0 3 16,-1 0 1-16,-3-5-2 16,1 0 2-16,-1-5-3 15,-3 3-2-15,7 0 2 16,-4 1-2-16,3 3 1 16,0 3-1-16,-6 0 0 15,-6 0-1-15,-2 0-1 16,-1 0 1-16,-7 6 1 15,-7-3 0-15,0-1 1 0,-4 3 0 16,0-5-1-16,0 0 0 16,0 0 3-16,-1 0-3 15,1 0 2-15,0 0-2 16,5 0 2-16,-4 0-2 16,0 0 0-16,-4-6 2 15,-12 2-4-15,-7-3 2 16,-2 1 0-16,-4-1 0 15,-4-3 2-15,-3 0-2 16,-5 0 0-16,-6 1 0 16,-4 2 0-16,-5 0 1 15,-2 1 0-15,-4 2 0 0,-3 1 4 16,0 3 1-16,3-3 3 16,-3 3-2-16,0 0 2 15,0-3 0-15,0 3-1 16,0-1-3-16,0-2-3 15,0-4 1-15,0-9-2 16,0-10-1-16,-3-8 0 16,-3-6 0-16,2-2 0 15,1 2-3-15,-1 1 3 16,2-1 0-16,1 4 0 16,1 0-1-16,0 9 1 15,0 13 0-15,0 5-1 0,0 6 1 16,0 3 1-16,0 0 0 15,0 0-1-15,0 0 0 16,0 0 0-16,0 0 0 16,0 0 2-16,0 0-1 15,0 0-1-15,0 0 0 16,0 0 0-16,0 0 0 16,0 0 0-16,0 0 0 15,0 0 0-15,0 0 1 16,0 0 0-16,0 0 0 15,-4 0 2-15,4 0-2 16,0 0 3-16,0 0 0 16,0 0-1-16,-3 0 0 15,0 0 2-15,-6 0 1 16,0 0-6-16,-5 0 0 0,-2 0 1 16,-3 0-1-16,-8 0 1 15,-3 0-1-15,-1 3 0 16,-2 1 1-16,-3 1 2 15,-2 2-2-15,-3 0-1 16,-4 2 0-16,-6-1 1 16,-1 1-2-16,-3-2 2 15,0 3 0-15,3-3-1 16,4-1 0-16,-4 4 1 16,-2-1-1-16,-4 1-1 15,-3 0 1-15,-4 4 1 16,3-1-1-16,-5 4 0 0,1-1 0 15,-1 0 0-15,-2-2 0 16,-2 2 0-16,2 1 3 16,-1 0-3-16,-3-2 1 15,-4 2 2-15,-1 0-2 16,6 0-1-16,-1 1 0 16,3 1-1-16,3 0 0 15,-2 1 1-15,2-1 0 16,1 1 0-16,2-4 0 15,-2 4 0-15,4-3 1 16,1-2 2-16,-2 3-3 16,2-4 1-16,0-2-1 15,-1 1 3-15,4-2-3 0,-7 2 0 16,-1-3 0 0,2 0 3-16,3 0-2 0,1-5-1 15,6 2 0-15,5 0 0 16,0 0-1-16,1 0 1 15,-1-1 0-15,1 4-1 16,-1-6 1-16,0 5 0 16,4-5 0-16,-4 2 0 15,4-2 2-15,-4-1-2 16,-2 0 0-16,1 1 1 16,0-1 3-16,2-1-4 15,-1 3 0-15,1-3 0 0,2-2 3 16,1 3-3-1,-7-3 0-15,4 2 3 0,-4-2-3 16,0 0 1-16,4 2 0 16,5-2 0-16,1 0 1 15,6 0-2-15,-4 0 0 16,3 0 1-16,1 0 1 16,-3 0-2-16,3 0 0 15,2 0-1-15,0 0 1 16,1 0 2-16,3 0 0 15,2-4-1-15,-2 4-1 16,0-3 0-16,3 1 0 16,-3 2 0-16,5-3-1 0,-2 1 1 15,3 0 1 1,-4-1 0-16,1 0-1 0,3 2 0 16,-3-2 3-16,2 0-3 15,1-1 2-15,-1 1-2 16,5 3 2-16,4-3-2 15,-1 0 0-15,-2 2 1 16,3-2-1-16,2 3 0 16,5-3 1-16,-1 3-2 15,1 0 2-15,3 0-1 16,1-3 0-16,-2 3 1 16,4-1-1-16,0 1 0 0,0 0 0 15,3 0 0 1,0 0 1-16,0 0-2 0,0 0 2 15,0 0-2-15,0 0 1 16,0 0 0-16,0 0 0 16,0 0 0-16,0 0 0 15,0 0 0-15,-3 0 0 16,3 0 0-16,0 0 0 16,0 0 0-16,0 0 0 15,0 0 0-15,0 0 0 16,0 0-1-16,0 0 1 15,0 0 0-15,0 0-1 16,0 0-1-16,0 0 2 16,0 0-1-16,0-3 0 15,0 3 1-15,0 0-4 0,0 0 4 16,0 0 0-16,0 0 0 16,0 0-1-16,0 0 1 15,0 0 0-15,0 0 0 16,0 0-1-16,0 0 1 15,0 0-1-15,0 0 1 16,0 0-2-16,0 0 1 16,0 0 1-16,0 0 0 15,0 0 0-15,0 0-1 16,0 0 0-16,0 0 1 16,0 0-1-16,0 0 1 15,0 0-2-15,0 0 1 0,0 0 1 16,0 0 0-1,0 0-1-15,0 0 2 0,0 0-2 16,0 0 1-16,0 0-1 16,0 0 0-16,0 0 1 15,0 0-3-15,0 0 3 16,0 0 0-16,0 0-1 16,0 0 1-16,0 0 0 15,0 0-3-15,0 0 2 16,0 0 1-16,0 0-1 15,0 0 1-15,0 0-1 16,0 0-4-16,0 0 3 16,0 0-3-16,0 0 2 15,0 0-3-15,0 0 0 16,0 0-2-16,0 0 1 0,0 0-2 16,0 0 3-16,0 0 1 15,0 0 1-15,0 0 2 16,0 0 2-16,0 0 0 15,0 0 0-15,0 0 0 16,0 0 2-16,0 0-3 16,0 0 2-16,0 0 0 15,0 0 0-15,0 0 1 16,0 0 0-16,0 0-1 16,0 0 0-16,0 0-1 15,0 0 0-15,0 0 0 16,0 0 0-16,0 0 0 0,0 0 0 15,0 0 0-15,0 0 0 16,0 0 0-16,0 0 1 16,0 0 0-16,0 0 0 15,0 0-1-15,0 0 1 16,0 0 0-16,0 0-1 16,0 0 0-16,0 0 0 15,0 0 0-15,0 0 0 16,0 0 1-16,0 0-1 15,0 0 0-15,0 0 0 16,0 0 0-16,0 0 0 16,0 0 0-16,0 0 0 15,0 0 0-15,0 0 0 0,0 0 0 16,0 0 1 0,0 0-1-16,0 0 0 0,0 0-1 15,0 0 1-15,0 0 0 16,0 0 0-16,0 0 0 15,0 0 0-15,0 0-1 16,0 0 1-16,0 0-1 16,0 0 1-16,0 0-1 15,0 0 0-15,0 0 1 16,0 0-1-16,0 0 1 16,0 0 1-16,0 0-1 15,0 0 0-15,0 0 1 0,0 0-1 16,0 0 0-16,0 0 0 15,0 0 3-15,0 0-3 16,0 0 1-16,0 0 0 16,0 0 2-16,0 0-1 15,0 0-1-15,0 0 1 16,0 0 3-16,0 0-1 16,0 0-2-16,0 0 4 15,0 0-1-15,0 0-2 16,0 0-2-16,0 0-1 15,0 0 0-15,0 0 0 16,0 0 0-16,0 0 0 16,0 0 0-16,0 0 0 0,0 0 0 15,0 0 0 1,0 0 0-16,0 0 1 0,0 0 0 16,0 0 0-16,0 0-1 15,0 0 0-15,0 0 1 16,0 0-1-16,0 0-2 15,0 0 2-15,0 0 0 16,0 0 1-16,0 0-2 16,0 0 1-16,0 0 0 15,0 0 0-15,0 0 0 16,0 0 0-16,0 0 0 16,0 0 0-16,0 0 0 15,0 0 0-15,0 0-1 16,0 0 1-16,0 0 0 0,0 0-1 15,0 0 1-15,0 0 0 16,0 0-2-16,0 0 2 16,0 0-1-16,0 0 1 15,0 0-2-15,0 0-2 16,0 0-1-16,0 0-6 16,0 0-7-16,3 0-48 15,0-3-100-15,-3-4-98 16</inkml:trace>
  <inkml:trace contextRef="#ctx0" brushRef="#br1" timeOffset="220093.6152">2949 13990 61 0,'6'-20'0'15,"-6"10"-1"-15,0 10-26 0</inkml:trace>
  <inkml:trace contextRef="#ctx0" brushRef="#br1" timeOffset="222926.6414">2733 13974 64 0,'0'0'24'15,"0"0"-4"-15,-2 0 10 16,2 0 0-16,-1 0 0 16,-1 0-6-16,2 0-3 15,-1 0-7-15,1 0-2 16,0 0-6-16,0 0-1 15,0 0-3-15,0 0 0 16,0 0-2-16,0 0-1 16,0 0-1-16,0 3-2 0,0 4 4 15,0 3 6 1,1 3-1-16,10 6-4 0,-2 1 4 16,4 7 4-16,1 2-2 15,-1 4 0-15,2 1 0 16,-1 1-1-16,-3-1-2 15,0-2 1-15,-2-5-3 16,1 0-1-16,-4-7 1 16,-1-7-1-16,-1-4 0 15,-2-5-1-15,1 2 0 16,1-2-1-16,-1 2 1 16,0-2 1-16,0-1-1 15,0 0-4-15,-3-3 4 16,3 0-1-16,-3 0 2 0,0 0-1 15,3 0 2-15,-3 0 2 16,0 0-2-16,0 0 0 16,3 0-2-16,6 0 1 15,1 0 0-15,4 0 4 16,8-6 1-16,-1-4-3 16,2 3-2-16,2-2 0 15,-1-4 4-15,4 2-5 16,5-5 4-16,3 2-2 15,0-5 2-15,2 3-3 16,-2-1 2-16,0 0 0 16,0 1-2-16,-2 2 2 15,-1 1-3-15,3-1 3 0,-2 2-2 16,0 2 0 0,2-3 0-16,0 0-1 0,1 2 2 15,3-5-2-15,-1 3 1 16,6 0 2-16,-2-4 0 15,-1 4-2-15,3-1-1 16,4 1 0-16,6 3 0 16,5-5 6-16,-2 1-5 15,0-2 0-15,-7 2-1 16,3 1 0-16,-1-4-1 16,0 5 2-16,5-5-1 15,5 0 0-15,-5 0 0 0,0 1-1 16,0 2 1-16,-6-1 1 15,-4-2-1-15,1 3 1 16,-1-2-1-16,4-1 0 16,2 1 0-16,1-4 1 15,-1 0-1-15,1 1 3 16,3 5-3-16,2-2 0 16,1 0 0-16,-1-1 0 15,-2 3 0-15,-7-2 0 16,1 2 0-16,-3-1 0 15,-1 1 0-15,4 1 0 16,0 3 0-16,1 0 0 16,-3 0-2-16,-2 0 2 15,-3 3 0-15,-3-2 0 16,-1-1 2-16,-5 3-2 0,-3-3-2 16,0 0 2-16,-2 0 2 15,-1 0-2-15,-2 0 0 16,-1 2 0-16,0-2 4 15,-3 3-4-15,-3-3 0 16,-2 3 2-16,-7 0-2 16,3 1 0-16,-6 2 0 15,0-2 1-15,1 2 1 16,-2-2-2-16,-2 2 1 16,0 1-1-16,0-1 2 15,1-2 0-15,-1 4 3 16,-3-3-4-16,-3 3 1 0,3 2 1 15,-3 0 0-15,0 0 1 16,0-3 2-16,0 3 4 16,0 0-2-16,0 0 4 15,0 0-4-15,0 0-4 16,0-1 3-16,0-8-5 16,0-8 5-16,0-13-7 15,0-3 0-15,-3-3 1 16,-3 2-2-16,3 2 1 15,-7-2 0-15,1 4 0 16,3 1 0-16,-2-1 0 16,1 3 1-16,4 8-1 15,0 3 1-15,0 2 0 0,0 4-1 16,0 0 1-16,0 0 0 16,0 7-1-16,3 1 0 15,0 0 2-15,0 2-1 16,0 0-1-16,0 0-3 15,0 0 1-15,0 0-2 16,0 0 0-16,0 0 0 16,0 0 3-16,0 0-1 15,0 0 2-15,-3 0 0 16,3 0 0-16,0 0-4 16,0 0 3-16,0 0-4 15,0 7 2-15,0 7-3 0,0 2 6 16,6 7 1-16,0-2 0 15,3 1 2-15,-6 2-3 16,4-4 0-16,4 3 1 16,-5-1-1-16,0-1 0 15,4 2 0-15,-7-1 1 16,6-2-1-16,-6-7 1 16,0-3-1-16,-1-6 0 15,-2-4 0-15,0 0 1 16,0 0-1-16,0 0 1 15,0 0 0-15,0 0 0 16,0 0 0-16,0 0 1 16,0 0-2-16,0 0 3 0,0 0 0 15,0 0-2 1,0 0 1-16,0 0-1 0,0 0 1 16,0 0 2-16,0 0-1 15,0 0 1-15,0 0 1 16,-5 0-2-16,-7 0-2 15,-7 0-1-15,-2 3 0 16,-3 0 0-16,-3-2 2 16,-3 5 0-16,-7 1 0 15,-6 3-2-15,-2 0-1 16,-4 2 1-16,-3 2-1 16,-1-1 0-16,1 0 2 15,-3 1 1-15,0-4 0 16,1 5 1-16,0-1-2 0,2 2 0 15,1-2 0-15,-1 3-1 16,0 3 1-16,1-5 0 16,-7 5 0-16,0-3-1 15,-2 0 0-15,2 0 0 16,3 1 1-16,5-1-1 16,-2 3-1-16,-3 0 1 15,0-1 0-15,1 1 0 16,2 1-1-16,0 2 1 15,1 2-1-15,0-4 1 16,-1 5 0-16,-3-5 0 16,1 1 0-16,2-5 3 15,3-1-1-15,1-2 0 0,2 2 0 16,1-2 3 0,-4 1-5-16,-2 2 2 0,-9 0-1 15,-4 3-1-15,3 3-7 16,1 3 6-16,11-3 2 15,0 1-1-15,4 1 0 16,0-4-1-16,-4 5 1 16,0-2 0-16,1-2 1 15,2 1-1-15,-2-2 0 16,-1 2 0-16,4-1 2 16,-4 2-4-16,1 2 5 15,2-2-3-15,-3 1 0 0,7-1 1 16,0-7 0-1,6 1-1-15,8-7 2 0,-5 2-2 16,3-3 3-16,3-3-3 16,-1 3 1-16,3-4 1 15,-2-2-1-15,0 2 1 16,2-2-1-16,-5 2 4 16,6-2-5-16,-6 1-1 15,6 0 1-15,2-3-4 16,4 3 4-16,0 0-1 15,3-2 1-15,0 1 0 16,0-1-2-16,2 0 2 16,4 1 1-16,1-1 0 15,1-3-1-15,4 0 1 16,0 0-1-16,0 3 0 0,3-3-2 16,0 0 2-16,0 0 0 15,0 0 0-15,0 0-1 16,0 0 0-16,0 0-2 15,0 0 1-15,0 0 0 16,0 0 0-16,0 0-2 16,0 0 3-16,0 0-1 15,0 0 0-15,0 0 0 16,0 0 1-16,0 0-2 16,0 0-2-16,0 0 0 15,0 0-3-15,0 0-8 16,0 0-5-16,0 0-23 0,6 10-48 15,13 0 19-15,-5 4-44 16</inkml:trace>
  <inkml:trace contextRef="#ctx0" brushRef="#br1" timeOffset="247314.5148">23471 4609 43 0,'22'-10'251'16,"-17"1"-214"-16,-4 3-20 15,2 5 7-15,-1 0 7 16,-1 1-8-16,1 0-5 16,-1 0 0-16,1 0-3 15,1 0-4-15,-1 0-1 0,0 0 0 16,-2 0-3-16,1 0-4 16,1 0 2-16,-1 0-3 15,-1 0-2-15,0 0 1 16,0 0-1-16,0 0 0 15,0 0 0-15,2 0 0 16,-2 0-1-16,0 0 1 16,0 0-2-16,0 0 1 15,0 0 1-15,0 0-4 16,0 0 2-16,0 0-4 16,0 0-4-16,0 0-7 15,0 0-21-15,0 0-23 0,1 0 2 16,-1 0-11-1,2 0 13-15,-2 0 40 0,0 0 17 16,0 0 15-16,0 0 20 16,0 0 14-16,0 0 2 15,0 0-7-15,0 0-7 16,0 0-9-16,0 0-9 16,0 0-4-16,0 0-4 15,0 0-4-15,0 0-2 16,0 0-1-16,8 10-4 15,6 9 0-15,9 15 6 16,7 16 2-16,3 13 0 16,-1 12-1-16,-3 4-2 15,-2-2-5-15,-4-6 1 16,0-6-1-16,-7-5 0 0,0-4 0 16,-2-7-2-16,-1-5-2 15,-1-10 3-15,-3-10 0 16,-1-7-3-16,-4-10-4 15,-2-2-9-15,-2-5-14 16,0 0-32-16,0-15-12 16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07-01T06:27:40.658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16454 6340 39 0,'-7'-83'0'0,"7"25"0"16,27 1-6-16,2 4-8 15</inkml:trace>
  <inkml:trace contextRef="#ctx0" brushRef="#br0" timeOffset="3719.8733">24645 13449 105 0,'0'3'6'0,"0"-3"-5"16,-4 0 1-16,0-3 5 15,1-1-7-15,0-3-4 16,0 1-5-16,-1-1-5 0,0 0 0 15,1 1 2 1,-2-4-12-16</inkml:trace>
  <inkml:trace contextRef="#ctx0" brushRef="#br0" timeOffset="10304.6297">15295 4764 106 0,'-19'-9'34'15,"-2"-2"-4"-15,-3-2 5 16,3 2-7-16,2 0 3 16,5 2-26-16,2 2 14 15,5 2 8-15,-2-4-17 16,3 3-1-16,-5 1 6 16,4 0 0-16,-2 0-3 15,0-1 5-15,-1 2-2 16,1-1-6-16,-6 0 1 15,3-1-1-15,-3-1 2 16,-5 2-10-16,0-2 0 0,-2 1 3 16,-1-1-3-16,-1 1 4 15,-1-1-2-15,-2-1-2 16,3-2 3-16,-3 1 2 16,1-1-2-16,0 2-4 15,-3 1 3-15,0-1 0 16,-4 1-2-16,-2 0 3 15,-5 1-2-15,-6 3-1 16,-2 3 0-16,-1 0-1 16,0 0 0-16,4 0 4 15,3 0-2-15,3 2 0 16,4 3-1-16,2 1-1 0,-3 0 1 16,4 2-1-16,3 0 1 15,-1 1-1-15,5 2 0 16,-2 0 0-16,-2 2 0 15,3 1 0-15,-6-1 0 16,7 0-2-16,-2-2 2 16,5-2 0-16,4-3 1 15,9-3-1-15,0 0-1 16,6-2 1-16,0 1 0 16,0-2 1-16,3 0-1 15,-5 0 1-15,5 0-1 16,-1 0 0-16,1 0 0 15,0 0 0-15,0 0 0 0,0 0 0 16,0 0 0-16,-2 0 0 16,2 0 0-16,0 0 0 15,0 0-1-15,0 0 1 16,0 0 0-16,-1 0 2 16,-1 0-2-16,1 0 0 15,-1 1 0-15,-1-1-1 16,2 4 1-16,-5-2-1 15,3 1 0-15,-4-2 1 16,1 5-1-16,0-2-1 16,-4 5 2-16,2-4-1 15,2-2 2-15,3-1-1 0,3-1 2 16,0-1-2 0,0 0 0-16,0 1 0 0,-3-1 0 15,3 2 1-15,-3-1 0 16,0 1-1-16,-3 0 0 15,3 0 0-15,-6 2-1 16,1 1 1-16,1 1 0 16,-2 1-1-16,-4 1 1 15,2 1 0-15,1-2 1 16,1 2 0-16,0-2-1 16,-5 1 0-16,4 1 1 15,1-2-1-15,-4 1 0 16,4-1 0-16,1 1 1 0,0 1-1 15,0 2 0 1,-4 4-2-16,-5 2 2 0,4-1 0 16,1 3 0-16,2-4 0 15,-3-1 1-15,6-1-1 16,-3 0 0-16,4 0 0 16,0-2 1-16,3 0-1 15,0 0-2-15,0 1 2 16,-2 0-1-16,4 3 1 15,1-1-3-15,0 4 2 16,0 0 1-16,0 2 0 16,0 4-1-16,6 1 1 0,0 5 2 15,-3 1-2 1,3 3 0-16,3-3-1 0,-1-3 0 16,5-1 0-16,-1-4 1 15,4-1-3-15,-3 1 2 16,7-1 1-16,2 2-1 15,5 1 1-15,-2-2 0 16,4 1 1-16,1 0-1 16,-1-1 0-16,3-3 0 15,-2-2 0-15,1-1 0 16,-1-3 0-16,3 0 0 16,-4 2 1-16,3-2-1 15,-2-2 0-15,1 1 0 16,5 1 1-16,4-2 1 15,8-1-2-15,1-4 2 0,3 0-1 16,-1-2-1-16,3-2 0 16,-5 0 0-16,2-3 0 15,-2 0 0-15,-4 0-1 16,4 0 2-16,-4 0-1 16,1 0 0-16,-1 0 0 15,1 0 0-15,-1 0 2 16,4 0-3-16,-4 0 2 15,1 0-1-15,-4-1 0 16,1-5 0-16,-9 2 0 16,-1-3 0-16,-3 3 0 15,-4-3-1-15,2-2 1 0,-3-1 2 16,2-1-2-16,3-2 0 16,-4-1 0-16,3-3 0 15,-1-2 2-15,2 2-1 16,0-2-1-16,-1 2 0 15,0 2 0-15,-2-2 3 16,-6 3-2-16,-5 1 0 16,1-1 0-16,-3 0-1 15,1-2 0-15,2 1 0 16,-2-1 0-16,-2 2 0 16,-2-2 0-16,1 0 1 15,-2-1 0-15,0-3 1 16,0 2-1-16,0-2 1 15,-4 0-1-15,0 2 2 0,0-2-2 16,-2 6 1-16,0-6 0 16,1 0 1-16,0-2-2 15,1-2-1-15,-3 0 3 16,3 1-1-16,-6 1 0 16,0-4 0-16,0 4 0 15,0-2 2-15,0-2-4 16,0 1 3-16,0 1 0 15,-6-1 0-15,0 0-1 16,-1 0 0-16,-3 1 1 16,3 2-2-16,-5-1 3 15,-1-2 3-15,0 4-5 16,0-2-2-16,-3 1 3 0,-2 1-1 16,0 2 3-16,-5-1-5 15,3 0 3-15,-9 2 3 16,-2-3-5-16,-3-2 0 15,-1 3 0-15,1-1 0 16,0-1 1-16,-2 1-1 16,-3-2-1-16,-1 0 1 15,-1 2-1-15,-1 2 3 16,-4 0-3-16,0 3-3 16,0 2 3-16,1 2 3 15,-1 1-2-15,4 1-1 0,-2 1 0 16,2 1 1-16,0-1 0 15,-4 2-1-15,4 1 0 16,-4 3-1-16,4 1 0 16,-4 0 0-16,-2 2 0 15,-4 0 1-15,-3 3 1 16,6 6 0-16,3 1-1 16,5-2 0-16,8 1 0 15,-3 2 0-15,7-1-2 16,3-1-1-16,0 4 2 15,7-3 0-15,-8 4 1 16,2 3-2-16,-5 3 2 16,-9 5 0-16,-3 4-3 15,-1-1 3-15,3 0 0 0,3-3 0 16,4 0-2-16,0-2 2 16,8 0 0-16,0-2 0 15,5 3 0-15,0-4-1 16,7-1 0-16,0 1 1 15,1 2 0-15,4-3-1 16,0 1-1-16,3 4 0 16,-1 0 0-16,0 1-1 15,3 5 2-15,3 0 1 16,0 3-1-16,0 3-1 16,0 1 2-16,0-1 0 15,0 0 0-15,0-1-2 0,3-3 2 16,-3 0 0-1,3-6 0-15,0-5 0 16,0 2 0-16,-3-3-1 0,6-1 1 16,-2-1-1-16,-1 0 1 15,3-4-1-15,2 0 1 16,-2 3-1-16,4-1 0 16,-1 3 1-16,1-1 0 15,4 5 0-15,-2-3 0 16,1-1 0-16,-3-3 0 15,3 0 0-15,0-2 0 16,-3-2 0-16,7 1 0 16,-5-2 0-16,3 2 0 0,6-2-1 15,1 2 0 1,5 1 2-16,-2-1-1 0,5-1 0 16,-1 1 0-16,2-2 0 15,6 1 2-15,-4-4-1 16,6 1-1-16,1-5 1 15,11-1-1-15,1-3 1 16,6 0 0-16,-7 0 0 16,4 0-1-16,-3 0 0 15,0-3-1-15,4-1 1 16,-1-2 0-16,3-1 0 16,-3 1-1-16,1-1 1 15,-4-1 0-15,0-4 2 16,-7 1-2-16,1-1-2 0,-4-1 2 15,1-3 0-15,-5 2 1 16,1-2-1-16,-1 3 0 16,-2-1 0-16,-6 0 1 15,-5 1 0-15,2-3-2 16,-5 2 2-16,2-3 1 16,-3 2-2-16,0-4 0 15,-2 1 1-15,0-1-1 16,1 3 1-16,-4-3-1 15,1 0 4-15,-2-3-2 16,-2-2-2-16,4 1 2 16,-7-4-1-16,2-2 0 15,-8 3-1-15,2-3 1 16,0 1 2-16,-5 0-3 16,-1 0 1-16,0-2 1 0,0-1 1 15,-3-1-3-15,-7-7 5 16,0 6-4-16,-6-4-1 15,-1 0 3-15,1 2-2 16,-1 1 0-16,1 5 0 16,-5 0-1-16,-3 4 0 15,-1 1 0-15,-5-3 0 16,-2 4 0-16,0-2 0 16,-4-2 0-16,0 2 0 15,-7 1-2-15,1 1 2 0,-3 2 0 16,5 1 1-16,-1 0 0 15,2 4-1-15,0 0-2 16,0 2 2-16,-3 3 1 16,-1-1-1-16,-5 4 0 15,-1 1-2-15,-6 2 2 16,0 4 0-16,-3 1-1 16,5 0 2-16,4 0-1 15,4 0 1-15,6 0-1 16,0 0-1-16,4 6 1 15,-1-1 0-15,3 2 0 16,5-1-1-16,-2 4 1 16,1 0-3-16,6 3 0 0,-4 2 1 15,3 2 0 1,-3 3-1-16,-3 3 2 0,-1 3-2 16,-2 1 3-16,-2 1-1 15,3 1 1-15,2 0 0 16,0 1 0-16,2-2-4 15,5 0 4-15,3 1 0 16,3-1 0-16,1 0 0 16,7 2 0-16,-3-2-1 15,4 0-1-15,2 2 2 16,2 4-3-16,-2 1 6 16,0-1-3-16,-1 1 0 15,4-3 0-15,-3 2-3 16,2-2 2-16,0 0 1 15,2-3 0-15,2-1 0 0,0 1 0 16,0-2-2-16,0 1 0 16,10-1 2-16,2 0 0 15,1-1 0-15,3 1 0 16,4 2 1-16,-4-2-1 16,4 2-1-16,2 1 1 15,2-2 2-15,0-2-1 16,0 0-1-16,1-3-1 15,5-3 0-15,-4-1 2 16,6-2-1-16,4-3 0 16,0-1 1-16,7-3 0 15,2-1-1-15,7 0 4 0,6-2-2 16,3-2-2 0,2-2 0-16,1-1 0 0,-3-2 0 15,5 0-1-15,-1 0 1 16,3 0-1-16,-4-9 2 15,-5 2-1-15,-3 0 0 16,-4 0 0-16,-10 0 0 16,-5-1 1-16,-3-2-1 15,2 0-1-15,-10 0 1 16,3 0 1-16,0-4 0 16,-1-2-1-16,2 1 0 15,-3-2 0-15,-5 0 2 0,-2 1-1 16,-4 2-1-16,-4 0 2 15,1 0-1 1,1-4 1-16,2-2-2 0,-4-1 1 16,6 0 2-16,-6 0-3 15,1-2 1-15,1 3-1 16,-2-1-1-16,2 0 1 16,-2 1 2-16,5-1-2 15,-5 0 0-15,1-1 0 16,1-4 2-16,2 0-2 15,-3-2 0-15,0 2 0 16,0 0 4-16,-7 3-3 16,0 3-1-16,-3 0 1 15,1-3 2-15,-1 0-1 16,-3 1-1-16,0-1 2 0,0-1-1 16,0-1 2-16,-6 1 0 15,2-3-4-15,-5 0 4 16,0 4-1-16,-2-5-1 15,2 6-1-15,2-2 0 16,-3 0-1-16,-2 1 1 16,-1 1-1-16,2 2 1 15,-4-1-1-15,-3 1 0 16,6 4 1-16,-7-2 0 16,3 1 0-16,2 3-2 15,-4-3 0-15,0 4 0 16,3 2 2-16,-1 0-1 15,-1 1 0-15,4-1 1 0,1 1-1 16,-2 0 0-16,5 0 1 16,2 3-1-16,0 1 0 15,1 2 0-15,3 1-1 16,0 0 1-16,0 1 1 16,-1 0-1-16,3-1-1 15,-1 0 1-15,1 2 0 16,1 0 0-16,-2-1 0 15,2 2-1-15,0 0 0 16,0-1-1-16,0 1-2 16,0 0 0-16,0 0-4 15,0 0-2-15,0 0-15 0,0 0-8 16,0 0-10-16,0 5-13 16,3 10-5-16,0 2-59 15,-3-3-150-15</inkml:trace>
  <inkml:trace contextRef="#ctx0" brushRef="#br1" timeOffset="201315.0904">6740 7668 9 0,'5'-6'225'15,"1"-1"-208"-15,-6 3-14 16,0 4-1-16,0 0-1 0,0 0 4 15,0 0-3 1,0 0 3-16,0 0-2 0,3 0 2 16,-3 0-2-16,7 0 2 15,-1 0 0-15,9-2 4 16,3 1 1-16,3 1 1 16,9-3-6-16,4 0 2 15,8-1-2-15,10-3 4 16,9 1 2-16,5-4-5 15,1 1 1-15,6 2-2 16,-3-3 0-16,2 3 0 16,-2 1-4-16,-1 5 0 15,2 1 0-15,-2 0 0 16,1 0 2-16,6 4-1 16,5 6-2-16,-1 3 6 0,5-7-6 15,-7-1 0-15,1-4 1 16,-6-1 0-16,-7 0 0 15,-5 0 0-15,-9 0 0 16,-7-6 1-16,-5 1-1 16,-7-2-1-16,-5 3 2 15,-8-2-2-15,2-1-1 16,-5 3 1-16,-1-2-1 16,-3 3 1-16,-4-1-4 15,-3 0-7-15,-1 2-19 16,-5 1-83-16</inkml:trace>
  <inkml:trace contextRef="#ctx0" brushRef="#br1" timeOffset="201863.4785">6724 8147 127 0,'0'0'0'16,"7"0"0"-16,10 0 10 16,11 0-1-16,2-2 14 15,9-5 7-15,1 0-2 16,8-3-10-16,1 3 1 16,5-3 1-16,4 0 0 15,5 0-9-15,5-3-1 16,1-1 2-16,7-1-4 15,3 1 6-15,-1-2-3 16,2 6-1-16,2 2-4 0,-1-1 4 16,4 2-7-16,0 1-1 15,1-1 1-15,-14 5-2 16,-5-1-1-16,-10-1 0 16,-5 1-1-16,-10 2 1 15,-3-5 0-15,-8 5 0 16,-4-4 1-16,1 0-1 15,-4 0 0-15,-2-2-3 16,1 0-8-16,-1 4-21 16,-4-4-76-16</inkml:trace>
  <inkml:trace contextRef="#ctx0" brushRef="#br1" timeOffset="204936.6942">13584 7490 104 0,'-6'0'54'0,"0"0"-23"15,-1 0-4-15,7 0 0 0,0 0-10 16,0 0-6-16,0 0 0 15,0 0-3-15,0 0 1 16,0 0 1-16,0 0-3 16,0 0 2-16,0 0-4 15,0 7 2-15,0 10-2 16,0 11 10-16,10 13 3 16,-4 7-5-16,0 6-5 15,0 2-1-15,-3-1-1 16,-1-2-3-16,1-7 2 0,0-5-1 15,0-3-3 1,0-7 0-16,1-1 2 0,-1-11 1 16,-3-2-3-16,3-8 2 15,0-4 0-15,0-2-3 16,4-1 1-16,-1-2 1 16,3 0-1-16,6 0 3 15,0 0 0-15,-1 0 2 16,5-3-3-16,0-4-1 15,5 1 2-15,-3 0-4 16,6-1 0-16,5 0 2 16,3 2 1-16,2-4-2 15,2 1 2-15,0 1-2 16,1 3 0-16,6-2 2 16,5 2-2-16,0 1-1 0,7-3 2 15,0 3 0-15,0-1 0 16,-1-2-2-16,7 1 1 15,-2-1 0-15,3 0 0 16,2 2 0-16,-1 0 0 16,-5 0-1-16,-2 0 0 15,0 1 0-15,-1 0 1 16,-3-1-1-16,3 3 2 16,5-4 0-16,-6 1 0 15,2 3 0-15,2-2 0 16,1 3 0-16,6 0-1 15,4 0-1-15,-4 0 4 0,3 0-4 16,-3-2 0-16,4-3 1 16,3-1 0-16,3 0 2 15,-1-1 2-15,-5 6-5 16,-4 1 0-16,-9 0 0 16,3 0 0-16,-4 0 0 15,0 0 2-15,-4 1-2 16,6-1 2-16,4 0-1 15,4 0 1-15,8 0-2 16,8 0 0-16,-2 3 1 16,0 4-1-16,3 3 2 15,-2 3-1-15,-3 1-1 16,-6-2 0-16,-5-2 0 0,-8-3 0 16,2-1 1-1,-2-5 2-15,0 1-2 0,2-2 0 16,-2 0 0-16,-3 0 1 15,1 0-1-15,3 0 0 16,2 0 0-16,2 0 0 16,-5-2-1-16,-5 1-1 15,-3-2 1-15,-4 2-1 16,-3-2 1-16,-1 0 0 16,0 0 0-16,-4-1 1 15,-5-2-1-15,-4-1 0 16,-6-1 1-16,-3 0 1 0,-10-1-2 15,-1-1 5 1,-3-1 3-16,-1-5 1 0,-2-1-2 16,-3-2 0-16,0-11-2 15,-2-1-3-15,1-11-1 16,2-8 0-16,-3-5-1 16,-1-4 0-16,2 1 0 15,-2 0 1-15,0 5-1 16,0 7 0-16,1 10 0 15,-1 6 0-15,0 9 1 16,0 5-1-16,0 8 0 16,0 2-1-16,0 3 1 0,0 3-1 15,0 0-3-15,0 0-1 16,0 0-4-16,0 0-8 16,0 0-17-16,0 0-27 15,0 0-86-15,0 0-156 16</inkml:trace>
  <inkml:trace contextRef="#ctx0" brushRef="#br1" timeOffset="212167.1227">10318 9089 139 0,'-6'0'33'0,"-3"0"-7"15,-4-7-9-15,13 4 3 0,0 3-6 16,0-1-9 0,0-1-5-16,0-2 0 0,9 1 1 15,10 0 1-15,8-1 3 16,1-3 1-16,5 0 0 15,6-2-2-15,4-1-1 16,5-2 0-16,4-2 2 16,12-3-4-16,2-3-1 15,11 3 1-15,4 1-1 16,1 9-4-16,3 2-6 16,-1 3-10-16,1 2-55 15</inkml:trace>
  <inkml:trace contextRef="#ctx0" brushRef="#br1" timeOffset="212540.7712">12178 8891 238 0,'5'0'9'0,"7"0"-5"16,7-7-2-16,7-3 2 15,8 2-3-15,1-1 1 16,9 5-1-16,2-2-1 16,2 5 0-16,9-2-4 15,4-2 2-15,0-2-2 16,5 0-9-16,4-3-10 16,6-3-22-16,0 3-71 15</inkml:trace>
  <inkml:trace contextRef="#ctx0" brushRef="#br1" timeOffset="212790.6621">13714 8794 68 0,'7'0'27'0,"-1"0"1"15,6 0 9-15,3 0-3 16,0 0-20-16,4-3-10 16,1 0 1-16,5 3-4 15,5-1 1-15,0-2-2 0,1 0-6 16,5-3-5-16,4-1-14 16,-4 4-27-16</inkml:trace>
  <inkml:trace contextRef="#ctx0" brushRef="#br1" timeOffset="217717.5867">10380 12018 170 0,'-16'-3'28'0,"6"-4"-18"15,7 7-4-15,3 0-2 16,0-3-4-16,6 3 3 0,10-4 0 16,11 1 4-16,6-4 0 15,5 2-1-15,3-2 1 16,6 0-3-16,5-3 3 15,13 0-1-15,6-3-2 16,10 0-1-16,6-1-1 16,1 5-2-16,0 2 1 15,-3 4-1-15,-6 3-2 16,0 0-5-16,-4 0-5 16,-3 0 2-16,-1 0-2 15,-4 5 5-15,3 0 1 16,-6 2 4-16,-4-2-2 15,-6-1 2-15,-2 3 2 0,3-1-2 16,-4 1 2-16,1 0 2 16,-3 2-1-16,-4-2 0 15,1-3 4-15,-7-1 2 16,3 0 6-16,-2-3-3 16,-1 0 6-16,0 0-6 15,-1 0 1-15,5 0 3 16,-1 0-4-16,3 0 3 15,0 0-6-15,-3 0 0 16,-2 0 2-16,-1 0-2 16,3 0 3-16,1 0-4 15,-1 0 0-15,1 0-2 0,-3 0 2 16,-1 0-4-16,-6 0 1 16,-3 0-3-16,-8 0 1 15,2 0-1-15,-9 0 1 16,-1 0 1-16,-1 0-2 15,-4 0 0-15,-3 0 0 16,1 0 0-16,-4 0 0 16,-3 0 1-16,0 0-1 15,0 0 0-15,0 0 2 16,0 0-1-16,0 0-1 16,3 0-1-16,-3 0-1 15,0 0 1-15,3-3-1 16,-2 3 0-16,2 0-2 0,2-3-1 15,-1 3-7 1,4-4 4-16,-2 4 2 0,3-3 3 16,-3 3-1-16,4-3 4 15,1 3 0-15,8 0 0 16,0-1 0-16,7-2 0 16,7 0 2-16,-2 0-4 15,5 2 4-15,4-2-1 16,-1 0 0-16,0 3 0 15,0-3-1-15,0-1 8 16,2 1-7-16,1-1 3 16,4-2 1-16,-1 3 2 15,5-3-2-15,5 1-1 16,10-4 4-16,2-1 11 0,9 0 3 16,2 0-13-16,0 3-3 15,-1-3 3-15,-5-3 2 16,-4 0 0-16,4 0-4 15,-2-3-2-15,9-4 0 16,-3 6-2-16,3-2 2 16,3 2-3-16,-1 9-2 15,4-5 2-15,1 3 3 16,5 3-1-16,4-5-3 16,3-1 1-16,-1-1-1 15,0-2 1-15,3-4-1 16,1 2-1-16,3 4 0 15,7-1-1-15,-5 4 1 0,5-1 2 16,-1 2-2-16,-2 4 1 16,9-1 3-16,2 4-2 15,5 0 3-15,-4-3-3 16,2 0-2-16,-1 2 0 16,3-5 4-16,-1-1-2 15,3-2 0-15,-2-4 0 16,3 0 2-16,0 2-1 15,2 1-3-15,-2 1 1 16,-8 1-1-16,-1-1-1 16,-5 0 1-16,-5 2 0 15,-2-3 0-15,-8 3 0 0,-1 0 0 16,1-2 1-16,1 2 2 16,0 3-3-16,2-5 1 15,-7 2-1-15,0 3-1 16,0 1 1-16,-2 0 0 15,-2 3-1-15,-6 0 1 16,-4 0 0-16,-4 0 0 16,2 7 1-16,-8 3-1 15,3-1 0-15,0-2 1 16,6 3 0-16,0 0 0 16,2-3-1-16,-5 0 1 15,-2 0-1-15,2-1 0 16,3 0 0-16,1 0 0 15,-1-2 0-15,-3-1 2 16,0 1-1-16,-5-1 0 0,1-3-1 16,0 3 1-16,-4-3 0 15,6 0 0-15,-2 0 1 16,5 0-1-16,5 0-1 16,-6-6 4-16,0-1-4 15,-5 0-3-15,-2 2 3 16,3-2 3-16,-7 0-3 15,-4 0 0-15,1 0-3 16,-11-2 3-16,-1 2 0 16,-2-3 3-16,-5 0-3 0,-2 0 1 15,-3 3 0 1,-5 2-1-16,-3-5 0 0,-6 3 0 16,-2 0 0-16,-1 0 2 15,-4 1-2-15,-4-1 1 16,-4 4-1-16,-5 0 1 15,-1 2-1-15,-3 1 2 16,2 0 1-16,-2 0-1 16,0 0 4-16,0-3-4 15,0 3 2-15,0 0-3 16,0-10 2-16,1-4 0 16,7-14-3-16,-2-6 0 15,0-8 1-15,0-8-1 16,1-3 1-16,2-7-1 15,-2-6 0-15,3-6-1 0,1-1 1 16,1-2 2-16,-1-5-2 16,1 0-1-16,-5 1 0 15,-2 0 1-15,-2 0 0 16,-3 3-1-16,1 0 0 16,-1 3 0-16,0-2 2 15,0 1-2-15,0 5 0 16,0 0 1-16,0 6 0 15,0 6 0-15,0 2 0 16,-6 9 0-16,-4-1 0 16,-2 2 0-16,-2 1-2 15,-2 7 2-15,-1 4-3 0,-3 4 2 16,2 8-6-16,-5 3 6 16,3 7 1-16,-3 1-1 15,1 4 0-15,-2 2 1 16,-1-2-1-16,-4 6 1 15,2 0 0-15,-2 0 0 16,-3 0 0-16,-1 0 0 16,1 6 0-16,-9 1 2 15,2 3-2-15,-7 0 0 16,0 2 1-16,-6-1 0 16,-3-1-1-16,-7 3 2 15,1-3-1-15,-1 3 2 16,-6-2-1-16,-3 1 0 15,-8-1-2-15,-5 1 0 16,0-1 1-16,-2 2-1 0,-1-3-1 16,0 0 1-16,-1-1 0 15,-6-5 0-15,3 2-1 16,0-5 1-16,-3-1 1 16,0 3 0-16,0 0 1 15,-7-1 0-15,4 3-2 16,-1 1 0-16,2 0 0 15,7-2-1-15,1 5 0 16,1-5 1-16,-1 2 1 16,4-5-1-16,-3-1 1 15,3 0 0-15,-1 0-1 16,0 0-1-16,3-7 1 0,-4-3 3 16,-2 0-3-16,0 1 2 15,0-1-2-15,4-3 0 16,0 2 0-16,1-5-1 15,0 2 0-15,-4-4 1 16,-1 0 1-16,-3-2-1 16,-3 0 1-16,-3-2-1 15,-1 2 0-15,-3-3 1 16,0 3 0-16,1 0 1 16,2-1-2-16,1 0-2 15,3 0 2-15,3 1 0 16,-3-2 0-16,-3-1 0 15,0 3 0-15,-4 0 0 0,-1 2 0 16,-4 0 0-16,-5 5 1 16,-1-1 0-16,1 7-1 15,0-2-2-15,4 2 1 16,0 4 0-16,-1-1 1 16,-2 4 0-16,-4 0 0 15,-2 0 0-15,-2 0 0 16,-1 0 0-16,-4 0 3 15,6 3-2-15,0 1-1 16,4 3-3-16,1 2 3 16,0-2-1-16,-2 0 1 15,0-1 0-15,-4-2 0 0,3-1 0 16,-6 1 1 0,0-1 1-16,5-3-2 0,-1 3 0 15,10-3-1-15,-3 4 1 16,-1-1-2-16,1 5 2 15,-7 0 0-15,4 2 0 16,-5 2 0-16,-1-1-1 16,1 3 2-16,2-2-2 15,2-1-1-15,4-3 1 16,7 0 0-16,-6 1 2 16,3-5-1-16,-1 6 0 15,-1-3 0-15,1 2 0 16,1 1 2-16,-2 0-1 15,7-3 0-15,1 2-1 16,3-2-2-16,6 3 2 0,0 0-1 16,0 0 0-16,0 0 1 15,0 0 0-15,0 0-2 16,0 0 2-16,3-3 1 16,0 2-1-16,0 0 2 15,-3-1-1-15,2-2 0 16,5-2-1-16,5-1-1 15,4 3 1-15,1-3 0 16,-1 1 0-16,5 2-2 16,-3-2 2-16,1 2 0 15,5-5 1-15,-5 5 0 16,7-5-1-16,-2 2 0 0,4 0 1 16,2-1-1-16,0 1 1 15,4-1-1-15,-1-2 0 16,7 0 1-16,-1 0 0 15,10 0-1-15,6 0 0 16,2 0 0-16,7 0-1 16,6 0 2-16,2 0-1 15,7 0 0-15,1 0 0 16,1 0 2-16,4 0-2 16,3 0-1-16,0 0 0 15,3 0 1-15,0 0-1 16,0 0 1-16,0 0-3 15,0 0 2-15,0 0-2 0,0 9-2 16,0 8-1-16,0 13 6 16,3 12 0-16,3 4 0 15,-3 1 0-15,3 6 2 16,3 6-2-16,-3 7 0 16,0 3 0-16,-3 4 0 15,0-3 0-15,0-1 1 16,1-4 0-16,-1 2-1 15,-3-1 3-15,0 7-1 16,0 13-2-16,0 9 2 16,-3 1-1-16,-4-3-1 15,1-7 1-15,0-3 0 0,0-1-1 16,-3 1 0-16,0-4-1 16,3-10 1-16,0-2 1 15,0-2-1-15,-1-6 0 16,4-5 0-16,-2-1 0 15,2-5 0-15,0-4 0 16,3-5 0-16,0-5 0 16,0 2 1-16,0-7-2 15,0-6 1-15,0-5-1 16,0-5 0-16,0-6 0 16,3 1 0-16,1-4 0 15,3-1 1-15,0 1 0 16,2-1 0-16,0 0 0 0,5 1 0 15,5-4-1 1,0 3 1-16,11 0 0 0,0-3 1 16,10 0-1-16,7 0 0 15,8 0 1-15,9 0-1 16,6 0 0-16,-3 3-2 16,5-3 2-16,2 1 0 15,1 2-2-15,4 0 1 16,-3 1 1-16,0-1-1 15,-6 3 1-15,-1-2-1 16,1-1 2-16,3 0-2 16,-5-2 1-16,6 2 0 15,2-3 1-15,3 0 0 16,3 0-1-16,0 0 0 0,-4 0-2 16,-1-4 1-16,1-2-5 15,4-1-3-15,-5 1-10 16,4 2-7-16,-5-2-14 15,-5 6-48-15,0 0-74 16</inkml:trace>
  <inkml:trace contextRef="#ctx0" brushRef="#br1" timeOffset="233366.8338">19226 7734 234 0,'-9'0'51'0,"-8"0"-13"0,-2-3 8 16,2-7-8-1,-3-3-16-15,2-3-2 16,1-5 6-16,-3-5-3 0,1-5-7 16,-4-4 0-16,4-6-7 15,-2-7 0-15,-1 1-3 16,-3-6-5-16,-4-4 5 16,-6-2-1-16,-9-6 3 15,-7 3-5-15,-4-1 5 16,-14 3-3-16,-2 1-1 15,-13 0-4-15,-10 1 1 16,-10 2 0-16,-14 4-1 16,-11 5 0-16,-1 1 0 0,1 7 0 15,1-1-4 1,4 1 4-16,2 2-2 0,-2 5 2 16,-5 1 0-16,2 5 1 15,1 5-1-15,-4 2 3 16,6 2 0-16,0 2-3 15,2 4 0-15,2 5-3 16,3 3 3-16,-4 3-2 16,-3 0 2-16,8 0-2 15,-1 0 2-15,4 6 0 16,6 1 0-16,5 2 2 16,9 2-2-16,12 2 0 15,6 7-2-15,1-1 1 16,5 1-1-16,4 1 1 15,7 2 1-15,6-1-2 0,3 4 2 16,4-3-5-16,-1-1 4 16,7 0 0-16,-2 4 0 15,1 1 0-15,5 2 1 16,-1 5-1-16,3-1 1 16,1 3 0-16,3 3 0 15,-1-2-2-15,2 2 2 16,1 1-2-16,0 0 2 15,2 0-1-15,2-1 1 16,4 1 0-16,0-1 0 16,2 1-1-16,4-4 1 15,1 0 0-15,4-3-2 0,3 1 2 16,4-1 0-16,1 3-2 16,0 4-1-16,3 2-2 15,14 2 3-15,2 2 1 16,8 0-1-16,-1-1 0 15,9 0 1-15,1-3-2 16,6-2 3-16,4-1 0 16,2-3 0-16,10-2-1 15,3-1-1-15,12 0 2 16,2-3 1-16,8-1-1 16,6-9-1-16,7-3 1 15,6-7 1-15,11 0-1 16,8-3 3-16,12-2-3 15,2-2 5-15,9 0-5 16,-1-2 0-16,-7-1-1 0,4 3 1 16,-4-3 1-16,0 0 0 15,13 0 0-15,0 0-1 16,6-10 1-16,5 5-1 16,-10-6 0-16,-2-2 0 15,-5-3 0-15,-10-4 0 16,-2-4 1-16,2-5-1 15,-3-1 2-15,-7-6-2 16,-5-1-2-16,-13-6 2 16,-13 3 0-16,-15-2 0 15,-14-1-1-15,-15 0 1 16,-9-4 1-16,-7-6 0 0,-5-5 0 16,-8-3 0-16,-7-4-1 15,-6-5 0-15,-6 1 1 16,0 3 1-16,-11 0-2 15,-9 3 0-15,-3 10 3 16,1-1 1-16,1 2-3 16,6 3-1-16,-1 3 1 15,0 6-2-15,2 6 3 16,-1 5-3-16,-2 10 1 16,5 3-3-16,2 6 2 15,0 3-4-15,3 3-4 0,3 1-1 16,4 3-8-1,0 0-3-15,0 0-25 0,1 0-35 16,19 10 16-16,-2 3-42 16,12 1-66-16</inkml:trace>
  <inkml:trace contextRef="#ctx0" brushRef="#br1" timeOffset="233920.4433">19050 7113 159 0,'-3'-4'46'0,"3"4"-6"0,0 0-8 16,0 0-12-16,0-2-11 15,0-2 0-15,14 3 4 16,8-4 3-16,11 0 3 16,6-3-3-16,13-6-1 15,9-2 2-15,5-4-2 16,1-1-4-16,-3 1-1 15,-1 2-4-15,-5 0-2 16,-2 2-1-16,1-1-1 16,-4 2-1-16,-1 1-1 15,-10-2-1-15,-11 6-5 16,-7 6-7-16,-17 4-17 0,-7 0-35 16,-6 24-36-16,-30 9-76 15</inkml:trace>
  <inkml:trace contextRef="#ctx0" brushRef="#br1" timeOffset="234176.5217">19252 7460 264 0,'0'0'13'0,"3"0"1"16,22-1 5-16,9-15 11 0,9 2-11 15,7-4 0-15,3-3-1 16,2-1-13 0,4-1-1-16,-7 2 2 0,2-1-4 15,-4 1-2-15,-5 1 0 16,-3 1-2-16,-2 3-6 16,-2 2-11-16,-7 4-28 15,-1 4-86-15</inkml:trace>
  <inkml:trace contextRef="#ctx0" brushRef="#br1" timeOffset="234971.3055">19877 7810 96 0,'18'-7'41'16,"-12"7"-10"-16,1 0-4 15,2 0 5-15,0 0-6 16,2 11-1-16,0 8-4 0,1 8-2 16,3 5 2-16,-1 8 0 15,2 3-5-15,-1 3-4 16,3 0 0-16,-2 4-2 15,4 3 9-15,-7 8-10 16,2 4 5-16,-5 7-2 16,0-2-3-16,-7 2-3 15,-3 4 0-15,0 6-4 16,0 1 1-16,-14 1-2 16,-4-2 0-16,-1-6 2 15,-8-1-2-15,-3-5 0 16,-1-1-1-16,-5-2 1 15,0-1 3-15,-1 2-4 0,3-8 1 16,1-7 0-16,6-14-1 16,6-8 1-16,4-8-1 15,5-6 0-15,1-5 0 16,5-5-1-16,3-4-1 16,3 0 1-16,0-3 0 15,0 0-4-15,0 0-6 16,0 0-11-16,0 0-21 15,3-7-38-15,3-11-3 16,4-9-46-16</inkml:trace>
  <inkml:trace contextRef="#ctx0" brushRef="#br1" timeOffset="236140.9556">19749 9101 146 0,'0'0'118'0,"0"0"-104"15,0 0-5-15,0 0 6 16,0 20-11-16,0 7 10 16,0 13-2-16,-5 6-4 15,0 3 4-15,-2 8 4 0,-2 5-7 16,2-6-2-16,1-2 3 15,3-12 0 1,3-12-4-16,0-10 0 0,0-5 0 16,0-5-2-16,0-3-1 15,0-3-3-15,6-1-2 16,1 0 1-16,6-3 1 16,-1 0-1-16,6 0 3 15,0 0 0-15,5 0 3 16,-3-7-1-16,9-3-1 15,-1 0 6-15,5 1-5 16,3-4-1-16,3 3 2 16,3 0-3-16,4 0 0 15,-1 3 1-15,1-3 2 16,-4 2-4-16,-5-1 2 0,-3 1-1 16,-8 1-2-16,-4 3 1 15,-8-2-1-15,-1 2 2 16,-4-2 1-16,-5 3-2 15,2 0 2-15,-3 2-3 16,-2 1 5-16,-1 0-2 16,0 0 2-16,0-3 2 15,0 0-3-15,0-4 0 16,-6 1-4-16,-5-8-1 16,-1 5 1-16,-3-5 1 15,-2-2-1-15,-2 2 0 16,-3-5 2-16,1 2-2 0,-3-2 0 15,-2-1 2-15,1 0-2 16,-3-4 1-16,0 2-2 16,-7-5 2-16,-1 3 0 15,-1-4 0-15,-4 1 0 16,2 6 3-16,3-1-4 16,1 6 5-16,9 2-1 15,-3 1-4-15,8 0 1 16,-1 3 0-16,3 0-1 15,5 3 1-15,2 1 1 16,8 2-2-16,1 1 1 16,3 3 0-16,0-1-1 15,0 0 0-15,0-1 0 0,0 2 0 16,0 0-2 0,0 0 1-16,0 0 1 0,0 0 0 15,0 0-1-15,0 0 0 16,0 0 1-16,0 0 0 15,0 0 0-15,0 0-1 16,0 0 1-16,0 0 0 16,0 0 0-16,0 0 0 15,-3 0 0-15,3 0 0 16,0 0-1-16,0 0 0 16,0 0-1-16,0 0 0 15,0 0-2-15,0 10 0 0,0 13 3 16,0 8 1-16,0 11 3 15,-3 2-2-15,3 4 1 16,0 2-2-16,0 3 2 16,0 6-4-16,0 1 4 15,0-3-2-15,0-7 0 16,0-11 0-16,0-9 0 16,0-8 0-16,0-8 0 15,0-5 1-15,0-5-2 16,0-4 1-16,3 0-2 15,-3 0-1-15,0 0 1 16,0 0-2-16,0 0-4 16,0 0-5-16,0 0-8 15,4-17-28-15,8-22-78 16,1-21-81-16</inkml:trace>
  <inkml:trace contextRef="#ctx0" brushRef="#br1" timeOffset="236403.2257">19843 9142 224 0,'-3'16'57'16,"-1"11"-50"-16,4 5 16 16,0 5 5-16,-1 9-4 15,-1 10-7-15,-1-3 2 16,0 3 1-16,0-3-12 0,2-14-4 15,-1-5-3-15,1-8-1 16,1-10-2-16,0-3-5 16,0-6-7-16,0-4-2 15,0-3-18-15,4-6-42 16,15-23-16-16,3-15-29 16</inkml:trace>
  <inkml:trace contextRef="#ctx0" brushRef="#br1" timeOffset="236599.5876">19993 9372 303 0,'-13'30'28'0,"-5"3"-22"0,4 0 12 15,3 0-8-15,3-6-10 16,3-4-4-16,4-7-16 15,1-6-10-15,0-7-41 16,0-3-42-16</inkml:trace>
  <inkml:trace contextRef="#ctx0" brushRef="#br1" timeOffset="236775.4508">20142 9333 44 0,'0'3'42'16,"0"14"18"-16,-3 9-8 15,-11 7-8-15,-8-1-14 16,-1 2-5-16,-1-4-5 16,6 0-13-16,-3-4-7 15,5-3-6-15,1-3-18 16,0-6-49-16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07-01T06:31:24.527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9302 8404 19 0,'-85'10'7'16,"1"-10"-14"-16,-5 0-12 15</inkml:trace>
  <inkml:trace contextRef="#ctx0" brushRef="#br0" timeOffset="21558.6357">6190 7228 169 0,'-8'0'51'0,"-14"-12"-11"0,1-5 6 16,-3 3-28-16,-6-6-10 15,5 4 6-15,1-3-6 16,-1 1 8-16,-5-1 10 16,3 3-6-16,-4-1-15 15,-2 1 3-15,0 6 2 16,-1 0-5-16,-2 7-2 16,-3 2-1-16,2 1 2 15,-2 0-2-15,2 4-1 16,-2 13 0-16,6 0-1 15,3 6 0-15,2 3 0 16,1 4-2-16,2 3 2 16,-2 0 0-16,9 0-1 0,0-2 1 15,3-6 0-15,8-3 0 16,-1-4-2-16,5-1-1 16,3 2 2-16,0 6-1 15,0 3-3-15,18 8 3 16,3 4 2-16,9 2 0 15,6 1 0-15,-2-10 0 16,0 1-1-16,5-8-5 16,0 2 6-16,3-7-1 15,7 3-3-15,3-2 3 16,6-3 0-16,-2-1 1 16,-1 1 0-16,-3-5 2 0,0 0-2 15,-4-4-2-15,-2-4 2 16,-1-4 1-16,1-2-1 15,-4 0-4-15,0-15 3 16,-2-8 1-16,-3-4 1 16,-7-2 0-16,-3-2 1 15,-9-2 2-15,-3 2-3 16,-9 0 5-16,-6-1-3 16,0-2 3-16,-5-6-6 15,-14 0 5-15,-5-2-5 16,-7 5 6-16,-8 3-6 15,-3 2 0-15,-7 4 1 16,1 0-1-16,2 5 0 0,4 4 0 16,6 3 0-16,5 7-2 15,7 3-1-15,2 6-4 16,8 0-9-16,-2 6-24 16,4 19-31-16,-3 7-42 15,3 8-57-15</inkml:trace>
  <inkml:trace contextRef="#ctx0" brushRef="#br0" timeOffset="22390.549">6088 8818 102 0,'-19'-17'17'15,"0"4"15"-15,-4 0 16 16,1-1-20-16,1 0 9 16,-3-1-7-16,0 2-6 15,0 0-5-15,-1-1-6 16,1 4 6-16,0 3-11 15,3 2 3-15,-1 0-10 16,1 3 6-16,-3 2-4 16,-1 0 3-16,-2 0-6 15,0 9 3-15,2 11-3 16,2 9-1-16,-2 1 1 16,1 7-2-16,2-4 2 0,2 2-1 15,7-4 1-15,4-4 0 16,3 2 0-16,6-3 0 15,0-2 0-15,3 1 0 16,15-1-3-16,9 0 1 16,6-1 0-16,5-4 1 15,7 0 1-15,4-5-5 16,8-7-1-16,-3-3 5 16,7-4-3-16,-6 0 1 15,-1-14 2-15,-8-3 1 16,-3-3 0-16,-7-2-3 15,-3-5 3-15,-3-3 3 16,-8 1-3-16,1-8 0 0,-7-2 1 16,-4-4 3-1,-6 0 2-15,-6 0 0 0,0 4-3 16,-9 1 4-16,-13 2-5 16,-8 7 1-16,-3 2 2 15,-6 7-2-15,-6 4-2 16,-1 9-1-16,-2 5-5 15,-1 2 3-15,-3 0-5 16,7 9-3-16,3 14 3 16,4 7-8-16,5 6-17 15,6 8-45-15,9-2-49 16</inkml:trace>
  <inkml:trace contextRef="#ctx0" brushRef="#br0" timeOffset="23546.1699">6224 10453 76 0,'-25'-17'23'0,"2"5"-9"0,1 2 10 16,-2-4 29-16,-1 1-23 16,1 2-5-16,0-2-9 15,0 3 8-15,-1 0-10 16,-2 3 11-16,0-1-4 15,-4 4-9-15,1-1-4 16,-6 5-1-16,0 0 2 16,-4 0-6-16,-3 5 4 15,1 8-6-15,3 3 7 16,3 4-4-16,4 0-3 0,3 2-1 16,2 5 0-1,2 4 3-15,1 7-3 0,5 0 0 16,4-5 2-16,4-1-2 15,4-5 0-15,4 0-1 16,3-1 1-16,0 3 0 16,16-2 0-16,8-1-4 15,9 1 2-15,9 3 1 16,7-1 1-16,2 0-3 16,7-5 0-16,0-4 1 15,5-6 0-15,1-5 2 16,-3-3 0-16,-1-6 0 15,-2 0-3-15,-3 0 3 16,-4-10 0-16,-2-7 2 16,0-8-4-16,-4-5 1 0,-6-3 1 15,-2-7 0-15,-8-2 1 16,-1-8-1-16,-4-3 3 16,-8-3 5-16,-4 0 0 15,-9 9-5-15,-3 8 4 16,0 2 0-16,-18 5-3 15,-7 5 5-15,-5 4-6 16,-6 4 2-16,-4 5-5 16,-5 4 0-16,2 7-6 15,4 3 2-15,2 0-5 16,4 9-7-16,3 11-18 16,5 7-37-16,4 9-51 0</inkml:trace>
  <inkml:trace contextRef="#ctx0" brushRef="#br0" timeOffset="24468.479">6069 12018 30 0,'-27'-14'65'16,"-4"1"-36"-16,1 8 2 15,0 1 6-15,-7 4-20 16,1-3 16-16,-7 3-11 15,1 0-6-15,0 0-1 0,-4 3-8 16,1 4 8 0,2 2-1-16,1 7-11 0,3-2 0 15,-1 6 2-15,3 4-1 16,1-2-4-16,3 5 0 16,5 2 0-16,1-3 0 15,9 1 0-15,0-3-5 16,9 2 4-16,6 0-4 15,3 1 4-15,0 3-1 16,3 2 2-16,15 2-2 16,6 1 2-16,9 2 0 15,6 0-2-15,7-8 2 16,3-2-3-16,5-7 0 16,1-7-6-16,6-6 4 0,2-7 0 15,1 0 3-15,2-10 2 16,-11-14 1-16,-3-9 0 15,-10-7 12-15,-6-13-1 16,-8-2 4-16,-4 2 3 16,-12 0-9-16,-8 10-4 15,-4 6 6-15,0 7-3 16,-7 5-6-16,-10 4 2 16,-5 5-2-16,-2 6-3 15,-1 6-1-15,-1 4-7 16,4 0-8-16,1 14-18 15,3 16-36-15,5 12-39 0</inkml:trace>
  <inkml:trace contextRef="#ctx0" brushRef="#br0" timeOffset="24986.5503">5741 14773 20 0,'-12'-17'9'0,"-6"1"4"16,0 6-13-16,3 3-9 16</inkml:trace>
  <inkml:trace contextRef="#ctx0" brushRef="#br0" timeOffset="27737.7309">6569 8586 29 0,'7'-10'29'16,"-1"6"-12"-16,3 2 0 0,2-1-4 15,2 1-4 1,-1 1 4-16,1-2 10 0,1 2-8 16,2-2-1-16,-1-1 14 15,6 1-10-15,4-1 1 16,5-1 8-16,3 1-15 16,6 0-3-16,6-2 2 15,4-1-4-15,9 4 3 16,6 0-3-16,-1 3-1 15,1 0 0-15,-3 3-4 16,-1 10 4-16,1 1-3 16,0-1 0-16,5 1 1 15,4-3-2-15,-4-1 0 16,2 0 4-16,1 0-2 16,-2 1 1-16,2-1-4 0,2 0 6 15,-5 0-4-15,-5-2-1 16,-6-4 0-16,-1 2-1 15,-2-5 0-15,-3 2 0 16,1 1 1-16,-1-1-2 16,-4 1 0-16,-1 1 0 15,-2-4 0-15,0 2 0 16,4-2 0-16,-1-1 0 16,4 0 3-16,0 0-2 15,1 0 0-15,-1 2-2 16,-1 1 2-16,-2 1-1 15,2 0 0-15,1-1 0 0,6 0 2 16,6-3-2-16,2 1 1 16,-2 2 0-16,0 0-1 15,2 4-2-15,4 2 1 16,8 0-1-16,2 0 1 16,-2 0-1-16,1-3 2 15,-9-2 0-15,-1-4 0 16,1 0 0-16,0-7 3 15,-3-5-3-15,0 2 0 16,-7 2 1-16,3 5 2 16,1 0 0-16,-3 3-2 15,-1 0 1-15,-8 0-2 16,-1 0-1-16,-5 0 0 0,-5-4 1 16,0-5-1-1,-8-1-2-15,0-1 2 0,-5 2 1 16,-10-1-3-16,0 3 0 15,-3 3-1-15,-2 1-8 16,-4 3-32-16,-5 0-161 16</inkml:trace>
  <inkml:trace contextRef="#ctx0" brushRef="#br0" timeOffset="29463.8672">20086 14790 190 0,'-16'-14'41'0,"-9"-6"-7"16,-2-3 16-16,1-6-2 0,5 5-12 15,1-5-15-15,-1-2-3 16,-1-1 0-16,-1-1 1 15,-3 3-6-15,-4-6-9 16,-4-1 6-16,-2-2-3 16,-6-5-4-16,-4-5 0 15,-6-1-2-15,-8 1 1 16,-6 3 2-16,-6 0-2 16,-6 6 2-16,-9 1-3 15,1 10 5-15,2 8-4 16,0 8-2-16,3 10 0 15,-6 3-1-15,-4 13 0 0,-3 9 1 16,3 5 1 0,-3 6-1-16,-1-3 0 0,11 6 0 15,-3 1 1-15,8 2-1 16,2 1 1-16,1 9 0 16,7 7 0-16,5 5-1 15,12 8 0-15,10 3-1 16,12 4 0-16,11-2 1 15,10 1 0-15,9-6-1 16,0 4-2-16,20-1 3 16,12 4-1-16,10 3-1 15,13-3 1-15,6-5 2 16,14-2-2-16,4 0 1 0,8-3 0 16,11 1-2-1,2-8-1-15,11-4 1 0,6-13 1 16,5-8 0-16,2-14-2 15,6-10 2-15,3-10 0 16,7 0 0-16,-7-20 0 16,-4-9 1-16,-11-14-4 15,-15-6 3-15,-13-12 0 16,-13-5 2-16,-13-6-1 16,-10-7 1-16,-11 0-1 15,-10-4 0-15,-10-3 2 16,-10 0 0-16,-10 4-1 0,-3-4 0 15,0 2 1-15,-13 0-2 16,-10-2 0-16,-3 4 2 16,-4 8-1-16,-3 11 1 15,2 11 3-15,2 15-2 16,6 14 2-16,3 6-5 16,4 10 0-16,2 5-5 15,5 2-5-15,0 0-10 16,6 0-31-16,3 4-44 15,0 1-69-15</inkml:trace>
  <inkml:trace contextRef="#ctx0" brushRef="#br0" timeOffset="30454.1155">22284 12275 106 0,'-4'-18'28'15,"-23"7"8"-15,-17 5 9 16,3 3-11-16,-8 3-6 0,-6 0 0 16,-6 0-3-1,-11 0-9-15,-11 0 2 0,-8 3-2 16,-5 4 4-16,-1 3 5 15,-1-1-7-15,-2 7-5 16,-5 1-3-16,7 0-3 16,2 6-3-16,2 3-2 15,3 4 0-15,5 3 1 16,10 0-1-16,3 0 4 16,16-4 4-16,5-5-3 15,13 2-2-15,9 1-5 16,11 5-1-16,6 8 0 0,13 6-1 15,0 8 0 1,10 5 1-16,15 3-1 0,12-2 2 16,8-4-1-16,13 3 0 15,7-5 1-15,7 1-1 16,8-6 1-16,6-2-1 16,5-6 1-16,0-2 0 15,-1-3 0-15,1-3 0 16,3-3 1-16,1-7-1 15,7-11 1-15,8-8 1 16,2-4-2-16,0-14 2 16,0-14-2-16,-9-12-2 15,-8-3 2-15,-8-7 0 16,-16-2 2-16,-12-1-1 16,-13-4 0-16,-15 2 2 0,-9-1 0 15,-10 2 3-15,-9-8-4 16,-3 1-2-16,-4-4 0 15,-18 2 0-15,-11 1 0 16,-8 5 0-16,-3 1-1 16,0 9-1-16,4 2-4 15,4 9 4-15,9 6 0 16,6 10 2-16,8 10-3 16,6 3 0-16,5 7-4 15,2 0-27-15,0 7-59 16,18 13 10-16,7 7-92 15</inkml:trace>
  <inkml:trace contextRef="#ctx0" brushRef="#br0" timeOffset="31556.6996">24917 13772 43 0,'3'3'26'0,"1"1"-5"0,-2 2 7 15,1-6 0 1,-1 4-3-16,-2-4 9 0,2 0-6 16,-2 3-4-16,0-3 0 15,0 0 3-15,0 3 3 16,-4-3-5-16,-13 4-25 16,-8-1-8-16,-7-3 8 15,-5 0 4-15,-9 0-4 16,-5 0 0-16,-6 0-2 15,-4 3-3-15,-2 4 2 16,-2 0 2-16,-10 6 0 16,-4 3-2-16,-6 1-4 15,-4 2 7-15,-4 2 0 16,1 4 1-16,-5 6 1 16,-2 9-2-16,-2 8 4 0,4 5 0 15,3 4-2-15,7 2 7 16,13 0-3-16,11 1 0 15,12-1 1-15,12-3 2 16,13-2 1-16,11 1 1 16,11 4 2-16,4 2 2 15,11 5-8-15,17 2-3 16,10 0 2-16,9 1-3 16,10-3-1-16,12 2-2 15,9-2 0-15,8-2 0 16,5-8 0-16,0-1 2 15,3-4-2-15,6-9 4 0,3-5-2 16,3-10-1 0,6-4 6-16,0-11-7 0,6-5 1 15,10-7 0-15,4 0 2 16,6-13-2-16,2-7-2 16,-6-13 0-16,-7-11 1 15,-1-8 1-15,-6-10 1 16,-6-8 0-16,-14-10-1 15,-20 4 2-15,-20 1-3 16,-20-1 0-16,-16 3 2 16,-14-3-1-16,-10-13 0 15,0-3-1-15,-22-11 0 16,-5-6-2-16,-2 3 2 0,-1 1 0 16,0 12 1-1,-1 4 4-15,-2 14 1 0,-3 6 6 16,-1 12 0-16,-5 11-2 15,-3 9-6-15,-1 4-1 16,-7 14-3-16,3 8-2 16,-4 8-3-16,-7 3-5 15,-8 7-2-15,-7 12-10 16,-4 8 0-16,0 3-3 16,3 5-19-16,8 6-26 15,5 11-85-15</inkml:trace>
  <inkml:trace contextRef="#ctx0" brushRef="#br0" timeOffset="32478.0157">23371 16297 108 0,'-27'-21'37'0,"-3"-6"-13"16,-4 1 16-16,-7 0 1 16,-6 0 6-16,-10 5-22 15,-12-2-2-15,-2 0-9 16,-10 0-1-16,1-4 3 16,-2-1-8-16,-9-2-4 15,-6-1-4-15,-8-1 3 16,-2-2-3-16,-10 1 7 15,-2 1 5-15,-5 5-2 0,-3 3 1 16,5 9-1 0,4 2-5-16,4 9-3 0,7 4 0 15,3 0-2-15,3 7 1 16,7 12 0-16,10 7 5 16,3 5-2-16,11 5-2 15,4 10 0-15,7 6 3 16,7 5-3-16,4 12 0 15,6 11-1-15,9 12-1 16,7-1 0-16,5 5-1 16,13-2 1-16,8 2 0 15,0-1-1-15,20-3 0 16,9-3 1-16,12-6-4 0,9-4 4 16,10-2-2-1,13-6 2-15,15 0-3 0,17-6 0 16,16-8 3-16,14-17 1 15,12-14-1-15,13-15 2 16,12-11 3-16,4-9 1 16,3-23-6-16,-8-17 0 15,-15-13 1-15,-8-9-1 16,-17-7 0-16,-11-2 0 16,-12-4 0-16,-11 3 0 15,-15-3 0-15,-15 3-1 16,-19-5 1-16,-13-8 1 15,-14 3-1-15,-14-8 2 16,-7-3 3-16,-4 9-2 0,-25 3 1 16,-8 5-1-16,-10 12 5 15,-6 8-6-15,-4 9-1 16,1 12-1-16,0 7-2 16,7 12 0-16,0 3 0 15,1 12 1-15,0 8-4 16,3 2-3-16,1 0-14 15,6 2-16-15,7 7-54 16,-2-3-184-16</inkml:trace>
  <inkml:trace contextRef="#ctx0" brushRef="#br0" timeOffset="35060.1528">8698 5276 25 0,'0'0'49'0,"0"0"-23"15,4 0-1-15,-4 0 1 16,3 0 0-16,3 0-5 16,-3 1-12-16,5 2 1 15,2-3 8-15,-1 4-6 16,3-1-3-16,3 0-1 16,0 3-1-16,7-1 4 15,5 3 8-15,3-1-2 0,1 1-3 16,8-1-6-1,3-2-2-15,10-2 5 0,9-3-4 16,11 0 2-16,7 0-3 16,-3 0-2-16,9-4-1 15,0-2-1-15,9 1 1 16,3-1-2-16,0 2 0 16,0 0-1-16,-6-2 3 15,0-2-3-15,0-2 0 16,3 1 4-16,-3 2-4 15,-3 7 0-15,-6 0 0 16,-13 0-1-16,-8 0 1 0,-9 6-3 16,-7-2 3-16,-6-1 0 15,4-3 0-15,-4 0 0 16,-2 0 0-16,6 0-4 16,-1-4-11-16,0 1-49 15,-5 0-108-15</inkml:trace>
  <inkml:trace contextRef="#ctx0" brushRef="#br0" timeOffset="35555.0632">12120 5125 109 0,'0'-3'179'0,"0"3"-172"15,3 0-4-15,11-3-2 16,5-1-1-16,14-2 2 16,2 1-1-16,10 0 2 0,4 4-3 15,7-2 1-15,2 3 4 16,9-6 3-16,11-4 4 16,4-3 2-16,9-4-6 15,0 0 0-15,3 4-8 16,-9 3 2-16,-9 3-2 15,-7 4 0-15,-11-1 0 16,0 1 0-16,5-1 0 16,4-2 0-16,6 2 0 15,-3-4-3-15,2 1 0 16,-6-3-2-16,2 4-10 16,-7 2-7-16,-3 4-50 15,-2 0-102-15</inkml:trace>
  <inkml:trace contextRef="#ctx0" brushRef="#br0" timeOffset="36050.4504">14922 5356 166 0,'3'0'0'15,"6"2"-3"-15,8 0 3 16,5 4 5-16,11-2-3 16,-1 2 5-16,10 1-3 15,-2-1 1-15,4 0 1 16,2 1 1-16,2 2 1 0,7 3-4 15,5-3-4-15,7 1 3 16,3-4 1-16,0-5-1 16,-1 1 1-16,-2-2-4 15,-1 0-3-15,-1 0-2 16,-10 0-3-16,-3-6-36 16,-11 5-3-16,-8-4-10 15</inkml:trace>
  <inkml:trace contextRef="#ctx0" brushRef="#br0" timeOffset="40109.2575">17287 15985 272 0,'-5'7'31'0,"1"-4"4"15,-2-3-4-15,3 0-12 16,3 0-3-16,0 0-2 16,0 0-7-16,0 0-3 0,0 0 4 15,0 0 1-15,0 0-3 16,0 0 1-16,6-3-6 15,13-14 3-15,11-10 1 16,6-5 1-16,6-8-6 16,4-3 1-16,-1 0 0 15,7 1-1-15,-4 0 1 16,-5 8 1-16,-7 4-2 16,-10 6 0-16,-4 6-1 15,-6 6 1-15,-6 3 0 16,0 0-2-16,0 5 2 15,-4-3-1-15,0 0 2 16,0-3-2-16,4 0 2 0,-3-3-1 16,3 1 0-1,0-1-1-15,-4 2-1 0,-2 1-3 16,4 0 3-16,-2 0 2 16,-1 1 0-16,2 5 0 15,-7-2-2-15,0 5 2 16,3 1 1-16,-3 0 0 15,0 0-1-15,0 0 1 16,0 0-1-16,-8 0 1 16,-11 0-2-16,-8 0 0 15,-4 10 1-15,-2 1 0 16,-6 5 0-16,-7 1 2 16,-5 3-2-16,-7 2 0 15,-7 1 1-15,-3-2 3 16,3-1-1-16,-1-4 1 0,8 0 6 15,10-3-3-15,8-3 2 16,8 0-7-16,10-3 1 16,5-4 2-16,8 1-5 15,5-1 0-15,4-3 0 16,0 0 0-16,0 2-5 16,20 0-2-16,15 3 7 15,13 2 3-15,9 3-3 16,7 3 1-16,1 7-1 15,6 4 0-15,1 5 2 16,0 4-2-16,-1-2-1 16,-2 1 1-16,-6-2 1 0,-3 0 1 15,-5 2-2-15,-4-5 1 16,-7-4-1-16,-6-4 0 16,-16-9 0-16,-5-3 0 15,-8-7 0-15,-6 0 0 16,-2 0 0-16,-1 0 1 15,0 0 0-15,0 0 0 16,0-27 5-16,-13-15-6 16,-7-14 1-16,-2-11 0 15,-10 1-1-15,-5-3 0 16,2 4 0-16,5 4 0 16,10 12-1-16,5 6-1 0,8 11 2 15,4 8-5-15,3 1 3 16,0 6-13-16,0 4-21 15,6 0-37-15,11 6-35 16,8 1-102-16</inkml:trace>
  <inkml:trace contextRef="#ctx0" brushRef="#br0" timeOffset="40766.1993">19501 17131 204 0,'-14'10'52'0,"3"-6"-33"15,8-4-10-15,3 0 17 16,0 0-3-16,0 0-12 15,13 0-5-15,12-13 8 16,12-6 9-16,11-3-1 16,9-5-5-16,9-5 2 0,5-7-6 15,4-4-3-15,-3-1-1 16,-3 5-2-16,-5-1-5 16,-5 5 1-16,-11 5 0 15,-9 4-3-15,-7 2 1 16,-5 4 1-16,-6 3-2 15,-3 7-4-15,-11 1 1 16,-2 5-4-16,-4 4-9 16,-1 0-6-16,-1 0-21 15,-15 0-115-15,-12 14-73 16</inkml:trace>
  <inkml:trace contextRef="#ctx0" brushRef="#br0" timeOffset="41358.4073">19915 16626 205 0,'-1'-3'50'16,"-1"-3"-23"-16,1 5 14 16,1 1 7-16,0 0-23 15,-3 0-12-15,2 12-4 16,-4 16-5-16,1 15-3 15,-9 3 2-15,2 1 0 16,-1-2-3-16,-4 2 1 0,-1-8 0 16,-1-2 0-1,2-2 7-15,-1-8-5 0,5-7 0 16,5-8 1-16,3-4-1 16,4-7 1-16,0-1-4 15,0 0 0-15,0 0-9 16,4 0 1-16,15 0 8 15,11-1 1-15,12-8 4 16,-3-1-4-16,9 1 0 16,1 1-1-16,6 1 4 15,3 0-2-15,1 0 1 16,3 1 0-16,-4 2 0 0,-1 2-1 16,-7-1-1-16,-6 3 0 15,-10 0-1-15,-8 0-1 16,-12 0 0-16,-8 0 0 15,-3 0 1-15,0 0 0 16,-3 0 3-16,0-4 4 16,0-14-1-16,-16-7 6 15,-14-10-11-15,-6-6 2 16,1-2 1-16,-7-3-4 16,0-3 1-16,-1-1-2 15,5 4-1-15,5 3-1 16,7 7-3-16,0 3-4 15,7 9-15-15,2-3-40 16,5 5-33-16,5 6-30 16</inkml:trace>
  <inkml:trace contextRef="#ctx0" brushRef="#br0" timeOffset="42423.7411">24582 15539 244 0,'0'-6'39'16,"2"6"-10"-16,-1 0 7 15,1 0-1-15,-1 0-13 16,1 0-7-16,-2 0-4 15,2 0-3-15,-2 0 1 16,0 0-2-16,2 0 0 16,0 0-4-16,2 0 0 0,2 16-2 15,5 4 7-15,2 6 0 16,4 1-5-16,0 6 1 16,6-1-4-16,-5 6 1 15,4 7-1-15,-1 8 2 16,0 4 2-16,1 8-2 15,2 2 1-15,-3-1 0 16,1-4 0-16,1-5-1 16,0-5 0-16,0-8-1 15,1-2 0-15,0-2 4 16,1-7-4-16,-4 1 5 16,4-3-4-16,-4 0 1 0,0-1-1 15,-1-1-2-15,-1-4 1 16,-3 0-1-16,1-2 1 15,-7-7-1-15,0-2-1 16,-4-4 0-16,-3-1-1 16,1-5-1-16,-3-4-2 15,-1 0-3-15,0 0-9 16,0 0-5-16,-8 0-21 16,-9-4-114-16,-4-16 16 15</inkml:trace>
  <inkml:trace contextRef="#ctx0" brushRef="#br0" timeOffset="43008.1917">24749 15655 249 0,'-11'0'49'16,"0"0"-15"-16,-4 10-18 16,-3 6 6-16,-4 7-8 15,-5 4-9-15,-1 3 2 16,-2 2 1-16,0 2-3 0,-1 1 7 16,2-1-4-1,2 0 3-15,2-5-4 0,4-3 0 16,8-5-4-16,-2-8 3 15,9-3-3-15,4-8-1 16,1 1-2-16,1-3-4 16,0 2-4-16,13 0 6 15,11 4 1-15,8-3 2 16,2 4-1-16,9-3 2 16,3 2-2-16,6 1 0 15,5-3 1-15,3 2 0 16,-3-3 0-16,-4-3 3 15,-4 0-4-15,-4 0 0 16,-6-10 1-16,-5-6 2 16,-8-1 0-16,-7-2-3 0,-8-1-1 15,-6-3 1-15,-5-1 0 16,0-1 5-16,-7 1-3 16,-12-2 1-16,-8 5-1 15,-5-1 2-15,-3-1 2 16,-5 2-6-16,-2 1 0 15,1-2-4-15,0 2-7 16,3 3-6-16,6-3-26 16,-1 3-24-16,7-2-44 15,7-4-71-15</inkml:trace>
  <inkml:trace contextRef="#ctx0" brushRef="#br0" timeOffset="43782.1042">23910 12262 264 0,'-63'27'17'0,"-1"3"-9"16,-8 9 7-16,-8-9 13 15,-6-3 0-15,-3 2-5 16,-1-2 1-16,2-1-2 15,2 0-1-15,1-2-8 16,3 6-7-16,-2 0-6 16,8-2 0-16,11-1 0 0,3 0-1 15,10-5 2-15,4-1-1 16,8-5 0-16,9-2 0 16,5-5 1-16,9-5 2 15,11-4-3-15,-1 0 0 16,6 0 0-16,-1 3 0 15,2-3-7-15,0 0-2 16,0 0-4-16,0 0-5 16,0 0-9-16,0 0-4 15,0 4-11-15,2-2 14 16,9 1-12-16,3-3-75 16</inkml:trace>
  <inkml:trace contextRef="#ctx0" brushRef="#br0" timeOffset="45017.6734">22820 12457 245 0,'0'0'31'0,"0"0"-19"16,0-3 28-16,0 3 1 15,-4 0-19-15,-4-3-8 16,0 3 0-16,-8 0-7 0,0 0-2 16,0 0 2-1,-10 6-6-15,3 11 3 0,-4 3-2 16,-3 7-1-16,0 5 1 16,0 2-2-16,2-2 0 15,5 1 0-15,1-6 0 16,3-1 1-16,7-6-1 15,3-7 0-15,4-3 1 16,5-7-1-16,0-2-1 16,0-1 0-16,0 3 0 15,0-3-1-15,0 6 1 16,0-2 1-16,0 2 1 0,0-2-1 16,5-1 0-1,-2 1 0-15,-3-2 2 0,1-2-2 16,-1 0 0-16,0 0 0 15,2 3 1-15,-2-3 0 16,0 0-1-16,0 0 1 16,3 0 2-16,3 0-3 15,7 4 1-15,7 2 0 16,2 1 0-16,9 3 1 16,7-3-2-16,3 3 1 15,4 3 0-15,2 0-1 16,2-2 2-16,3 4-1 15,-3-1-1-15,3-1 2 16,-3 3 0-16,-4-6-1 16,-10-3-1-16,-9-3 0 0,-6-1 0 15,-8 0 0-15,-5-3 0 16,-3 0 0-16,-2 0 1 16,-2 0 3-16,0 0 4 15,0-6 4-15,0-14 3 16,-9-10-12-16,-6-6-1 15,-1-4 0-15,1-3-2 16,-1 0 2-16,-1 1 1 16,-1-2-2-16,5 0-1 15,-4-4-1-15,5 5-1 16,2 3 2-16,4 7-1 16,2 10 1-16,-3 7-1 0,3 5 0 15,-1 2 1-15,2 2-3 16,-2 0-1-16,0 1 3 15,2 5 1-15,3-2 0 16,-1 0 0-16,-1 3 0 16,2 0 0-16,-1 0 0 15,1 0-2-15,0 0 2 16,0 0-2-16,0 0 2 16,0 0-1-16,0 0 1 15,0 0 0-15,0 0 0 16,0 0 0-16,0 0 1 15,0 0-1-15,0 0 1 16,0 0-1-16,0 0 0 0,0 0 0 16,0 0 1-1,0 0-2-15,0 0 1 0,0 0 0 16,0 0 0-16,0 0 0 16,0 0 0-16,0 0 0 15,0 0 1-15,0 0-1 16,0 0 2-16,0 0-2 15,0 0 0-15,0 0 0 16,0 0 1-16,0 0-1 16,0 0-1-16,0 0-1 15,0 0 2-15,0 0 0 16,0 0 2-16,0 0-2 16,0 0 0-16,0 0 0 15,0 0 0-15,0 0 0 0,0 0-2 16,0 0 2-16,0 0 0 15,0-1 0-15,-2-2 0 16,1 3-2-16,-1-5-3 16,1 0-8-16,-6-4-17 15,3-1-44-15,-3 0-108 16</inkml:trace>
  <inkml:trace contextRef="#ctx0" brushRef="#br0" timeOffset="56103.8054">2206 12646 89 0,'-31'-27'89'16,"1"4"-25"-16,0 0-11 15,14 10-25-15,7 3 13 16,6 7-2-16,1 2-6 16,1-2-10-16,1 3-4 15,0 0-9-15,0-3-7 0,0-4-3 16,6-10-1 0,22-15 1-16,14-8 0 0,15-2 3 15,4 2-3-15,6 7 0 16,5 6 0-16,-1 7 0 15,-2 7 3-15,-2 10-2 16,-4 3-1-16,-2 13 1 16,-3 17 0-16,-6 19-2 15,-7 21 0-15,-12 18-1 16,-12 8-3-16,-17 7 1 16,-4 3-2-16,-22 0 3 15,-17 0 3-15,-19 5-1 0,-8-8 2 16,-4-7-3-16,0-14 0 15,0-18 2-15,7-15 3 16,-1-10 0-16,6-13-1 16,4-9 1-16,11-10-2 15,10-7 4-15,11 0-2 16,5 0-3-16,11-10-5 16,6-10 0-16,0-6-10 15,20-11 14-15,14-6 1 16,14 1-1-16,8 5 1 15,10 4-1-15,3 3 3 16,1 4-1-16,7 7 0 16,4 2 3-16,1 7-3 0,3 7 0 15,-6 3 0 1,-9 0-1-16,-7 9-1 0,-5 8 1 16,-7-1 0-16,-8 1 0 15,-4-4-1-15,-9 0 0 16,-8-6-8-16,-4 0-7 15,-5-1-49-15,-8-6-41 16,-5-3-147-16</inkml:trace>
  <inkml:trace contextRef="#ctx0" brushRef="#br0" timeOffset="56854.6651">2718 11608 208 0,'-9'-6'45'0,"6"6"13"15,3-3-9-15,0 3-6 16,-3 0-17-16,3 0-11 16,0 0-6-16,0 0-4 15,0 0-5-15,3 16-1 16,19 15 1-16,4 11 3 16,8 13 1-16,2-1-3 15,-8-5 0-15,-2-6-1 0,-7-13 1 16,-3-7-1-1,-5-10 0-15,-5-6 0 0,-3-3-1 16,0-1 2-16,-3 0-1 16,0-3 0-16,3 0 0 15,-3 0 2-15,0 0 2 16,0-16 4-16,-9-14-4 16,-5-13-3-16,-2-14-2 15,4-5 0-15,-1 2 1 16,10 4 0-16,1 10-1 15,2 9-1-15,0 12 2 16,0 8-1-16,0 7 1 16,0 7-1-16,0 3-2 15,3 0-4-15,6 0-3 16,3 6 3-16,7 8 7 0,1 9-2 16,5 3 2-16,-1 1-1 15,1 2 1-15,-2 0-2 16,4 2-1-16,1 2-21 15,2 0-24-15,4-4-44 16,1-3-92-16</inkml:trace>
  <inkml:trace contextRef="#ctx0" brushRef="#br0" timeOffset="57222.3088">3485 12500 185 0,'3'0'42'0,"-3"0"-29"16,3 0-2-16,0 0-7 15,1 0-4-15,2 0 0 0,6-6 0 16,0-1 1-16,6 0 1 16,3-6 2-16,4 0-2 15,1-4 1-15,2 1-3 16,2-7-3-16,0 3 0 15,-2-3-18-15,-1 3-46 16</inkml:trace>
  <inkml:trace contextRef="#ctx0" brushRef="#br0" timeOffset="57513.9752">3922 11959 231 0,'0'0'13'16,"0"0"-3"-16,0 0 4 16,6 10-13-16,0 17 0 15,6 8 11-15,4 5-5 16,4-4-4-16,-1 4 4 15,6-4-3-15,2 4 2 16,6 6-4-16,0 1-2 16,1 5-2-16,-4 1-12 15,-3-7-32-15,-6-6-101 16</inkml:trace>
  <inkml:trace contextRef="#ctx0" brushRef="#br0" timeOffset="58609.887">3894 11823 203 0,'-17'-7'21'0,"-2"5"25"15,4 2-11-15,-6 0-7 16,3 0-17-16,0 9 0 16,-1 11 2-16,1 7 2 15,0 13-5-15,3 12 1 0,0 14-5 16,3 10 4-16,-1 3-1 15,7-5-2-15,6-6-2 16,0-15 1-16,0-9-3 16,16-12-3-16,4-6 0 15,2-9 2-15,8-7-2 16,3-9 0-16,1-1 1 16,2-21-1-16,4-22 10 15,-4-19-3-15,0-8 0 16,-8-6-3-16,-4-3 2 15,-15 7-3-15,-9 8-2 16,-3 9 4-16,-24 11-4 16,-9 11 2-16,-13 10-3 15,-6 17 0-15,-5 6 1 16,-4 23 5-16,-3 16-4 0,3 18 3 16,9 12 1-16,10 7-3 15,12-1-2-15,15-8 1 16,12-11-2-16,6-10 0 15,15-2-3-15,12-9 1 16,16-8-1-16,5-7 2 16,15-17 0-16,8-3 2 15,7-26 0-15,2-17 4 16,2-17-4-16,-7-9 0 16,-5-7 3-16,-7-3 1 15,-17 7-4-15,-13 5-1 16,-18 17 1-16,-15 11 0 0,-3 13 0 15,-36 15-1-15,-18 11-4 16,-16 21-5-16,-1 28 9 16,-4 20-1-16,9 14 1 15,11 6 0-15,6-3 2 16,19-11-2-16,14-14 0 16,16-16 0-16,3-11-2 15,16-11-4-15,17-9-2 16,12-12-7-16,4-2 3 15,6-22-8-15,-1-16-32 16,-2-11-41-16,-3-14-148 16</inkml:trace>
  <inkml:trace contextRef="#ctx0" brushRef="#br0" timeOffset="60003.9271">3349 11365 75 0,'-66'-20'240'0,"-2"-1"-233"16,2 4 4-16,-7 2-4 15,-6 2 2-15,-10 2 5 0,-2 2 6 16,-2 5-3-1,1 4 3-15,2 0-6 0,-5 14-1 16,-4 13-2-16,-1 11-5 16,-6 13 0-16,-4 17-1 15,1 9-4-15,3 19 0 16,4 13 2-16,5 12-2 16,9 19-1-16,8 5 0 15,17 10-1-15,11 0 0 16,16 3 1-16,14-2 0 15,16-1 0-15,6 3-1 16,28-3 0-16,20-2 0 16,13-8-1-16,24-12 2 0,21-15 1 15,15-15-1 1,15-14-2-16,7-20-6 0,6-12 6 16,9-15 2-16,8-15 0 15,10-12 1-15,12-15 0 16,3-9 2-16,1-31-3 15,-14-25-3-15,-11-15 3 16,-18-16 1-16,-13-13 2 16,-12-10-2-16,-14-13 4 15,-16-16-4-15,-15-5 4 16,-22-9-2-16,-21-2 1 16,-20 2 4-16,-16 0-3 15,-16-3 1-15,-32-3-3 16,-28-4-2-16,-12 2 1 0,-6 19-1 15,0 30 0-15,3 28 4 16,10 29 1-16,4 19 8 16,5 8-9-16,5 13 3 15,4 9-4-15,5 5-4 16,9 3-2-16,10 4-2 16,12 0 2-16,8 2-2 15,13 1 0-15,6 0-3 16,0-3-2-16,0 3-3 15,0-3 0-15,0 3 2 16,0 0-1-16,3 0 1 16,3 0-1-16,4 0 8 15,1 0-3-15,-5 0-1 0,1 0-5 16,-4 0 1-16,-3 0 7 16,0 0 4-16,0 0 0 15,0 0 4-15,0 0 5 16,0 0 2-16,0 0 3 15,0 0-3-15,0 0-6 16,-10 0-1-16,4 0-1 16,-2 0 0-16,2 0 0 15,-1-4 1-15,4 1 0 16,-3 0 0-16,3 0-1 16,3 3 2-16,-3-1-3 15,3 1 1-15,0 0-1 0,0 0-2 16,0 0 1-1,0 0-1-15,0 0 0 0,0 0 0 16,0 0-1-16,0 0 1 16,0 0-1-16,0 0 0 15,0 0 1-15,0 0 0 16,0 0 0-16,0 0 0 16,0 0 0-16,0 0 0 15,0 0 0-15,0 0-1 16,0 0 1-16,0-3 0 15,0 3 0-15,0 0 1 16,0 0-1-16,0 0 0 16,0 0 1-16,0 0 1 15,0 0-2-15,0 0 0 16,0 0-1-16,0 0 1 0,0 0 2 16,0 0-1-16,0 0 1 15,0 0-2-15,0 0 0 16,0 0 0-16,0 0 0 15,0 0 0-15,0 0 0 16,0 0 0-16,0 0 1 16,0 0-1-16,0 0 1 15,0 0-1-15,0 0 0 16,0 0 0-16,0 0-2 16,0 0 2-16,0-3 0 15,0 3-2-15,0 0 1 16,0 0 1-16,0 0-1 0,0 0-2 15,0 0-1-15,0 0-7 16,0 0-15-16,0 0-39 16,0 0-35-16,-8 13-95 15</inkml:trace>
  <inkml:trace contextRef="#ctx0" brushRef="#br0" timeOffset="61309.8774">3082 11589 123 0,'0'0'34'16,"-3"0"18"-16,3 0 3 15,0 0-10-15,0 0-21 16,0 0-9-16,0 0-3 16,0 0-4-16,0 0-4 15,0 0 0-15,0 0-3 16,0 0 1-16,0 0-2 15,9-1 2-15,7-8 2 16,-2 2-3-16,2 0 2 16,-2-3-3-16,-1 5 2 15,-1-5-2-15,3 3 0 16,-3 0-3-16,3 0-4 0,0 1-21 16,-2-1-38-16,-1 4-56 15,-3 0-37-15</inkml:trace>
  <inkml:trace contextRef="#ctx0" brushRef="#br0" timeOffset="61618.6869">3355 11358 170 0,'0'0'28'0,"0"0"-16"15,0 0 7-15,0 0-6 16,3 0-6-16,3 7 2 16,3 8 14-16,0 5-6 15,3 0-2-15,-2-3-5 16,1 0-5-16,-4-7-2 16,1 2 0-16,2 2-2 15,2 2 2-15,0 4-2 16,0-3-1-16,-3 2-4 15,4 1-8-15,-4-3-12 16,-1-1-24-16,-2-5-30 16,1-5-77-16</inkml:trace>
  <inkml:trace contextRef="#ctx0" brushRef="#br0" timeOffset="65387.9988">5429 16600 320 0,'-25'-7'13'0,"-4"0"-1"16,19 1 4-16,7 6-6 16,3 0-8-16,0-1-2 15,0 1-2-15,0 0-5 16,19 0 3-16,8 0 4 16,7-2 3-16,8 1-1 15,4-6 0-15,-1 1 0 16,7-1-1-16,-1 0-1 15,-2 2 1-15,-5-2-2 16,-3 4 0-16,-5 0 1 0,-3 3-6 16,0 0-8-16,-5 9-55 15,-10 0-185-15</inkml:trace>
  <inkml:trace contextRef="#ctx0" brushRef="#br0" timeOffset="65702.6216">5690 16930 306 0,'0'0'12'16,"9"0"-8"-16,10 0-4 15,11-4 4-15,6-6 3 16,9-7-3-16,1-1-4 16,5-2 1-16,1-1-1 15,3-1-1-15,3 2-6 16,2 0-18-16,1 7-97 15</inkml:trace>
  <inkml:trace contextRef="#ctx0" brushRef="#br0" timeOffset="67202.3909">7698 16480 165 0,'-3'1'46'0,"0"-1"-16"16,3 0 11-16,0 0-1 15,-3 0-9-15,3 0-4 16,0 0 2-16,0 0-3 16,0 0 1-16,0 0-8 15,0 0 0-15,0 0-9 16,0 0 0-16,0 0-4 15,0 2 2-15,-3-1-1 16,3 2-2-16,0-3 2 0,0 0-1 16,0 0-1-16,0 0-2 15,0 0 1-15,-4 0-4 16,4 3 0-16,0-3-3 16,0 4-4-16,0 14 0 15,0 19-5-15,7 10 7 16,8 12 4-16,3-5-1 15,7-11-3-15,1-4 0 16,4-6 2-16,4-10-1 16,0-3 1-16,-1-8 0 15,1-3 0-15,-1-8 0 16,0-1 1-16,3-10-1 0,-5-15 1 16,2-11 2-16,-9-11 0 15,-2-8 1-15,-13-2-1 16,-6 5 0-16,-3 6 3 15,-6 2 2-15,-19 4-3 16,-11 1 0-16,-7 5-2 16,-2 5 0-16,-7 9-3 15,-2 7 0-15,-1 7 3 16,1 6-1-16,9 0 1 16,4 0-3-16,8 9-2 15,9 2-6-15,9 8-30 16,9 7-46-16,3 4-89 15</inkml:trace>
  <inkml:trace contextRef="#ctx0" brushRef="#br0" timeOffset="67404.2093">8393 16731 108 0,'29'-2'41'0,"1"-1"-17"16,-2 1 1-16,-1 2-13 15,-5 0-12-15,-1 0-2 0,-6 0-18 16,-9 0-45-16</inkml:trace>
  <inkml:trace contextRef="#ctx0" brushRef="#br0" timeOffset="67817.7817">8504 16094 231 0,'19'-3'4'16,"8"-4"6"-16,6-3 10 15,1 0-1-15,-4 4-4 16,-9 3-15-16,-6 3-5 16,-9 0-13-16,-6 23 18 15,0 12 26-15,-6 9-5 16,-12 0-5-16,3-6-7 16,6-17 7-16,5-11-7 15,4-4-9-15,7-3-18 16,14 1 18-16,9 3 4 15,13-2-3-15,-1-2 2 16,0 1-3-16,-2 2 0 16,-9 4 1-16,-11 1-1 15,-7 5 5-15,-10 8-3 16,-3 11 6-16,-3 12-1 0,-20 12-4 16,0 1-3-16,-4 6-9 15,3-7-23-15,-3-3-109 16</inkml:trace>
  <inkml:trace contextRef="#ctx0" brushRef="#br0" timeOffset="100160.6282">5680 5931 199 0,'-30'-27'16'0,"-6"4"-16"16,5 9 13-16,-2-3-8 15,13-2 0-15,1-1 4 16,-2 1-3-16,0-1 6 15,2 2 1-15,-2 0 10 16,3 5-9-16,-3 0-9 16,6 3 7-16,2 3 0 15,-1 3-1-15,1 1 1 16,-2 2-8-16,3 0 2 16,-3 1-2-16,2 0 1 15,1 0-2-15,1 0-3 16,1 0-1-16,4 2 1 0,0 1 0 15,3 1 3-15,3-2-3 16,-3-1 2-16,3 2-1 16,0 0-1-16,0 1-1 15,0 3 0-15,0 3 1 16,0 2 0-16,0-1 1 16,9 3-1-16,3-2 1 15,3 2 1-15,4 2-2 16,7 1 3-16,5 0-1 15,6-1 2-15,2 0-4 16,-3-3 3-16,1 3-3 16,-1-2 1-16,4 0 1 15,-1 3 0-15,-3 0-2 0,7 1 0 16,5 5 4-16,1 1-4 16,2 2 0-16,7 1 0 15,0 2 1-15,5-3-1 16,-2 3 1-16,5-1 2 15,-2-1 1-15,0-2 1 16,6-1 1-16,-3-1-2 16,5 2 2-16,-1-2-3 15,10-2 2-15,4 1-3 16,6-2 3-16,0 1-4 16,3-2-1-16,3 1 4 15,0-4-2-15,0-3-1 0,1-3 2 16,2-6-2-1,-1-4 4-15,4 0-5 0,7 0 5 16,8-3-2-16,4-8-1 16,5-5-2-16,-3 4-1 15,0-5 1-15,-2 0 1 16,2-3 0-16,0-4-1 16,-2-1 1-16,5-1-1 15,3-1 5-15,0 4-3 16,1-3 1-16,0 3-2 15,-4 1-1-15,0 0 0 16,0-1 0-16,-2-1 2 16,3 0-1-16,2-1 1 15,9-1-1-15,1-1 0 16,6 4-1-16,-4-2 0 0,-5 4-1 16,-1 1 1-16,-3 1 0 15,-2-1 0-15,5 4 1 16,4-1 0-16,-1 3-1 15,7 0 0-15,-7 0 0 16,1 0 0-16,-4 1-2 16,1-2 2-16,-4 0 1 15,10 0 0-15,-1-3 1 16,1 4-2-16,6-3 0 16,-6 1 0-16,-2 1-1 15,-1 2 1-15,-12 1 0 16,-1 2 1-16,0-2-1 0,6 2 2 15,4 0 1-15,8-3-3 16,-2 0 0-16,-3-1 0 16,2-2 0-16,-5 2 0 15,-7-2 1-15,3 5-1 16,4-2 2-16,-1 2-2 16,4 0 1-16,2 0-1 15,-5 1 0-15,-1 0-3 16,-8 1 2-16,-3 2 1 15,-2 3 1-15,4-1 1 16,-5 5-1-16,6 0 0 16,-4 0-1-16,-2 0 0 15,-2 0-4-15,1 0 4 0,-7 0 0 16,3 5 0-16,-11-1 0 16,1 2 2-16,4 1-1 15,-1 1-1-15,-3 1 1 16,4-1-1-16,-8 0 0 15,1 0-1-15,-3-1 1 16,0 0-1-16,-7 0 2 16,-3 0-1-16,0-2 1 15,-7 0-1-15,3-4 1 16,1-1-1-16,-3 0 0 16,2 0 2-16,-8 0-2 15,-8-7-1-15,0-6-1 0,-5-5 2 16,-2-3 1-16,-2-3-1 15,-4-4 0-15,-7-6 1 16,-2-9 1-16,-4-6 1 16,-2-7-2-16,-4-7 2 15,-3-4-1-15,-7-5-1 16,-2-8 0-16,-5 1 0 16,-6-2-1-16,-9-4 0 15,-5 8 0-15,-2-1-1 16,0 3-1-16,-21 8 2 15,-9 1 0-15,-6 0-4 16,-9 3 3-16,-4 1 0 16,-8 4 1-16,-6 3-1 15,-6 4 1-15,-8 4-2 16,-1 7 4-16,-9 0-2 0,-4 5 0 16,-10 2 0-16,-3 1 1 15,4 4-2-15,2 0 1 16,3 0 0-16,-1 2-2 15,1-1 2-15,-5 0 0 16,-5 0 3-16,-2 2-3 16,1-2 4-16,-3 3-3 15,-6 0 1-15,5 3-1 16,-4 4-2-16,4 0 1 16,1 3-3-16,0 2 0 0,-1 2 3 15,-8 1-1 1,-2 2 0-16,0 0 1 0,-4 1 0 15,-5 2 1-15,6 1-1 16,-4 2 1-16,4 1-1 16,3 0-12-16,-1 0 11 15,-8 0 2-15,1 3 1 16,0 4-1-16,-9 0-1 16,-2 3 0-16,-1 0 2 15,4 2-2-15,-1 2-1 16,1 2-1-16,-4 2-1 15,-2 1-1-15,-4 0 2 16,-5 1 1-16,-1-3 1 16,3 0 1-16,-1 0-1 15,8 1-2-15,-1 2 2 0,-4 0-1 16,2 1 1-16,-7-1 0 16,-5 1 0-16,8-3 1 15,-3-1-1-15,6 0-1 16,7-4 1-16,-6-2 1 15,2-1-1-15,2-5 0 16,-3 1 3-16,1-3 2 16,7-3 0-16,3 0-5 15,3 0 1-15,11-7 0 16,-2-6 1-16,-1-2 1 16,4-1-3-16,-3 2 0 15,2 0 0-15,-5 0 1 0,1 0 0 16,6 0-1-1,-1-2-2-15,6 2 2 0,-2 1 0 16,0 0-1-16,2 1 1 16,-3-1 0-16,2 2 1 15,-1 0 3-15,-2 2-2 16,1-1-1-16,6 0-1 16,0 0-1-16,9-1 0 15,-4-1 0-15,-2 0 1 16,6 0 0-16,-6 0 0 15,6 2 1-15,0 0 1 16,3 5-1-16,-4-1 3 16,5 3-3-16,2 0-1 0,3 2-1 15,5 1 1 1,2 0 0-16,-4 0 0 0,6 0 0 16,1 0 0-16,4 0 0 15,2 0 0-15,-1 1 2 16,3 1-2-16,0-1 1 15,3 1 0-15,-2 0-1 16,-2 0 3-16,2 1-2 16,2 0-1-16,1-1 1 15,8 0-1-15,-3 1 1 16,7 0 0-16,-4-2 0 16,1 2-1-16,5-2 2 15,0 2-2-15,0-1-1 16,4 0 1-16,-3 0 0 0,-1-2 0 15,3 1 0-15,1-1 0 16,-1 0 1-16,0 0-1 16,4 0 0-16,-1 0 0 15,1 0 1-15,-6 7 1 16,-1 0-4-16,7 3 2 16,-1 4 0-16,7 3 0 15,4 1-2-15,5 2 0 16,3 3 1-16,6 3 1 15,0 7-1-15,0 9-1 16,-1 5 2-16,7 6-6 16,-3 6 4-16,5 4 1 15,7 6 0-15,3 4-2 0,1 9 3 16,2 3 0 0,0 2 1-16,3-1-3 0,0-1 2 15,0-3 0-15,11-4 0 16,-2-5 2-16,4-2-2 15,2-1 0-15,0 3 0 16,0-1 0-16,-2 3 0 16,2-4 0-16,0 5 1 15,0-3-1-15,-1-1 0 16,2-7 0-16,-1-10-1 16,1-5 1-16,-2-2 0 15,2-3 0-15,-2 0 0 0,-1-3 0 16,-1 2 0-1,1 0 0-15,-2-3-2 0,-5 0 1 16,4-2-3-16,-4-1-7 16,3 0 2-16,-3 2-10 15,6-1 4-15,3 7-26 16,7-4-24-16,-8-4-108 16</inkml:trace>
  <inkml:trace contextRef="#ctx0" brushRef="#br0" timeOffset="201124.3339">29970 6831 234 0,'0'0'63'16,"0"-6"-28"-16,-15-6-7 0,-2 2-1 16,-1 0-12-16,-6 0-5 15,-4 7-1-15,-6 2 0 16,-6 1 4-16,-8 0 0 16,-9 4-2-16,-8 13-1 15,-20 5 2-15,-17 12-5 16,-14 5-5-16,-13 7 2 15,-5 6-3-15,-6 9 3 16,-12 7-1-16,-10 3 0 16,-10 4 2-16,-13 4-1 15,0 1 3-15,-3 1 1 16,3-3-8-16,0-2 3 16,-3-4-1-16,-4 0 1 15,3 1 1-15,10 0-4 16,9-3 0-16,15-1-7 0,10 0 7 15,3 0 0-15,11-5 0 16,9-2 2-16,7-10-2 16,6-4 1-16,8-6-1 15,10-2-1-15,11-2 0 16,13-7 0-16,13-4-2 16,10-7 3-16,13-3-3 15,8-8 1-15,11-3-6 16,5-3 2-16,2-2-3 15,2 1-7-15,2-2-5 16,1 0-21-16,0 0-21 16,0 1-41-16,0-1-62 0</inkml:trace>
  <inkml:trace contextRef="#ctx0" brushRef="#br0" timeOffset="201866.4306">26216 7690 220 0,'0'0'40'15,"-9"0"-13"-15,-16 7-15 0,-13 16 6 16,-17 7-1-16,-14 8-4 15,-12 8 3-15,-15 9-4 16,-12 8 6-16,-12 6-7 16,-6 10 4-16,-3 7-5 15,5 1-2-15,12-2 2 16,9-9-7-16,18-10 1 16,13-9 2-16,14-4-4 15,12-3 0-15,5-8 0 16,9-5 0-16,8-8-2 15,9-9 0-15,12-7-1 16,3-3-4-16,0 3-2 16,22 1 6-16,11-1 1 15,13 2 1-15,14-4 0 0,15-4-1 16,10 2 3-16,10 2 0 16,7 7-3-16,8 10 3 15,8 8-2-15,4-3 1 16,2 6-1-16,-3-5 0 15,-9-8-1-15,-14-2 0 16,-7-8 3-16,-12-3-3 16,-13-9 0-16,-9-1 1 15,-14-3 1-15,-10 0 1 16,-8-4 1-16,-7-12 4 16,-4-7 4-16,-5-11 3 15,-1-15 1-15,-3-10-7 16,-5-20 0-16,0-17 0 0,-3-20-2 15,-18-21-6-15,-4-14-1 16,-1-1 1-16,2 5-1 16,2 14 2-16,1 21-2 15,-1 23 0-15,-1 18-1 16,-1 19 0-16,1 14-2 16,0 10 2-16,7 8 0 15,0 4-3-15,7 5 1 16,2 2-1-16,3 6-6 15,2-1-10-15,1 4-15 16,1 0-25-16,0 0-74 16,-2 10-69-16</inkml:trace>
  <inkml:trace contextRef="#ctx0" brushRef="#br0" timeOffset="205724.5579">26168 3265 169 0,'14'-28'82'16,"-7"7"-25"-16,-7 11-15 16,0 3 9-16,-4 0-11 15,-28 3-22-15,-8 4-8 16,-15 0-3-16,-9 15-3 15,-2 12 6-15,5 7-3 16,9 2-3-16,13-1 4 16,11 4-8-16,8 0-2 0,14 5 2 15,6 6-4 1,8 6 2-16,20-1 1 0,18-2-2 16,11-9-1-16,11-6 4 15,7-5 3-15,1-2-2 16,-7-2-1-16,-9 4 0 15,-13 1 1-15,-13-1-1 16,-9 0-1-16,-9-5 1 16,-9-3-2-16,-7-2 0 15,0 1-1-15,-15 3-1 16,-19 3 2-16,-17 1 2 16,-7-2 1-16,-6-5 1 15,0-5-4-15,4-8 2 16,8-4-4-16,10-5-9 0,12-2-30 15,10 0-32-15,11-23-117 16</inkml:trace>
  <inkml:trace contextRef="#ctx0" brushRef="#br0" timeOffset="206460.0433">26725 4144 185 0,'0'0'100'16,"0"0"-46"-16,0-16 3 15,0-16-31-15,0-14-1 16,0-11-8-16,0-9-5 16,0-6-4-16,0-6-2 15,0-4 0-15,9 1-4 16,7 4-1-16,1 14-1 16,0 10 0-16,0 14 1 15,-4 12-1-15,-5 10 0 16,-4 9 0-16,-1 6 0 0,2 2-10 15,8 17-7 1,1 22 10-16,5 14-3 0,-1 8 9 16,1 4-1-16,0-6 2 15,-2-7 2-15,-1-11-1 16,-4-15-1-16,-3-11 0 16,0-7 1-16,-6-6 2 15,-3-2 0-15,0 0 8 16,3-16 4-16,3-22-9 15,5-17-6-15,5-11 0 16,2-5 0-16,3 2-2 16,1 3 0-16,5 5 0 0,-2 6 1 15,1 14-2 1,-5 11 4-16,-5 10-1 0,-4 10 0 16,-4 5 0-16,2 5-8 15,0 6-6-15,4 27 9 16,5 11 1-16,2 12 4 15,0 2 0-15,1-2 2 16,1-2-1-16,-1-4 1 16,-4 0 1-16,1-6-3 15,-4-6-1-15,0-6 1 16,-4-8 1-16,-1-7-1 16,-3-7-1-16,-1-4-2 15,-2-5 0-15,-3-1-12 16,-1 0-19-16,2 0-5 15,2-15-24-15</inkml:trace>
  <inkml:trace contextRef="#ctx0" brushRef="#br0" timeOffset="207051.7909">27757 3067 234 0,'0'2'20'0,"0"0"-19"16,0-2-1 0,0 0 0-16,0 2 2 0,0-2 6 15,0 0 15-15,0 0 15 16,0 0-1-16,0 0-7 15,0 0-4-15,0 0-9 16,0 0-3-16,0 0-2 16,0 0-7-16,0 0 1 15,0 0-1-15,0 0-2 16,0 0 1-16,0 0-1 16,0 0 1-16,0 0-1 15,0 0-2-15,0 0 1 16,0 0-2-16,0 0 0 0,0 0 0 15,0 0 0-15,0 0 0 16,0 0 1-16,0 0-1 16,0 0 0-16,0 0 0 15,0 0 1-15,0 0-1 16,0 0 2-16,0 0-1 16,0 0 0-16,0 0 0 15,0 0-1-15,0 0 0 16,0 0-1-16,0 0 0 15,0 0 0-15,0 0-2 16,0 0 0-16,0 0-8 16,0 0-5-16,0 0-6 0,0 0-14 15,0 0-8 1,0 0-8-16,0 0-9 0,0-3-5 16,3-3-16-16,9-1-24 15</inkml:trace>
  <inkml:trace contextRef="#ctx0" brushRef="#br0" timeOffset="207315.6537">27757 3067 0 0,'51'-36'149'16,"-51"36"-82"-16,0 0-14 16,0 0-17-16,0 0-16 15,0 13-19-15,0 12 1 16,-8 13 9-16,-3 11 5 16,2 8-2-16,-1 9-3 15,0 6 5-15,6 6-2 16,1 3 2-16,3-2-7 15,0-6-7-15,6-11-2 0,7-15-1 16,1-10 1 0,-1-10 0-16,-4-10-2 0,-5-7-3 15,-1-6-7-15,-3-4-8 16,0-1 8-16,2-23 11 16,-2-17-57-16,0-16-8 15,0-18-11-15,-6-15-69 16</inkml:trace>
  <inkml:trace contextRef="#ctx0" brushRef="#br0" timeOffset="207660.2158">27781 2974 243 0,'-6'-18'33'0,"6"6"25"16,0 0-38-16,0-1-11 0,15 1-2 15,10-3-6-15,7 1 3 16,5 0-2-16,2 6 0 15,-4 7 0-15,-3 1 4 16,-4 5-1-16,-1 16-5 16,-3 9 5-16,1 9-1 15,2 8 0-15,-1 4 1 16,-3 2 2-16,0 2-3 16,-4 3 2-16,-1 0-3 15,-3-3 3-15,-2-4-2 0,-1-6 0 16,-1-9-2-16,2-3 1 15,-5-6-3-15,-1-3 0 16,-2-1-1-16,-2-4-1 16,-3-2-6-16,0-3-11 15,-8-4-20-15,-19-4-4 16,-7-6-67-16,-14-4-103 16</inkml:trace>
  <inkml:trace contextRef="#ctx0" brushRef="#br0" timeOffset="207862.226">27738 3413 191 0,'-11'-7'64'0,"11"4"-13"15,0 0-23-15,8-5-24 16,23-4-2-16,12-6 0 0,15-1 2 16,8-4-4-16,3 3 1 15,2-1 2-15,-5 1-3 16,-8 0 0-16,-10 2-2 15,-11-1-7-15,-5-3-6 16,-11-2-35-16,-8-4-90 16</inkml:trace>
  <inkml:trace contextRef="#ctx0" brushRef="#br0" timeOffset="208131.3849">28548 2894 90 0,'22'38'53'16,"-1"5"5"-16,3 6-9 16,0 4-8-16,0 4-15 15,-2 2-1-15,2 0-6 16,-2-4 1-16,-2-5-7 16,-5-8-7-16,-5-4-1 15,0-7-5-15,-5-4 0 16,-3-7 0-16,-2-9-4 15,0-5-11-15,-2-6-8 16,-14-5 12-16,-4-22-19 16,-5-14-34-16,-2-16-22 15,-4-12 8-15</inkml:trace>
  <inkml:trace contextRef="#ctx0" brushRef="#br0" timeOffset="208516.6249">28502 2719 163 0,'-3'-20'54'0,"3"8"-3"16,0 0-28-16,16 5-10 16,8 3-7-16,7 1 0 15,7 3 1-15,2 0 1 16,4 0 0-16,-2 14 1 16,-3 6 2-16,-6 1-7 15,-8 6 2-15,-8 5-4 0,-13 6-1 16,-4 5-1-1,-6 2 0-15,-19-4 0 0,-5-6 3 16,3-8 1-16,2-7 4 16,8-6 2-16,6-6 0 15,3 1-4-15,5-4-3 16,3 2-3-16,0 3-3 16,3 3 3-16,19 3 6 15,10-2 2-15,5-2-5 16,3-2 3-16,2-3-6 15,-3-1 3-15,-2-3-3 16,1-3 1-16,-1 0-1 16,-3 0-6-16,-3 0-26 15,-2-3-42-15,-5-14-105 16</inkml:trace>
  <inkml:trace contextRef="#ctx0" brushRef="#br0" timeOffset="208762.4691">29136 2648 349 0,'-8'-5'22'0,"8"2"3"16,0 3-11-16,0 0-3 16,0-3-3-16,24-3-8 15,16-5 3-15,17-2 0 16,10 0-1-16,0 1 0 0,-4 2-2 15,-6 0 0-15,-7 2 0 16,-8 2-1-16,-9 5-2 16,-9 1-22-16,-17 1-66 15,-7 12-134-15</inkml:trace>
  <inkml:trace contextRef="#ctx0" brushRef="#br0" timeOffset="208988.8172">29462 2665 69 0,'0'9'127'0,"0"6"-122"15,0 10 17-15,9 14 24 0,0 10 2 16,2 12-12-16,-4 5-14 16,2-1-10-16,-3-2 1 15,1-1-9-15,-2-5-3 16,-2 2 2-16,-3 2-3 15,0 0-3-15,-5 2-11 16,-6-2-44-16,8-7-100 16</inkml:trace>
  <inkml:trace contextRef="#ctx0" brushRef="#br0" timeOffset="209661.7546">26292 4764 371 0,'-6'-7'22'15,"6"7"5"1,0 0 0-16,0 0-19 0,0 20-8 16,0 17 0-16,10 16 3 15,6 7 3-15,3 5-3 16,2-4 0-16,0-5 1 15,4-8-1-15,2-10-3 16,-2-10 1-16,-4-12 0 16,-3-7-1-16,0-9 0 15,1-7 4-15,4-27 0 16,-1-19-2-16,-1-12-1 16,-2-5-1-16,-2 1-5 0,-4 8 3 15,-2 16 2 1,-4 18 1-16,-3 17-1 0,-1 10 0 15,1 7-3-15,3 24-9 16,5 15 12-16,3 5 6 16,6-1-3-16,4-6 0 15,8-7 1-15,0-9 0 16,2-8 0-16,-3-7-2 16,-4-12 1-16,0-1 1 15,1-3 3-15,-1-20-1 16,-2-7-1-16,-1-3-2 15,-9-10-2-15,-5-6 1 16,-7-7-2-16,-2-4 0 16,-2 6 0-16,0 5-1 15,0 12-3-15,0 8-7 0,0 13-16 16,0 9-51-16,0 3-104 16</inkml:trace>
  <inkml:trace contextRef="#ctx0" brushRef="#br0" timeOffset="209895.1187">27455 4635 10 0,'4'24'162'0,"0"13"-99"16,-2 8-17-16,-2 9-5 15,0 5-14-15,0 0-15 0,0-5-4 16,0-8-7-16,0-5 1 15,3-8-1-15,3-6-1 16,-2-9-1-16,-1-5-1 16,0-5-5-16,0-8-12 15,0 0-36-15,-2-12-30 16</inkml:trace>
  <inkml:trace contextRef="#ctx0" brushRef="#br0" timeOffset="210248.1584">27384 4523 178 0,'15'-26'29'15,"15"-1"-21"-15,7-1 5 16,5 1-3-16,6 0 2 16,3 5-4-16,1 2 8 15,1 5 8-15,-5 5 0 16,-5 7-6-16,-7 3-3 15,-8 0-9-15,-7 10 0 16,-3 12-3-16,-1 9 4 16,-5 6 0-16,0 6 0 15,-1 4-1-15,2 0 5 16,-2 1 1-16,0 0 3 16,-2 0-7-16,0 0-6 15,-5-3 2-15,2-4 0 16,-3-6-4-16,0-7-4 0,-3-5 2 15,0-6-7-15,0-3-19 16,-9-4-37-16,-13-6-24 16,-9-4-145-16</inkml:trace>
  <inkml:trace contextRef="#ctx0" brushRef="#br0" timeOffset="210458.4462">27413 4838 294 0,'3'-8'16'0,"22"-8"-10"15,11 0 9-15,10-5-6 0,5-4-2 16,8 0 6-16,3 1-5 16,-3 0-1-16,-2 3-7 15,-5 1-2-15,-4 0-4 16,-2 1-14-16,0-4-53 15</inkml:trace>
  <inkml:trace contextRef="#ctx0" brushRef="#br0" timeOffset="210652.2967">28282 4288 310 0,'8'0'5'0,"5"1"-5"0,8 11 4 16,2 5-1-16,0 3-1 16,0 1-2-16,-7 1-5 15,4-4-13-15,0-5-23 16,7-13-79-16</inkml:trace>
  <inkml:trace contextRef="#ctx0" brushRef="#br0" timeOffset="211011.9469">28809 4252 274 0,'-27'8'32'0,"-10"7"-29"0,-8 3 7 16,-6 2-3-16,6-1 4 15,10-5 2-15,12-4-8 16,10-3-3-16,12-4-2 15,1-1-7-15,0 8 2 16,5 0 5-16,7 7 2 16,6 3 1-16,-1 4 1 15,-3 5-3-15,0 3 4 16,-5 3 3-16,1 4-4 16,-4 4 8-16,3 5-3 15,1 2 7-15,-2 3-8 16,1-4 1-16,-1-3-5 0,-4-10 1 15,0-8-3-15,-1-5-1 16,-1-5-1-16,1-8-9 16,2-5-17-16,2-5-39 15,6-8-108-15</inkml:trace>
  <inkml:trace contextRef="#ctx0" brushRef="#br0" timeOffset="211327.7545">29310 4034 242 0,'23'0'32'0,"8"0"-30"15,8 13 14-15,-5 7-5 16,-1 4 1-16,-2-1-2 15,-1 0-4-15,-3 0 1 16,-2-1 5-16,-5 2 6 16,-1 0-1-16,-2 2 2 15,-3-1-6-15,-3 0 0 16,-6 2-2-16,-5 1-3 16,0 8-3-16,-19 5-5 15,-15 5-1-15,-9 6-12 0,0-4-54 16,4-1-117-16</inkml:trace>
  <inkml:trace contextRef="#ctx0" brushRef="#br0" timeOffset="211492.7628">29368 4946 153 0,'0'10'127'15,"0"1"-113"-15,9 1 20 16,7 1-8-16,1 3-11 15,1-1-13-15,-1 2-2 16,-3 0-8-16,-3-1-49 16,-4-5-148-16</inkml:trace>
  <inkml:trace contextRef="#ctx0" brushRef="#br0" timeOffset="212888.6893">30456 2874 225 0,'0'-44'17'16,"0"1"-8"-16,19-2 22 15,-14-2 3-15,-5-3 2 16,0-6-9-16,-22-12-6 16,-13-8-1-16,-12-5-1 15,-11-2-2-15,-10 3-6 16,-6 4 9-16,-8 4-6 16,-11 6-10-16,-13 7-4 15,-12 8-1-15,-16 4 1 16,-17 5 0-16,-10 2-1 15,-14 4 1-15,-13 1-1 16,-13 7 0-16,-6 5 1 16,-1 5 3-16,9 7 1 15,8 5-2-15,-1 6 0 16,-4 0-1-16,-10 22-1 0,-12 17 2 16,1 12-1-16,7 9-1 15,3 10-2-15,6 3 2 16,11 5 0-16,10 4 0 15,21-2 0-15,27 2 3 16,17 11-2-16,13 14-1 16,7 14-2-16,-2 19 2 15,-6 9 0-15,1 4-1 16,8 11 1-16,12 12 0 16,15 6 0-16,24 5 0 15,17-4 0-15,22-14 1 16,4-8-1-16,12-6 0 0,13 11 1 15,10 6 2-15,8 11-1 16,6 12 0-16,11-9-1 16,10-11-1-16,10-16 0 15,15-14 0-15,6-14 0 16,18-8 1-16,17-6-1 16,12-7 3-16,20-3-2 15,10 3-1-15,4-5 0 16,3-7 4-16,7-6-4 15,2-12 0-15,9-6 2 16,2-12-2-16,-9-16-2 16,-4-7 2-16,-6-22 2 15,8-17 0-15,7-7-1 0,10-32 1 16,-4-7-2-16,-10-7 0 16,-18-10 1-16,-15-9 0 15,-10-10 2-15,-11-14 0 16,-4-17 0-16,-3-19-1 15,-8-26-1-15,-1-25-1 16,-4-17 0-16,-6-7-1 16,-10 1 1-16,-10 6 2 15,-10-1 0-15,-15 9 2 16,-11 9 2-16,-14 2 0 16,-15 3 0-16,-19-3-6 15,-13-14-2-15,-12-3 1 0,-28 2-2 16,-12 8 3-16,-2 22-1 15,5 19 1-15,4 23-3 16,9 20 2-16,8 13-7 16,7 12-10-16,-3 0-40 15,-10 4-271-15</inkml:trace>
  <inkml:trace contextRef="#ctx0" brushRef="#br0" timeOffset="231277.9681">16025 8726 311 0,'10'3'41'0,"-9"-3"-36"16,1 3 1-16,-1 0 18 15,-1-3 1-15,3 1-3 16,-1-1-8-16,-1 0 0 15,5 0-3-15,5 0-3 16,4 0 2-16,8-7 2 16,6-4 1-16,4-5 0 0,6 2-4 15,-1-2 1-15,12 0-4 16,8 3-1-16,3-1 1 16,11 1-1-16,-1 6 0 15,7 1-1-15,7 5 0 16,-4-2-2-16,3 0 2 15,-3 0-4-15,0-1-1 16,4 1 1-16,3 0 0 16,6 2 0-16,-3 1 0 15,3 0 1-15,0 0-1 16,0 0 1-16,-3 0-1 16,0 0 2-16,0 0-2 0,-8 0 2 15,-7 0-2-15,-5 0 0 16,-16 0-2-16,-2 0 1 15,-1 0 1-15,-4 0 0 16,3-1 0-16,-6-6 0 16,-1-3-1-16,-5-1 0 15,-1-1 0-15,-5 2 0 16,-7 2 0-16,0 1-6 16,-9 1 2-16,-3 3-5 15,-3 2-1-15,-4 1-6 16,-1-2-1-16,1 1 11 15,1-2 4-15,0 3-2 16,-2-3 2-16,1 3-1 0,-1-1-5 16,-3 0-13-1,0 1-3-15,-2 0-8 0,1 0-43 16,2 0-71-16</inkml:trace>
  <inkml:trace contextRef="#ctx0" brushRef="#br0" timeOffset="232147.8197">19950 8490 312 0,'0'-7'21'16,"-2"0"-16"-16,-2 2 2 15,4 5 12-15,0 0-5 16,0 0-8-16,19 0 1 15,16 4 11-15,11 2 9 16,12 1-13-16,5 0 1 0,5-2-1 16,3 1-5-16,4-5-4 15,6 2-1-15,6-3 2 16,4 0-1-16,-6 0-2 16,-9 0-3-16,-3 0 4 15,-3 0-3-15,-4 0 3 16,-1-4-4-16,-3-5 0 15,-6 2 0-15,-4-5-2 16,-7 2 1-16,-7 0 0 16,-9 0 0-16,-6 3-3 15,-10 4-12-15,-10 3-40 16,-3 0-101-16</inkml:trace>
  <inkml:trace contextRef="#ctx0" brushRef="#br0" timeOffset="233663.9924">16110 10264 92 0,'3'0'41'0,"3"-3"-8"16,2-4 19-16,0 4 6 15,-1 1-14-15,3-3-10 16,0 3-8-16,-1-1-9 16,3-1 2-16,3 4-4 15,4-3 0-15,-6 2-6 16,7-2-1-16,-1-3-3 16,4 5 4-16,0-5-2 15,6 6-2-15,-3-3 3 16,6-1 0-16,-2 4-1 15,2-3-1-15,1 3-1 16,5 0-2-16,1 0 0 0,4-3 3 16,2 3-5-16,4 0 3 15,-1-1-1-15,4 1-2 16,-4-3 0-16,4 3 2 16,-2-3-3-16,3 0 2 15,3-1-1-15,6 1 0 16,-3 3-1-16,1 0 2 15,0 0-1-15,-5 0-1 16,-2 0 1-16,1 0 0 16,1 0-1-16,4 0 1 15,-1 0-1-15,-2 3 0 16,1 0 3-16,-1-2-3 16,2 2 0-16,1-3 1 0,1 0 3 15,0 0-3-15,-4 0-1 16,-5 0 0-16,-5 0 0 15,0 0 0-15,-4 0 0 16,2 0-2-16,2 0 2 16,-4 0-1-16,1-7 1 15,-4 1 0-15,-1-1 0 16,-3 3-2-16,-2 1 2 16,-7-1 0-16,0 1 0 15,-2 0 0-15,-1 1-1 16,2 0 1-16,-2-3 0 15,3 0 0-15,0 0 0 16,0-1-3-16,-1 2 1 0,1 4 0 16,-1-3 2-16,0 3-1 15,1 0 1-15,-3 0-1 16,2 0 1-16,-5 0 0 16,1 0 0-16,-1 0-1 15,-4 0 1-15,4 0 0 16,-6-1 0-16,1-2 0 15,-1 0 0-15,-2 0 1 16,-1 3-1-16,-2-3 0 16,1 3 0-16,-7-1-2 15,0 1-7-15,1 0-17 16,-4 0-22-16,3 0-46 0,0 0-85 16</inkml:trace>
  <inkml:trace contextRef="#ctx0" brushRef="#br0" timeOffset="234877.9736">19973 9894 248 0,'-2'0'91'16,"2"0"-78"-16,0 0 3 16,0 3 1-16,0-3-8 0,0 0-2 15,15 4 3-15,5-1 8 16,5 0 2-16,3 1-6 15,3 3 1-15,4-4-1 16,5 3-6-16,-2-2 2 16,10 2-3-16,5-2 2 15,2 3 4-15,3-4-3 16,1 4-5-16,0-4-1 16,-8 3-1-16,-2-2-2 15,-10 3 1-15,2-2-1 16,-1 5 0-16,7-3 1 15,10 3 4-15,5-1 4 16,6-2-2-16,3-4-5 0,-6-2-1 16,0 2 5-16,-6-3-2 15,-1 0-1-15,-4 0 1 16,-8 0-3-16,-1 0 0 16,-8 0-1-16,-2 0-1 15,-5 0 1-15,-8 0-1 16,1 0 0-16,-6 0 1 15,-2 0 1-15,-1 0-2 16,-5 0-2-16,-3 0 2 16,-2 3 2-16,2-3-2 15,-5 0-3-15,4 1 3 16,-1-1 3-16,3 0-3 0,-1 0 0 16,-1 0 0-1,0 0 0-15,1 0-2 0,0 0 2 16,1 0 0-16,0 0 0 15,0 0 0-15,0 0 2 16,-1-1-2-16,0-2-2 16,1 0 1-16,-2 3 1 15,-1-1-1-15,-2 1 0 16,-1 0 1-16,-1 0 0 16,0 0-3-16,0 0 2 15,0 0-2-15,0-2 0 16,0 2-2-16,0 0 3 15,4 0-3-15,-4 0-1 16,0 0 4-16,0 0-2 16,0 0 1-16,0 0-3 0,0 0 2 15,0 0 0-15,0 0 0 16,0 0 2-16,0 0-4 16,0 0 4-16,0 0 1 15,0 0-1-15,0 0 2 16,0 0 0-16,0 0 0 15,0 0 0-15,0 0 1 16,0 0-1-16,0 0 0 16,0 0 1-16,0 0-1 15,0 0 0-15,0 0 1 16,0 0-1-16,0 0 1 16,0 0 0-16,0 0-1 0,0 0 0 15,0 0 0-15,0 0 0 16,0 0 0-16,0 0 0 15,0 0-1-15,0 0-1 16,0-1-4-16,0-5-21 16,-5 3-61-16,-7-4-144 15</inkml:trace>
  <inkml:trace contextRef="#ctx0" brushRef="#br0" timeOffset="235773.1741">15665 11863 346 0,'-7'0'55'15,"1"0"-45"-15,3 0 1 16,3-3 1-16,9-4 2 16,13-6 0-16,15-1 8 0,11 2-8 15,8-1-5-15,12 6-1 16,2 0 0-16,6 1-1 15,5 6 1-15,1-1-3 16,1 1 0-16,2 0 0 16,2 0-1-16,7 0-2 15,7 0 3-15,7 0-1 16,6 0-3-16,12 0-1 16,4-6 0-16,3-14-1 15,-1-1 0-15,-2-7-1 16,-12 1-1-16,-12 0 2 15,-8 5 1-15,-8 2-4 16,-5 3 1-16,-6 0-3 0,-11 7-12 16,-3 0-29-16,-4 5-50 15,3 1-28-15,2-3-57 16</inkml:trace>
  <inkml:trace contextRef="#ctx0" brushRef="#br0" timeOffset="236514.2936">19469 11530 327 0,'7'3'27'0,"4"0"-20"16,9 1 4-16,7-1 17 15,9 0-5-15,4-1-11 0,3 0-2 16,11 1-5-16,2 2-3 16,8-3 6-16,7 0 15 15,4 1-10-15,3 1-8 16,6-1 1-16,1 0-5 16,-1-3 13-16,2 0-2 15,2 0-7-15,1 0-1 16,-1 0 3-16,-2-3-5 15,-4 0-2-15,0-1 3 16,-6 1-3-16,4-1 1 16,-3 1 1-16,-5-2-1 15,-1 1 1-15,-10 1-1 16,0-1-1-16,-1 1 2 16,-10-3-1-16,-3 5 1 0,-5-2-2 15,-11 0 3-15,-4 3-2 16,-5 0 0-16,-6 0-1 15,-2 0 0-15,-7 0 0 16,-1 0-1-16,-2 0 1 16,-4 0-1-16,0 0 1 15,0 0 1-15,0 0-1 16,0 0 0-16,0 0 2 16,4 0-1-16,-4 0-1 15,0 0 1-15,0 0-1 16,0 0-2-16,3 0 2 15,-3 0-2-15,0-3 1 0,0 3-2 16,0 0-12-16,0 0-14 16,0 0-25-16,6-1-68 15,-6-2-163-15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07-01T06:33:27.628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10124 7754 319 0,'6'6'21'0,"-6"-6"-21"0,0 0 7 16,0 0 1-16,0 0 9 15,0 0 10-15,0 0 3 16,0 0-7-16,0 0-8 15,0 0 2-15,0 0-6 16,0 0 1-16,0 0-2 16,0 0-3-16,0 0-1 15,0 0 0-15,0 0-6 16,0 0 0-16,0 0 1 16,0 1-1-16,0-1 0 15,0 0 0-15,0 3 0 16,0-3 0-16,0 1 0 15,0-1-1-15,0 0 0 0,0 2-3 16,3-1 3-16,6 2 0 16,6 3 0-16,3-2 2 15,6 1-1-15,1-1 0 16,5 1 2-16,6-3 0 16,4 0-1-16,10-2-1 15,9 0 1-15,8 0 0 16,-1 0 3-16,5 0-4 15,4 0 0-15,7-3 0 16,3 0 0-16,6 0 0 16,-3 2 2-16,0 1-2 15,-6 0 0-15,-1 0 2 16,-3 0-1-16,6 0 0 0,0 0 1 16,7 4 0-16,7 0 1 15,2-1-3-15,2-3 1 16,1 3-1-16,-2-2 0 15,-1 2 0-15,-3 3-1 16,-3 1 0-16,-3 3 0 16,0-3 1-16,0-4 0 15,-3-3 1-15,0 0-1 16,-10 0 0-16,-11 0 0 16,-9 0 0-16,-12 0-2 15,-10 0 1-15,-3 0-3 16,-7-4-2-16,0-2-8 0,-2 3-15 15,-6 3-46 1,-5 0-88-16</inkml:trace>
  <inkml:trace contextRef="#ctx0" brushRef="#br0" timeOffset="1455.583">11085 9207 37 0,'-21'10'97'15,"9"-4"-65"-15,9-5 1 16,3-1-1-16,0 0-20 16,0 0-7-16,3 3 9 15,10-3 11-15,7 0 8 16,5 3-6-16,2-3 6 15,6 1-6-15,1 1-4 16,5-2-6-16,0 0-7 16,10 1-2-16,-1-1 1 15,10 0-4-15,9 0 2 0,11 0 2 16,11 0-1-16,13 0-2 16,8 0 0-16,8 0-1 15,1 0-1-15,5 0 2 16,0 3 0-16,-9 1-1 15,-4 2-1-15,-4 1-1 16,3 3-3-16,2 2 1 16,0-2 1-16,-1 3-2 15,3-3-5-15,-2-3 0 16,3 0-2-16,-6-4-19 16,-4-3-37-16,-10 0-69 15,-15 0-68-15</inkml:trace>
  <inkml:trace contextRef="#ctx0" brushRef="#br0" timeOffset="2716.1089">12513 10658 283 0,'0'-10'29'0,"0"6"-29"15,0 1-7-15,0 3 7 16,0 0 4-16,10 0 2 15,5 6-4-15,3 1 3 16,0 0 0-16,1 3 3 16,8-1 5-16,3 1 4 0,-1 3 7 15,9-2-5 1,1 1-2-16,7-2-3 0,12 1-4 16,8-1 4-16,8 0-4 15,7-1 1-15,0 4-7 16,1 1 1-16,2 2-1 15,3-2-3-15,4 4 1 16,-1-4-1-16,5-1 0 16,5-6 5-16,8-1 2 15,3-5 4-15,12 2-3 16,-1 4-3-16,-1 3-1 16,3 3-3-16,-4-1-2 15,3 0 3-15,1 0 1 16,-9-2-2-16,0 0 0 15,-8-3 2-15,-1 2 0 16,6-1 1-16,-5-2-1 16,3 1 1-16,0 1-2 0,-3-4-3 15,-1 3-2-15,0-1 2 16,-6 1-1-16,-3 3-4 16,-5 4-3-16,-2 2-17 15,-5 4-36-15,-18 2-153 16</inkml:trace>
  <inkml:trace contextRef="#ctx0" brushRef="#br0" timeOffset="4589.6597">12656 12567 96 0,'15'6'23'0,"-2"1"-1"15,4 0 8 1,6 6-3-16,15 6-7 0,-1-6-4 16,5 4 1-16,7 0 0 15,8 3-7-15,5 2 6 16,7 2 0-16,3-1 1 15,8 4 1-15,1-5-4 16,7 1-4-16,3-3-2 16,-6-3-4-16,-8-3 1 15,1-5 1-15,-3-3-2 16,0-6 0-16,-1 0 5 16,-3 0-5-16,1-3 4 15,0-4-3-15,-2-3-1 16,-3-5-2-16,-10 1 1 15,-5-3-1-15,-10-3-1 0,-5-3 1 16,-8 1-1-16,-1-5 5 16,-6-3-3-16,2-3 3 15,-7-3 3-15,2-7 1 16,-3-3-2-16,-7-4-1 16,-3 0-2-16,-5-2-1 15,-1 5-1-15,0-5-1 16,-16 2 3-16,-11-7-4 15,-4-8-1-15,-12-1 2 16,-5-1-1-16,-7-5 0 16,-10 3-1-16,-3 6 0 15,-5-3 2-15,3 6 3 0,1 4-3 16,2 9-1-16,-3 9 1 16,-7 8-2-16,-1 9 2 15,-9 5-2-15,2 3-2 16,0 6 2-16,-6 4 0 15,4 3-1-15,7 0 1 16,-2 0 0-16,8 3 3 16,2 8-3-16,0 7 1 15,8 3-1-15,5 5-1 16,9 5-1-16,5 4 1 16,2 9 0-16,6 2 1 15,4 3-1-15,3 0-2 16,5-1 3-16,5 0-4 15,4 1 3-15,7 8-1 16,6 3-1-16,3 9 3 0,0 3 0 16,18-1 0-16,9 1 0 15,4-3-2-15,5-3 1 16,7 1-2-16,2-2-1 16,7-5-12-16,6-3-19 15,8 2-37-15,-2-7-72 16</inkml:trace>
  <inkml:trace contextRef="#ctx0" brushRef="#br0" timeOffset="5407.9887">15535 12983 85 0,'-1'-4'27'16,"1"1"-20"-16,0 3-3 15,0 0 5-15,0 0-2 16,0 0-2-16,0 0-4 15,0 0-1-15,0 0-1 16,0 0 0-16,4 0-6 16,2 0-10-16,2 0-20 15,-2 0-45-15</inkml:trace>
  <inkml:trace contextRef="#ctx0" brushRef="#br0" timeOffset="6375.4936">15548 13167 67 0,'-4'-3'137'0,"4"3"-103"16,0 0-16-16,0 0 18 15,0 0 4-15,0 0-13 16,0 0-13-16,0 0-6 16,14 0 7-16,6 0 5 15,12-3-6-15,7-1 1 16,13-2-7-16,6-4 2 0,11 1 2 16,4-1-3-16,6-3-3 15,3 3 1-15,-5 0-4 16,5 6 2-16,5 0 1 15,0 1-3-15,7 3 3 16,5 0-3-16,6 0 3 16,0-3-4-16,-1-4 1 15,-4 1-2-15,-12-3 1 16,-6-1-2-16,-8-1 2 16,-6-2-2-16,-10 3 0 15,-6 0-1-15,-7-3-1 16,-2 3-6-16,-1-4-10 15,-9 2-25-15,-5 2-65 0,-1 3-138 16</inkml:trace>
  <inkml:trace contextRef="#ctx0" brushRef="#br0" timeOffset="7521.0712">18272 13134 255 0,'0'0'78'0,"0"0"-66"16,0 0-4-16,0 0 10 16,0 0 2-16,7 0-8 15,11-6 7-15,12 0-9 16,1-4 5-16,9 3 0 0,6 0-4 16,5 1-4-16,2-1 4 15,2 3-6-15,3-2 0 16,3 6-3-16,5 0 2 15,1 0-2-15,2 0-1 16,3 0 0-16,5 7 2 16,5 3-3-16,9 3 1 15,9-3 1-15,11 3 7 16,9-4 4-16,7 1-6 16,5-3-3-16,3 3 1 15,3 0 1-15,9-3 1 16,8 0-1-16,6 3-2 15,10-1 2-15,3 0-6 0,2 3-1 16,-2 3 1-16,2-1 0 16,12 2 2-16,8 4-1 15,5-4-1-15,8 4 0 16,-3-3-2-16,-3 3 2 16,4-3 2-16,2 2-1 15,1 1 2-15,-1-3-2 16,-7 3-1-16,-7 3 3 15,2-1-2-15,-1-2 2 16,-2 1 3-16,1-2-6 16,-12-3 0-16,-9 1 0 15,-15-4 1-15,-8-6-1 0,-2 0 2 16,-9-7-1-16,-7 0-1 16,-11 0 0-16,-14-4 0 15,-14-6 0-15,-17 0 1 16,-11 0-1-16,-15 0 0 15,-14 1 0-15,-13-1 1 16,-11 7 0-16,-8-1-1 16,-5 4 2-16,0 0 1 15,0-3-2-15,0-4 3 16,-5-3-4-16,-7-3-7 16,-5 0 5-16,-2-1-2 15,-1 2 1-15,-1 2-1 16,4 3 4-16,3 1-3 0,3 2-1 15,3 1-3-15,5 3-11 16,3 0-16-16,0-3-46 16,0-4-193-16</inkml:trace>
  <inkml:trace contextRef="#ctx0" brushRef="#br0" timeOffset="10093.1852">6199 5973 391 0,'-6'-9'64'0,"6"8"-45"0,-5 1-17 16,2 0-2 0,3 0-2-16,0 1-4 0,3 22 6 15,8 17 1-15,8 16 4 16,2 13-4-16,0 17 0 15,0 13-1-15,-6 21 0 16,-5 15 2-16,-4 15-2 16,-6 7 0-16,0 11-1 15,0 7 1-15,0 10-1 16,3 10 1-16,-3 3 0 16,0 14 2-16,0 8-2 15,0 16 1-15,-3 15 1 0,-9 11 2 16,-4 19 1-1,-8 10 5-15,-1 7-2 0,2 9 2 16,-2 4 6-16,1 3-7 16,6 0 3-16,3 2-6 15,6-12 3-15,3-3-6 16,6-13-1-16,0-5-1 16,0-12 0-16,0-10-1 15,9-13 1-15,0-20-1 16,6-6 0-16,0-15 0 15,1-12 0-15,1-9 0 16,2-15-1-16,1-16 1 16,2-10 0-16,-1-9-2 15,-6-13 2-15,1-12-2 16,-7-8 0-16,-3-11 1 0,-6-3 0 16,0-9 1-16,0-8 0 15,-3-11 0-15,-6-9-2 16,0-7 2-16,-1-11 0 15,4-11 1-15,3-9-1 16,0-9 0-16,3 0-1 16,0-5 0-16,0 0-4 15,0 0-1-15,0 0-4 16,0 0 0-16,0 0-5 16,0 0 2-16,0 0-7 15,0-3-15-15,-2-14-47 16,-7-10-111-16</inkml:trace>
  <inkml:trace contextRef="#ctx0" brushRef="#br0" timeOffset="10491.3711">6024 15463 209 0,'-4'34'52'0,"4"11"-49"16,0 8-2-16,10 11 4 15,10 5 8-15,2 6 7 0,8 2-1 16,1-2-4-16,-1-5-5 16,3-14 2-16,1-10-3 15,-1-9-2-15,-3-4-2 16,3-10 1-16,-5 0 1 15,-1-10 0-15,1-3-4 16,-4-3 7-16,1-7-3 16,-2 0-1-16,-1 0-3 15,5-17 3-15,3-10 3 16,4-11 2-16,5-13 3 16,4-15-5-16,-1-13-4 15,1-10-2-15,-1-10-3 0,0-7-6 16,-6 3-6-16,5 2-37 15,-8 5-89-15</inkml:trace>
  <inkml:trace contextRef="#ctx0" brushRef="#br0" timeOffset="30958.5722">18626 11371 117 0,'-11'0'20'0,"-7"2"-10"16,-9 0 8-16,-3 1 0 15,2 6-2-15,-4 1 12 0,12-3-8 16,-5 3-5-1,5-1 0-15,-3-2 2 0,7 3 1 16,-4-3 3-16,3 0-8 16,5 3-4-16,-2 2 0 15,2 8-6-15,2 13-1 16,-2 7 1-16,-2 19 3 16,5 4-5-16,2 7 3 15,1 8 0-15,5 5-2 16,1 6 0-16,0 4-1 15,4-1 3-15,14-6-4 16,6-3 4-16,6-1-3 16,5-1 0-16,10-2 2 0,9 0 1 15,6-7-1 1,1-6-2-16,4-12 4 0,4-15-3 16,6-13-1-16,4-15-1 15,4-8 4-15,1-3 0 16,4-17-2-16,-4-16 4 15,-3-10-3-15,-7-13 0 16,-8-7 0-16,-11-6 5 16,-12-4-6-16,-9-2 5 15,-7-9-4-15,-12 1 1 16,-9-9-1-16,-6-4-2 16,-11-2 0-16,-20-5 0 15,-9 1-1-15,-13 3 0 16,-5 6 1-16,-4 17 0 0,-6 13 0 15,4 14 3-15,5 16-3 16,2 6 1-16,12 7-2 16,4 7 0-16,2 9-2 15,7 4-4-15,9 0-6 16,4 21-13-16,8 9-20 16,11 9-29-16,0 8-40 15,33 5-43-15</inkml:trace>
  <inkml:trace contextRef="#ctx0" brushRef="#br0" timeOffset="31541.8077">20339 11833 243 0,'-21'-29'39'16,"-4"2"-24"-16,-6 4 18 16,-11 4 0-16,-4 5-13 15,-3 8-7-15,-2 6-5 16,-2 6 0-16,1 17 9 16,1 13-3-16,-1 10-7 15,2 11-3-15,5 15 1 0,7 7 0 16,12 4-1-16,9 3-2 15,16-3 3-15,1-1-4 16,27 0 1-16,12-6-1 16,10-6-1-16,12-13 0 15,11-9-1-15,8-14 1 16,9-8 0-16,7-15 0 16,2-11 0-16,10 0 0 15,-1-20 0-15,4-17 0 16,-7-9 1-16,-7-11-1 15,-10-8-1-15,-10-5-1 16,-14-5 2-16,-18-2 0 16,-16-5 2-16,-16-1-1 0,-13-6 0 15,-13-3 0 1,-32-4 2-16,-20 0 0 0,-17 7-3 16,-15 9 0-16,-10 17 1 15,-10 18 3-15,4 18-3 16,6 15-1-16,3 8-1 15,15 4-1-15,16 13-1 16,10 16-3-16,18 8-6 16,23 9 0-16,21 8-36 15,5 4-26-15,36-5-75 16</inkml:trace>
  <inkml:trace contextRef="#ctx0" brushRef="#br0" timeOffset="32089.5575">21703 11811 325 0,'-61'-4'3'0,"-4"4"1"16,-1 9-2-16,-6 21 11 16,-1 13-6-16,-6 13-1 15,7 14-3-15,8 15 4 0,10 8-1 16,17 3 4-16,18 3 0 16,19-6 2-16,0-7-8 15,34-11 3-15,15-5 1 16,14-10-3-16,11-8 1 15,16-12-3-15,11-14 2 16,10-13-3-16,8-13-1 16,3-3 2-16,1-31-3 15,-6-15 0-15,-7-13 0 16,-9-10-2-16,-10-6 2 16,-17-4 2-16,-18-4-2 15,-21-3 1-15,-21 1-1 0,-14-1 2 16,-17 0-2-16,-30 5 0 15,-19 8 2-15,-19 10 0 16,-12 14 1-16,-7 15 0 16,-7 14 1-16,2 14 2 15,8 9-2-15,16 0-4 16,20 22-2-16,26 8-2 16,17 6-13-16,21 7-31 15,2 3-37-15,35 1-69 16</inkml:trace>
  <inkml:trace contextRef="#ctx0" brushRef="#br0" timeOffset="32728.1478">23513 11966 63 0,'-69'0'166'0,"0"20"-141"16,1 15-9-16,0 12 4 15,0 9 8-15,2 6-6 16,8 5-13-16,9 2 2 16,14 1-4-16,16-1 4 15,18 3-4-15,1-5 1 16,25 2 2-16,17 3-4 16,11-5 1-16,13-2-7 15,7-5 4-15,12-17-2 16,11-10-2-16,10-16 4 15,6-10-1-15,6-7-1 16,-5-7-1-16,-3-26 1 16,1-7-1-16,-3-17 0 15,-2-11 2-15,-4-8 2 0,-11 0 5 16,-22 0-5-16,-25 4-5 16,-23 1 1-16,-21 2 4 15,-12-3-3-15,-30-4-1 16,-20-3-1-16,-20 3-1 15,-11 9 1-15,-7 14-1 16,-1 14-3-16,1 16-3 16,6 10 2-16,10 12 3 15,11 1 0-15,14 0 0 16,15 7-3-16,14 4-2 16,14 0-7-16,15 3-11 15,1 9-15-15,24 1-19 0,16 1-34 16,14-1-42-16</inkml:trace>
  <inkml:trace contextRef="#ctx0" brushRef="#br0" timeOffset="36326.9356">18219 12993 102 0,'-12'-4'32'16,"3"-2"0"-16,5 6-3 15,4-1-1-15,0 1 2 16,0 0-9-16,0-3-6 16,0 3 0-16,0 0-4 15,0 0 0-15,0-3 0 0,0-4-4 16,13 0 12 0,10-5-4-16,-1 2 3 0,8-3-6 15,1 2 1-15,6-2-3 16,7-3 3-16,3 2-4 15,3 2-3-15,3 5 1 16,3 0-3-16,2 1 3 16,3 3-1-16,8 3-1 15,4 0-2-15,12 0 4 16,9 0 2-16,15-4-1 16,7 1 0-16,8-4-1 15,9-3-1-15,-1 0-2 0,12 3-1 16,-5 1 0-16,1 2-3 15,3 1 4-15,3 1-3 16,6 2 4-16,14 0 3 16,2 0 3-16,2 0-7 15,1 0 1-15,-7-2-4 16,3-3 0-16,2 2-1 16,2-1 4-16,9-2-2 15,-2-1-2-15,-5 0 2 16,2 1-2-16,-2-4 0 15,3 3 2-15,-2 0-1 16,4 1-1-16,-6 5 0 16,-7 1 0-16,-4 0 0 0,-6 0 0 15,-1 0 1-15,-2 1 0 16,-1 5-1-16,1 4 0 16,-9-3 0-16,-1 3 0 15,-6-3 0-15,-8 3 1 16,-5 0-1-16,-1 2 1 15,2 2 0-15,-2 5 3 16,0 1-4-16,-1 1 0 16,-4 1 0-16,-3-2 0 15,0 3 1-15,-4-3-1 16,-1-1 0-16,-4 2 1 16,1-1 0-16,2 0 0 15,6-4 1-15,-4 0 3 16,3 0-4-16,-6-2-2 0,-3-1 0 15,-4 1 1-15,-5 2 0 16,-2 0 0-16,-4 1 0 16,-2 6 1-16,-5-3 0 15,0-1 0-15,3 1-1 16,3 0 2-16,-2-3-1 16,-5-3-1-16,-6-4 0 15,-7 0-1-15,-7-5 0 16,-1-1 0-16,-10 2 1 15,-6-2-1-15,-6-1 1 16,-10 3-1-16,-6-5-1 16,-5 2 2-16,-4-3-2 15,-2 3-3-15,-5-3-4 0,-2 0-14 16,-4 0-7-16,0 0-17 16,0-6-65-16,-23-11-274 15</inkml:trace>
  <inkml:trace contextRef="#ctx0" brushRef="#br0" timeOffset="37348.0163">25576 12141 74 0,'-27'3'45'0,"-3"-3"-4"16,0 0-2-16,3 0-10 15,2 0-3-15,1 0 10 16,5 0-11-16,-2 3-10 15,2 1 7-15,2 2-11 16,1 1-7-16,1 2-1 16,-1 4-1-16,-1 7-1 15,-2 7 1-15,1 9-1 0,0 7 0 16,2 6 2 0,7 2 1-16,4 8 4 0,5 3 1 15,9 2 0-15,22-2 2 16,11 0-5-16,10-5 2 15,14-4-6-15,13-4 4 16,6-9-4-16,4-13-1 16,4-15 0-16,1-9 0 15,1-3 4-15,2-18 2 16,-6-16-1-16,-11-8 1 16,-10-5-2-16,-16-3-2 15,-13 1 1-15,-16 3 0 0,-14-4 0 16,-11-3 0-1,-15-4 1-15,-19 5-4 0,-9 3 5 16,-10 9 1-16,-2 11 1 16,-2 5-2-16,-1 8-2 15,3 9-4-15,6 4-3 16,9 3 0-16,8 0-8 16,8 0-4-16,15 3-13 15,9 10-37-15,3 0-84 16,30 3-110-16</inkml:trace>
  <inkml:trace contextRef="#ctx0" brushRef="#br0" timeOffset="37773.0995">27105 12543 196 0,'0'0'62'16,"0"0"-14"-16,-4 7-9 16,-10 20-21-16,-2 15-12 15,2 15-2-15,4 12 2 16,9 3-2-16,1-2-4 16,7-7 2-16,21-11-1 15,12-11 0-15,8-6 1 16,9-11 8-16,3-7 2 0,1-11 6 15,0-6-7 1,-4-3 4-16,-8-24-7 0,-6-7 2 16,-13-11-5-16,-12-12-2 15,-11-2 2-15,-7 0-2 16,-13 8 1-16,-17 6 5 16,-7 11 0-16,-7 6-6 15,0 7-1-15,-1 5-1 16,2 6-1-16,6 6-2 15,8 4-2-15,9 0-8 16,10 0-8-16,10 0-27 16,0 10-61-16,21 1-173 15</inkml:trace>
  <inkml:trace contextRef="#ctx0" brushRef="#br0" timeOffset="38209.2574">28419 12732 301 0,'4'16'17'16,"-1"8"-12"-16,4 1 6 15,2 6 0-15,4 2-11 0,7-1-4 16,2 5-2-16,10-5 2 15,2-1 4-15,7-2 0 16,0-8 0-16,-1-6 0 16,-1-8 2-16,-3-4 2 15,-3-3 7-15,-2 0 2 16,0-10-13-16,-2-9-7 16,-9-11 7-16,-9-7 16 15,-11 2-13-15,0-9 0 16,-13 5 2-16,-10-1 5 15,-5 10-1-15,-2 4 2 16,0 10-4-16,-3 2 2 16,2 8-2-16,-2 2-6 15,3 4-1-15,3 0-3 16,5 0-2-16,7 3-4 0,5 8-13 16,7-1-19-16,3 3-32 15,0 3-117-15</inkml:trace>
  <inkml:trace contextRef="#ctx0" brushRef="#br0" timeOffset="42064.5306">18554 11033 36 0,'-17'-8'18'0,"-2"1"10"16,-3 0-15-16,3 1-1 15,6-1 5-15,1 3-1 16,6 1 3-16,-2 0-8 16,4 2-4-16,-2-1-3 15,5 2-4-15,1 0-4 16,0 0-14-16,0 0-35 16,0 0-53-16</inkml:trace>
  <inkml:trace contextRef="#ctx0" brushRef="#br0" timeOffset="43579.5531">18743 10644 83 0,'0'-3'55'0,"0"0"-7"16,-10 2 3-16,-4-2-14 15,-1 3-3-15,2 0-12 16,-5 0-7-16,3 3-5 15,-11 8 2-15,0 8-8 16,-7 1 1-16,-5 10-3 0,-2 3 3 16,-6 3-1-16,2 0 1 15,5-5 2-15,3-3 1 16,9-4-3-16,9-7 1 16,5-4-5-16,6 1-1 15,7-5-6-15,0 1-2 16,20 0 4-16,13 0 4 15,10 0 0-15,11-3 3 16,4-1-3-16,0 1 1 16,0-4 1-16,2-3-2 15,-6 0 0-15,-1 0 0 16,1 0-2-16,-5-3-1 16,-4-7-13-16,-8 0-29 0,-5-7-65 15</inkml:trace>
  <inkml:trace contextRef="#ctx0" brushRef="#br0" timeOffset="43841.8501">19144 10310 256 0,'0'0'36'15,"1"0"-36"-15,6 20 0 16,2 13 21-16,-3 11-2 16,7 8-13-16,1 7-3 0,-1 5-2 15,3 1 1-15,0-2-4 16,0-4 1-16,0 4-1 16,1-3-5-16,-4 2-12 15,-4-5-22-15,-2-8-71 16</inkml:trace>
  <inkml:trace contextRef="#ctx0" brushRef="#br0" timeOffset="47771.7623">18347 12993 106 0,'-6'-1'32'0,"6"-2"0"16,0 3 9-1,0 0 3-15,0 0-8 0,0 0-8 16,0 0-9-16,0 0-4 16,0-3-4-16,0 3-6 15,12-3-3-15,11 2 12 16,5-8 0-16,9 0 4 16,5-1-9-16,4-1 1 15,2 4 0-15,1-2-1 16,2 5-4-16,5 1 3 15,-4 3-2-15,3 0-1 16,0 0 4-16,-1 0-2 0,2 0 0 16,3 0-4-16,5 0 5 15,8 3 0-15,5-3-4 16,3 0 1-16,0 0 0 16,2 0-4-16,2 0 2 15,3 0-1-15,6 0 0 16,1 0 6-16,0 0-3 15,1-3 1-15,-3-7-6 16,-3 0 3-16,3 3 0 16,5 0-2-16,-2-1 0 15,3 1-1-15,-7-3 0 16,0-3 0-16,0-1 0 16,-2-2 0-16,2 2 1 15,-6 1-1-15,2 4 1 16,-4 2-1-16,1 0 0 0,-3 4 0 15,-3 0 1-15,6 3 0 16,3-4-1-16,-1-2 1 16,1 2 0-16,-8 1-1 15,1-1 0-15,2 1 0 16,2 3 0-16,0-3 0 16,-4 3 0-16,-2 0 0 15,1 0-1-15,-5 0 2 16,2 3-1-16,-2 7 0 15,-4 0 0-15,3 0 0 16,0 6 0-16,-3-2 1 16,-2 5-1-16,-3-2 1 0,0 0-1 15,1-2 1-15,3-1-2 16,4 3 1-16,-6-1 0 16,0-2 0-16,0-1 1 15,-3 1 0-15,4-2-1 16,0 1 4-16,1 0-3 15,2-2 1-15,5 2-2 16,2-3 3-16,4 3-3 16,-1-6 2-16,-1 2-2 15,-2-2 0-15,-8 2 0 16,5-5 0-16,3 3 2 16,3-4-1-16,3 0 0 15,-1-2 3-15,4 2-3 0,1-3 3 16,-5 0-3-1,7 0 1-15,5 3-2 0,5 0 1 16,3-3 2-16,0 4-3 16,0-4-1-16,-3 0 0 15,6 0 0-15,1 0 1 16,-4 0-5-16,-3 0 5 16,-6 0 2-16,-4 0 0 15,-1 0-2-15,2 0 2 16,5 0-2-16,1 0 2 15,-3 0-2-15,-3 0 0 16,-3-4-1-16,0-2 1 0,-2 2 0 16,1 1-1-16,-5 3 1 15,0-3-1-15,0 3 3 16,0 0-2-16,0 0 1 16,2 0 1-16,2 0-1 15,-2 0 1-15,1 0-2 16,-5 0 0-16,-5 0 0 15,1 0-2-15,2 3 2 16,4 1-1-16,-1 5-12 16,-3-5 13-16,-3 2 4 15,-7 1-3-15,-2 0-1 16,0-1 1-16,-2-2-1 16,2 1 1-16,1-1 1 0,4 3-2 15,6-1 0 1,3-3 1-16,-2-2-1 0,-4-1 0 15,-2 0-2-15,-3 0 1 16,-1 3 1-16,-1 0-1 16,-4-3 1-16,-2 7 0 15,2-4 1-15,-1 1-1 16,1 2 2-16,1-3-3 16,0-2 2-16,-1 2-2 15,1-3 2-15,3 3 1 16,4 1-2-16,3-4 2 15,-2 3-2-15,-6 0-1 16,-5 0 1-16,-3 1-1 16,0-1 1-16,-1-1-1 0,-1 0 1 15,-6 1 0-15,-4-1 0 16,-6 3 0-16,-4-3-1 16,-2 1 1-16,-4 1 1 15,-3-1-1-15,-2 0 0 16,1 1 1-16,-3-1-1 15,0 1 0-15,-1 2 1 16,-2-3-1-16,-5-2 0 16,-1 5 0-16,-5-3 0 15,1-2 0-15,-2 2 0 16,-2-3-1-16,0 3 1 16,-3-3 1-16,0 3-1 15,0-3 0-15,-1 0 0 16,1 1 0-16,-2 2 0 0,-1-3 0 15,3 0 0-15,-3 0 1 16,0 0-1-16,0 0 0 16,0 0 0-16,0 0 0 15,0 0 1-15,0 0-2 16,1 0 1-16,-1 0 0 16,0 0 2-16,0 0-2 15,0 0 0-15,0 0-1 16,0 0 0-16,0-7 0 15,0-13 1-15,3-7 0 16,1-12 1-16,2-8-1 0,-2-11-1 16,2-12 1-16,0-12 0 15,-2-11 0-15,2-10-1 16,0-2 0-16,4-1 1 16,0 11 0-16,0 1-1 15,-1 10 1-15,0 0 3 16,-3 2-3-16,-3-1-1 15,0-3 1-15,0-10 2 16,2 0-2-16,1-2 0 16,4 6 0-16,-1 14-1 15,-1 19 1-15,0 20 2 16,-8 16 0-16,0 10 1 16,0 6 0-16,-1-3-1 15,-13 3-2-15,2 0-2 16,-1 2 1-16,1 0-1 0,0 0 1 15,-1 2 0-15,-1 2-1 16,-4-2 2-16,-1 3 1 16,-2-3 0-16,-7 3-1 15,-5-3 0-15,-10 3 1 16,-7-1-2-16,-6-2 1 16,-7 3 0-16,-3-3-1 15,-6-1 1-15,-8-2 0 16,-5-1 0-16,-1-3 0 15,-7 0 1-15,-8-3 1 16,-9-3-2-16,-11 0 2 16,-5-5-2-16,-1-5-2 0,-2 0 1 15,-7-7 1-15,-1-1 0 16,-5-5 2-16,-6-1 1 16,0-2-2-16,-2 4 1 15,-4 0 1-15,0-2-4 16,-5 4 1-16,-11-4 0 15,-8 0 0-15,-13 1 1 16,2-5-1-16,-1-5 0 16,7-1-1-16,8-3 1 15,4-2 1-15,1 1 0 16,-4 5 2-16,6 2 0 16,-5 5 0-16,-2 8-3 15,-4 2-2-15,-10 8 2 0,-8 2 0 16,-8 3 1-1,3 1-2-15,1-1 0 0,7 1-3 16,5-2 3-16,-5 2 0 16,-1-3 0-16,1 1 0 15,-6-2 1-15,6 1 0 16,-1 2 0-16,-3 3 0 16,-7 2 1-16,-1 4 0 15,-3 4-1-15,2-1 0 16,8 3-2-16,4-2 2 15,2-1 1-15,5-2 1 16,6-4-2-16,3 0 0 0,9-1-5 16,-1 0 5-16,2 4-5 15,-1 4 5-15,-1 3 0 16,9 2-1-16,6 1-3 16,6 0 2-16,11 0 2 15,3 0-2-15,6 0-1 16,3 4 2-16,7 6 0 15,7 0 1-15,1 0-1 16,7-3 1-16,11-4 0 16,6-3-1-16,8 0 0 15,4 0-3-15,-6 0 3 16,1 0 0-16,10 0-2 16,-4 4 1-16,4 2 0 15,6 1-2-15,3 0 2 16,7-4 2-16,-1-3 3 0,4 3-3 15,4-3 0-15,3 2 0 16,5 0 0-16,-2-1 1 16,7 1-1-16,2 0 0 15,10-2-1-15,10 4-1 16,5-2 0-16,4-2 2 16,3 0-6-16,1 0 0 15,0 0 0-15,0 4 1 16,0 6 1-16,-3 10 1 15,0 7 1-15,-3 12 2 16,3 7 0-16,-1 4 0 16,4 9 0-16,0 14 1 0,0 4 0 15,0 5-1-15,10 7 0 16,0 7 0-16,2 5 1 16,1 8-1-16,4 4 0 15,-1-3 0-15,1 6 0 16,1 1 0-16,1 0 0 15,2 4 2-15,-3-1-4 16,3-1 2-16,1-8 0 16,1-11 0-16,0-4 1 15,0-4-1-15,-1-6 0 16,-2 0 0-16,-4-10 0 16,-3-4 0-16,-1-8 0 15,-1-6 0-15,-2-10-1 0,-3-6 1 16,4-6-3-16,-1-13-6 15,2-3-13-15,2-6-10 16,0-5-24-16,4-2-28 16,-5-7-101-16</inkml:trace>
  <inkml:trace contextRef="#ctx0" brushRef="#br0" timeOffset="63987.9654">19583 3624 173 0,'7'-26'51'16,"-7"15"-8"-16,-1 5-19 15,-7-2 4-15,1 2-1 16,0 1 29-16,0 2-21 16,6 1-14-16,1 2-9 15,0 0-1-15,-2 0-6 16,2 0-2-16,0 0-3 15,-1 0 0-15,-1 2-3 0,1 14-3 16,-4 18 2 0,1 16 4-16,-8 12 2 0,-1 7-2 15,-5 4 1-15,0 3 1 16,-5 3-2-16,3 1-1 16,0-8 0-16,4-12-8 15,7-13-13-15,6-15-37 16,3-12 14-16,0-13-44 15,9-7-54-15</inkml:trace>
  <inkml:trace contextRef="#ctx0" brushRef="#br0" timeOffset="64183.7584">19683 3692 133 0,'17'-12'51'0,"5"0"-37"16,5 1 23-16,-1 4-10 16,3 3-17-16,-1 3-10 15,-1 1 0-15,-2 0-10 16,-5 14-27-16,-6 4-32 16</inkml:trace>
  <inkml:trace contextRef="#ctx0" brushRef="#br0" timeOffset="64377.4956">19755 3946 179 0,'0'2'38'0,"0"1"-31"0,7 1 0 16,3 0 6-16,9 0 5 16,3-2-3-16,5-1-9 15,-1-1-4-15,3 0-2 16,-3 0-4-16,3-4-6 15,1-13-14-15,-1-7-33 16,0-8-39-16</inkml:trace>
  <inkml:trace contextRef="#ctx0" brushRef="#br0" timeOffset="64715.1339">20277 3433 202 0,'0'0'78'15,"0"0"-70"-15,0 0-2 16,-5 14-6-16,-8 17 0 16,-10 13-2-16,-3 4 1 15,0-2-1-15,10-6-5 16,1-11-7-16,10-7 1 16,4-8-2-16,1-8-23 15,0-6 15-15,7 0-1 16,16-7 18-16,2-13 6 15,6-3 1-15,1-1 1 0,0 0 9 16,0 4 3-16,1 3-2 16,3 2 1-16,-4 1 9 15,7 0-2-15,-2 1-9 16,-2 3-9-16,-4 3-2 16,-7 4-8-16,-11 3-19 15,-5 0-27-15,-8 0-81 16</inkml:trace>
  <inkml:trace contextRef="#ctx0" brushRef="#br0" timeOffset="64873.5723">20580 3591 28 0,'14'4'35'0,"3"2"4"16,4-5-14-16,2-1 3 15,3 0-8-15,1 0-13 16,0 0-6-16,-2 0-1 15,-4 0-23-15,-11 0-42 16</inkml:trace>
  <inkml:trace contextRef="#ctx0" brushRef="#br0" timeOffset="65165.9523">20236 4106 127 0,'0'37'51'16,"0"7"-8"-16,3 5-8 15,6 3-14-15,2 2-4 16,-5 2-3-16,-3 1-5 16,-2-6-6-16,1-7 0 15,1-5-2-15,-2-12-1 16,1-9 0-16,-2-6-4 15,0-6 0-15,0-3-13 16,0-3 12-16,0-2 2 16,0-21-3-16,0-17-80 15,0-16 31-15,0-12-7 16</inkml:trace>
  <inkml:trace contextRef="#ctx0" brushRef="#br0" timeOffset="65623.9946">20353 4055 99 0,'13'-37'33'0,"0"8"37"0,-1 11-16 15,-2 5-19-15,0 4-6 16,0 8-17-16,6 1-10 16,3 5-2-16,11 18 0 15,1 13 4-15,3 7 6 16,-2 5 5-16,-4 2 1 16,-4-4-7-16,-5-2 4 15,-7-5 3-15,-4-2-10 16,-5-6-6-16,-3-4-1 15,0-7-8-15,-6-6 3 0,-10-7-5 16,-4-7 7 0,-10 0-1-16,-5-6-1 0,-4-14 3 15,4-5-8-15,2 0 4 16,11-1 6-16,4 6-11 16,6 6 12-16,6 6 0 15,2 5 2-15,1 3 3 16,3 0-5-16,0 0 0 15,0 0-10-15,0 0 3 16,7 10 7-16,6 1 2 16,10 2 3-16,3 0-1 15,6 1-3-15,-4 0 0 16,-1-1-1-16,-1-4 0 16,-9 1 0-16,-5-3 0 15,1-1 0-15,-3 0 0 0,-4-1-2 16,-6 5-5-16,0 7-22 15,-23 7-67-15,-12 3-50 16</inkml:trace>
  <inkml:trace contextRef="#ctx0" brushRef="#br0" timeOffset="65945.2778">19613 5276 143 0,'-14'20'27'0,"14"-6"-7"16,0-4-8-16,23-6 14 15,13-4-1-15,13 0 9 16,18-24-3-16,15-13-8 16,10-11 5-16,10-7-4 15,2-3-1-15,7-1-3 16,5-2 1-16,2-1-3 15,-5 2-4-15,-2 5-7 16,-20 9-3-16,-20 12-4 16,-16 11-1-16,-16 9-1 15,-16 4-4-15,-17 4-5 16,-6 3-6-16,-6-1-20 16,-26-2-85-16,-17 2-76 0</inkml:trace>
  <inkml:trace contextRef="#ctx0" brushRef="#br0" timeOffset="66163.2694">20395 4690 152 0,'-14'30'44'15,"11"12"-9"-15,3 10 11 16,0 9 3-16,6 3-14 16,11-3-11-16,-1-2-13 15,4-6-10-15,0-6-1 16,2-8 0-16,2-9-6 15,-3-15-9-15,5-12-21 0,-3-3-26 16,3-28 27-16,-4-13 0 16,-4-11-30-16,-5-7 15 15,-2-9-40-15</inkml:trace>
  <inkml:trace contextRef="#ctx0" brushRef="#br0" timeOffset="66343.6916">20749 4744 13 0,'9'23'82'0,"4"15"9"15,3 12-19-15,1 8-2 16,2-1-30-16,4-1-11 16,4-4-17-16,5-5-12 15,-4-4-1-15,2-7-5 16,-4-8-4-16,-1-12-11 0,-3-14-15 16,0-2-5-16,2-23-13 15,-3-19-35-15,-2-11-53 16</inkml:trace>
  <inkml:trace contextRef="#ctx0" brushRef="#br0" timeOffset="66530.0618">21473 3681 309 0,'2'-7'58'0,"-2"7"-48"16,0 0-10-16,0 28-1 0,0 23-29 15,-2 20 30 1,-8 8 0-16,-4 0 0 0,8-10-19 16,6-13-41-16,0-9-39 15</inkml:trace>
  <inkml:trace contextRef="#ctx0" brushRef="#br0" timeOffset="66740.0502">21491 4497 96 0,'0'27'74'0,"0"1"-23"16,1 0 0-16,5 1-10 16,4-2-9-16,-5 3-6 15,1 2-6-15,0 0-15 16,2 0-1-16,-2 1-3 16,3-4-1-16,0-5-10 0,-3-5 5 15,3-6-3-15,1-9-6 16,-1-4-25-16,2 0-4 15,-3-26-32-15</inkml:trace>
  <inkml:trace contextRef="#ctx0" brushRef="#br0" timeOffset="67004.5574">21729 4030 155 0,'0'-2'208'16,"0"2"-190"0,0 0 4-16,0 0 2 0,7 0-16 15,11-3-7-15,15-6 7 16,10-8 3-16,5-1-3 16,1-4-4-16,0-2-2 15,-3 1-1-15,2-3-1 16,-2-3 0-16,-1 3-7 15,-6-4-20-15,-13 0-42 16,-4-2-107-16</inkml:trace>
  <inkml:trace contextRef="#ctx0" brushRef="#br0" timeOffset="67573.7147">22186 3645 152 0,'-12'32'20'16,"-4"13"18"-16,-7 13 10 15,-3 4-14-15,-4-2-10 16,1-1-14-16,1-2-3 16,-3 2 0-16,-2-8-3 15,0-8-2-15,8-11 1 16,10-9 2-16,8-10-5 16,7-8 0-16,0 0 0 15,13-4-6-15,14-1 6 16,11 0 7-16,7-4-5 0,4-9 1 15,0-1-2-15,0 2 1 16,-11 3-2-16,-2 3 0 16,-9 2 0-16,-6 4 1 15,-3 0-1-15,-9 0 0 16,-5 5-1-16,-4 11-2 16,0 8 3-16,-17 9 0 15,-14 2 5-15,-9 5 1 16,0-3 0-16,1 0 2 15,3-3-2-15,2 1 4 16,7-1-7-16,2-3-3 16,4-1 1-16,6-6 1 15,8-6-2-15,4-3-3 16,3-2 2-16,0-3 1 16,0 0 0-16,3-1 1 0,11-4 3 15,4 0 0-15,6-5 2 16,4 0-1-16,8 0 1 15,6-9-1-15,4-7-2 16,5-2 1-16,1-3-1 16,1-1 1-16,-4-1-3 15,-11 0-1-15,0 2-6 16,-7-1-8-16,-2-1-23 16,-7-3-50-16,-7 1-109 15</inkml:trace>
  <inkml:trace contextRef="#ctx0" brushRef="#br0" timeOffset="67745.6945">22586 4357 61 0,'0'16'56'0,"0"3"-18"15,0 6-5-15,0 1-5 16,0 4 0-16,2 0-2 16,9 2-16-16,2 0 0 15,1 4 2-15,3-4-12 16,1-1-3-16,-5-4-7 15,3-6-26-15,1-12-161 16</inkml:trace>
  <inkml:trace contextRef="#ctx0" brushRef="#br0" timeOffset="68719.7795">23339 4346 168 0,'10'-14'9'0,"0"-3"-3"16,-1-5-1-16,-6 0-5 16,-3-3-3-16,0-5-23 15,-5-4 3-15,-12-5 5 16,-2-6-29-16,-4-5 42 0,-3 0 5 15,0 0 29 1,-9 5 26-16,-4 2-6 0,-14 4-1 16,-12 1-23-16,-13 3-25 15,-16 2 0-15,-10 2-2 16,-12 2-3-16,-12 0 5 16,-12-3 0-16,-7 0 4 15,0-4-3-15,1-3 3 16,6-5 13-16,13-3-14 15,-2 1-3-15,2 3-11 16,-10 10-12-16,-20 8-3 16,-19 13-23-16,-16 7 15 15,-6 5 34-15,3 0 7 16,9 16 0-16,5 4-1 0,3 7-4 16,-1 3 6-16,4 7 0 15,8 6-6 1,20 8 2-16,10 12 2 0,15 12 2 15,7 8-1-15,5 9 5 16,9 2-6-16,13 1 2 16,17-1-1-16,19-2-7 15,17-6 1-15,18-3-2 16,11-1 2-16,6 3 3 16,3 2 7-16,22 8-8 15,11 4 3-15,12 5-3 16,11 10-3-16,10 2 7 15,10 0-4-15,17-9 0 0,17-15 1 16,20-18 8-16,23-17 2 16,22-10-1-16,16-8 2 15,12-3-8-15,1-8-1 16,2-4 1-16,12-7-3 16,9-7 3-16,4-6-1 15,6-1-4-15,-16-3 0 16,-8 0 1-16,-9 0-3 15,-4-7 4-15,2-20-1 16,-16-13 2-16,-5-8 0 16,-12-8-1-16,-7-9 3 15,-2-9-6-15,-11-13 5 0,-9-13-6 16,-22-16 2-16,-26-15 0 16,-22-4-2-1,-21-1 5-15,-17 9 2 0,-11 13 9 16,-11 8 4-16,-4 7-7 15,-9 6-5-15,0 8 1 16,-10 6-7-16,-13 6 0 16,-1 4-2-16,-6 4-3 15,-2 5 0-15,-1 8 0 16,-1 13-1-16,2 11-8 16,1 14-3-16,-2 12-17 15,2 2-41-15,1 17-60 16,0 6-98-16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07-01T06:36:13.494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13075 2171 233 0,'12'0'52'0,"-8"0"-32"16,-4 0-3-16,0-1 10 15,0 1-16-15,0 0-7 16,0-1 8-16,0 1 5 16,0 0-2-16,0 0 2 15,0 0-3-15,0 0-3 16,0 0-2-16,0 0-2 0,0 0 0 15,0 0-3 1,0 0 0-16,2 0 0 0,-2 0 1 16,1 0 3-16,-1 0-4 15,2 0-1-15,-2 0-1 16,1-2-2-16,7 2 1 16,1-1 0-16,6-1 4 15,1 0 4-15,4 0-4 16,-4-1 3-16,5 1-5 15,-3-1 1-15,6-1 1 16,1 1 2-16,2-1-5 16,4-1 2-16,5 1 1 15,0 0-2-15,0-1-2 16,4 1 0-16,-5 1 2 16,6 0-2-16,1-1 1 0,1 0-1 15,2 0 1-15,1-1 1 16,-1 3-2-16,4-1-2 15,-1 1 2-15,2 1-1 16,4 1 1-16,-2 0-1 16,10 0 1-16,-1 0-1 15,12 0 1-15,1 0 0 16,7 0-1-16,-3 0 1 16,4 0-1-16,-1 0 1 15,3 0-1-15,3 0 1 16,-5 0 0-16,-1 0 1 15,-1-1 0-15,2-4-1 0,-4 0 0 16,4-1 0-16,2 2 1 16,3-1-2-16,4 0 0 15,2 0 1-15,-5 0 1 16,-3 2-2-16,0 1-4 16,-8 2 4-16,4 0 0 15,-6 0 0-15,-1 0 0 16,-2 0 0-16,0 0 0 15,-3 0 0-15,-1 0 1 16,-1 1-1-16,0 2 0 16,6-2 0-16,2 4 3 15,2-3-3-15,-1 3 0 16,2-1 0-16,-2 0-2 0,3 0 2 16,2-1-1-1,1 0 1-15,-3-2 0 0,1 1 0 16,1-1-1-16,3-1 1 15,-3 0 2-15,7 0-2 16,8 1 0-16,2-1 0 16,10 0 2-16,-1 0-1 15,4 0-1-15,-2 0-3 16,2 0 3-16,0 0-1 16,-5 0 1-16,-2-1 1 15,1 0-1-15,-2-2 0 16,7 0 0-16,1 0 0 15,0 1 0-15,2-1 0 16,0-1-1-16,-3 1 1 0,-2 0 0 16,-1-1-1-16,-6-1 1 15,-2 0 0-15,-5 0 1 16,-5 0-1-16,2-1 1 16,-1-1 1-16,-4-3-2 15,-2-3 0-15,-14-2 0 16,-3-3-3-16,-4-4 3 15,-4-2 0-15,-3 1 0 16,-14-1 0-16,-8-2 0 16,-7 2 0-16,-7-3 0 15,-7-1 1-15,-7-3-1 16,-6-4 5-16,0-4-5 16,0-4 0-16,-20-4 0 0,-8-1 0 15,-7 3-1-15,-9 4 0 16,-9 3 1-16,-6 3-1 15,-11 2-2-15,-5 2 3 16,-8 5-1-16,-8 0-2 16,-3 3 2-16,-7 1 0 15,1 1-2-15,-4 1 1 16,-3 0 0-16,-10 3-2 16,0 2 4-16,-10 1 0 15,-6 3-4-15,-10 1 3 16,1 2-2-16,-7 4 2 15,-2 0 0-15,2 1-3 0,-3 0 1 16,-5 2 1-16,-1 1 2 16,-9 0 1-16,6 0 1 15,-4 0-1-15,6 0-1 16,-2 0 1-16,3 1-1 16,-1 2 0-16,0 1 0 15,1 2 0-15,4 0 1 16,2-3 0-16,3 1-1 15,6-1-1-15,-4 0 1 16,2-2 2-16,2 0-2 16,0 2 0-16,3 2 1 15,1-1-1-15,5 0 0 0,4 2-5 16,8-2 1 0,4-1 0-16,3-1-1 15,0-2 0-15,5 0-6 0,-1 0-12 16,4 0-26-16,-5 0-74 15,-6 0-170-15</inkml:trace>
  <inkml:trace contextRef="#ctx0" brushRef="#br0" timeOffset="1333.9067">6576 3350 264 0,'-7'-6'41'16,"1"2"-20"-16,6 4 6 16,0 0-11-16,0 0-15 15,0 0 0-15,0 0 0 16,0 0-1-16,3 0 0 0,16 0 0 16,11 1 5-1,9 5-1-15,10 2 1 0,9-1 5 16,6 1-7-16,2-1 3 15,10-2 2-15,3 2-1 16,6-1 4-16,-1-2-5 16,4 2-3-16,0-2 4 15,3 0-5-15,0 0 2 16,6 0-2-16,0-1 0 16,10 0 0-16,4-1-2 15,-1-2 1-15,-1 0-1 16,-3 0 0-16,-3 0 0 15,4 0 2-15,-7 8-2 16,2 1 4-16,2 1-4 0,-7 0 0 16,6-2 1-16,4-1-1 15,-2-3 1-15,5-1 0 16,-4-3-1-16,2 0-1 16,-1 0 1-16,3 0 0 15,-2 0-1-15,2 0 2 16,-7-1 0-16,2 1-1 15,8 0 1-15,2 0 2 16,1 0-1-16,4 0-2 16,2 2 0-16,-1 2 0 15,0 2 0-15,-2 1 0 16,-4 2-5-16,-3-1 5 0,3-1 3 16,1 0-3-16,2-2 2 15,1-4-2-15,-2-1 1 16,-1 0-1-16,-1-1-1 15,-2-8 0-15,-5 2 2 16,-1-2-1-16,-4-1 0 16,-3-1 0-16,6-1 2 15,-3-4-1-15,3-2-1 16,-2-3 0-16,1-2 0 16,-11-1 0-16,-3 0 0 15,0 1 0-15,-11 2-2 0,-2 2 2 16,-5 0 1-1,-2-1-1-15,0 2 0 0,-4-1 0 16,0 0 0-16,-6 1-1 16,0 1 2-16,-1 0-1 15,1 4 0-15,-10 1-1 16,-2 0-5-16,-7 4-5 16,-6-2-32-16,-7 0-123 15</inkml:trace>
  <inkml:trace contextRef="#ctx0" brushRef="#br0" timeOffset="3659.8669">17002 3406 237 0,'-9'0'55'0,"-1"-1"-23"15,7 1 8-15,3 0-2 0,0 0-24 16,0 0-5-16,0 0-3 16,0 0-3-16,0 0-1 15,0 0-1-15,0 0 1 16,3 0-2-16,13 0 5 16,4 0 1-16,10 0 4 15,5 5 0-15,7 1-2 16,7 1-2-16,2-1-3 15,2-1-3-15,4 2 4 16,3 1 0-16,-5-1-4 16,3-2 2-16,-4 0-2 15,4 0 3-15,5 1-2 0,-1 1 1 16,10-2 4-16,2 1 1 16,10 1-3-1,7-2-1-15,1 1-1 0,1 0-2 16,2-2 1-16,1 0 2 15,1-2-2-15,-2-1 2 16,-2 1-3-16,-2 1 1 16,0 1 2-16,-2 0-3 15,-1 2 2-15,5-2-2 16,2 2 3-16,5-3-3 16,1-1 0-16,0 0 1 15,-6-2 1-15,4 0-2 16,-1 0 0-16,-1 0 1 0,-1-2 1 15,2-5 0 1,-2 2-1-16,1-1 2 0,3 3-3 16,0 0 3-16,4 2-2 15,-3-1-1-15,3 0-1 16,-3-3 0-16,2 1-1 16,0-2 2-16,0 1 1 15,-3 0-1-15,-6 1 0 16,0 0 1-16,1 0-1 15,2-1 1-15,0 3 0 16,0-2-1-16,-2-2 1 16,-2-1-1-16,2-3-1 15,1-1 0-15,-4-2 1 16,-2 0 0-16,-8-1-1 0,-3 0 1 16,-4-1 0-16,-2-4 2 15,-5-1-2-15,1 0 1 16,-3-2 1-16,2-2-1 15,-7 0-1-15,-7 0 2 16,-5-1-2-16,-8-1-2 16,-5-1 2-16,-2-3 2 15,-1-2-2-15,-8 1 2 16,1-1 0-16,-6 1 1 16,-5 3 0-16,-3 1 0 15,-6 0 0-15,-3 1 6 16,-3 0-8-16,0-4-1 15,-1 0 1-15,-11 1-1 0,-8-3 1 16,-3-4-1-16,-6 1 2 16,-1-1 0-16,-4 3-1 15,-3 3 3-15,-5 3 1 16,-10 5-5-16,-3-1 1 16,-14 3-1-16,-1 1 0 15,-8 2-3-15,2 1 0 16,-1 2 3-16,-6 3 1 15,-2-2-1-15,-3 3 3 16,-1 2-3-16,-5-1 0 16,-3 2 0-16,-2 2 0 15,-3-1 4-15,-2 0-4 0,-4 1 1 16,-1-1-1 0,0 1-1-16,3-1 1 15,3-1 1-15,-1 1-1 0,-3 0 0 16,0 1 0-16,3 2-1 15,-10 1 1-15,4 2 1 16,-10 0-1-16,3 0 1 16,-1 0-3-16,2 6 1 15,3 1 0-15,2-1 1 16,-6 0-1-16,7 1 2 16,-7 0-1-16,3 0 1 15,-4 1 0-15,3-1 0 16,-5-1 0-16,9 1-1 0,0-2 0 15,7 1 0 1,4 1-1-16,-4-4 0 0,7 0 2 16,-2-2-2-16,5-1 2 15,1 0-1-15,2 0 1 16,0 0 0-16,-3 0 0 16,3 0-2-16,4 0 1 15,3 0-2-15,2 5 2 16,0 0-1-16,-1 2 0 15,5 2 0-15,-1 1 1 16,-1-1 1-16,2 3-1 16,3 0 2-16,3 1-2 0,4 1 1 15,-1 5-1 1,2 0 1-16,-2 2-1 0,1 1 0 16,8 1 1-16,7-1-2 15,11 2 2-15,3-2-2 16,3 0-1-16,6-3 2 15,5 1-1-15,1-2 1 16,6 0 0-16,1 0-1 16,4 1 0-16,0 2-2 15,4 4 3-15,3-1-3 16,3 1 2-16,3 0 0 16,0 2 1-16,0 3 0 15,3 1-2-15,12 0 2 16,-1 1-1-16,9 1 1 15,-1-2 0-15,4 0-1 0,0-1 0 16,6-2 1-16,-2-3 1 16,2 1-1-16,4-4 0 15,7-1-1-15,4-1 1 16,2-3 0-16,3-3 0 16,0-1 0-16,1-3-2 15,-5-3 2-15,1 0-4 16,3-3 0-16,-1 0-4 15,7-2-2-15,1-1-3 16,3 0-11-16,-4-1-13 16,-2 2-35-16,-5-1-179 15</inkml:trace>
  <inkml:trace contextRef="#ctx0" brushRef="#br0" timeOffset="14933.6294">4871 6928 195 0,'6'0'56'0,"1"0"-36"16,-7-1-6-16,3-1 14 15,-3 2-4-15,3 0-7 16,-3 0-3-16,0 0-6 16,2 0 1-16,-1 0-6 15,2 0-2-15,8 0-1 16,2 0 4-16,12 3-1 15,1 4 5-15,4 0-1 16,7-1 2-16,2 3-6 16,1 2 3-16,6-1-4 0,2 2 3 15,6 1 0-15,1-2-3 16,9-1 1-16,-1 0 1 16,-2-1 4-16,-3-2-7 15,-3-3 2-15,-4 5-1 16,4-2 0-16,-1 1 0 15,-3 0-2-15,1-1 1 16,-3 3-1-16,-4-3 0 16,-3 2 4-16,1-2-4 15,-1-3-3-15,-2 2 3 16,-3-3 0-16,-1-3 0 16,0 0 3-16,0 0-3 0,0 0 1 15,-1-3 0-15,-2-6-1 16,-3 1 1-16,-3-2-1 15,-3 3 2-15,1-3-2 16,-1-1 1-16,1 0 0 16,2-5-1-16,-3 3 0 15,3-4 0-15,0 0 1 16,-2-2-1-16,2-5 2 16,1-2 0-16,-1-5-2 15,-1-1 0-15,-4-4 1 16,2 4 0-16,-2-2 0 15,-2 3 0-15,-1 2 0 16,-4 2 1-16,1 4-2 0,-2 3 1 16,-1-1 1-16,-4 1 1 15,0 2-1-15,-4 2 1 16,2 4 5-16,-7-2 2 16,3-3 3-16,-3-3-4 15,3-3-1-15,-3-2-3 16,0 0 1-16,0-4-2 15,3 4-1-15,-3-2-2 16,3 2 0-16,-3 1-1 16,3 0 1-16,-3 3 0 15,0-4 1-15,0 2 0 16,0-5-1-16,0-5 4 0,-3-2-3 16,-6-5 1-16,-1-2-1 15,2-3-2-15,-1 1 0 16,0 7 2-16,-1 2 1 15,1 1 1-15,3 0-4 16,-6 0 5-16,0-1-3 16,-3-2 1-16,-6 0 2 15,-4-3-4-15,-2 0 3 16,-6 2 0-16,2 0-2 16,-5 3 4-16,0-1-4 15,0 3-1-15,1 0 3 16,6 2-4-16,-1-1 0 0,-1-1 0 15,-3 4-1 1,1-2-2-16,-6 1 5 0,2 3-4 16,-2 3 2-16,-4 0 0 15,1 4-1-15,-1 2 1 16,-2 3-1-16,-4 3 1 16,-2 4-2-16,-1 1-4 15,-3 2 6-15,-5 5-2 16,-1 0-2-16,-2 2-1 15,-1 11 2-15,9 0 2 16,1-1-1-16,2 3 2 16,4-1-1-16,3 2-4 15,2 3 1-15,0 2-2 16,1 2-6-16,3 6 5 16,2 1 1-16,1-1 2 0,2 1 1 15,-2-5 1-15,0 0 1 16,0 1-1-16,-1 1 1 15,0 0 1-15,4 1-5 16,3 0 1-16,2 0 3 16,1 3-3-16,0-1 1 15,3 2 0-15,2-2 1 16,1-2 2-16,6-2 0 16,-3 2 0-16,9 0-1 15,-3-1-1-15,2 1 2 16,5-1-3-16,-1 0 1 15,0-1 1-15,3 0 1 16,-1-2 1-16,4 1-1 0,0 2-1 16,0 0 1-16,0 0 1 15,0-2-1-15,0-1 0 16,0-1 0-16,0 1 1 16,7 1-1-16,2 2 0 15,-1 3 0-15,5-1-1 16,-1 1 1-16,6 2 0 15,-3 2-1-15,1 10 1 16,-1-2 1-16,0 6-1 16,3-1 0-16,0-1 0 15,0 1 1-15,1-3 0 16,-5-5-1-16,2-3 1 0,-2-3 1 16,-1-3-1-1,-1 4-1-15,4-5 1 0,-2-2 0 16,2-3-1-16,-4-3-1 15,3-1 1-15,-6-3 1 16,3-1 1-16,-6-2-1 16,1-4-1-16,-1-1 0 15,-3-2 1-15,0-1 1 16,-1-2-1-16,1-2-1 16,-3-1 1-16,0-1 0 15,0 0 0-15,0 0 2 16,0 0-3-16,0 0 2 15,0 0 1-15,0 0-2 16,0 0 0-16,0 0 1 0,0 0-1 16,0 0 0-16,0 0 0 15,0 0 0-15,0 0 1 16,0 0-2-16,0 0 2 16,0 0-1-16,0 0 1 15,0 0-1-15,0 0 1 16,0 0 0-16,0 0-1 15,0 0-1-15,0 0 1 16,0 0 1-16,0 0-2 16,0 0 1-16,0 0 0 15,0 0 0-15,0 0 0 16,0 0-1-16,0 0 0 16,0 0 0-16,0 0 0 0,0 0 0 15,0 0-1-15,0 0 1 16,0 0-1-16,0 0 0 15,0 0 1-15,0 0-4 16,0 0-5-16,3 0-6 16,-3 0-5-16,3 0-11 15,1 0-33-15,5 0-32 16,0 0-35-16</inkml:trace>
  <inkml:trace contextRef="#ctx0" brushRef="#br0" timeOffset="23452.5184">7546 7668 256 0,'-6'0'47'16,"0"-3"-15"-16,-4 3-20 15,8 0 1-15,2 0-1 16,0 0-4-16,0 0 0 15,0 0-2-15,0 0 1 16,0 0-3-16,0 0 0 16,0 0 3-16,0 0-1 15,0 0-5-15,0 0 2 16,0 0 0-16,0 0-3 0,0 0 1 16,0 0 0-16,0 0-1 15,0 0 1-15,0 0 1 16,5 0 0-16,8 0 1 15,-4 4 2-15,4-2-1 16,-5-1 3-16,4 1-3 16,1-1 1-16,-1-1 0 15,-1 0 0-15,2 3-1 16,-1-3 1-16,4 1-1 16,-2-1 1-16,2 0 1 15,-1 2-2-15,0-2 2 16,0 0 1-16,1 0-2 0,-2 0-1 15,-5 0 1 1,1 0 0-16,-1 0-2 0,-6 0 2 16,2 0 2-16,1 1-1 15,-2-1 1-15,2 1 0 16,0-1-3-16,3 2-2 16,6 1 0-16,0-2 4 15,4 2-4-15,2 0 3 16,0-3-4-16,3 2 6 15,-2 0-3-15,1-1-1 16,-4 1-1-16,2-2 1 16,-3 1-3-16,1-1 0 15,5 0 0-15,-3 0 0 16,3 0 1-16,4 0 0 16,-1 0 0-16,0 0 0 0,4-8 1 15,-1 2-2-15,3-1 1 16,-2 0-1-16,5-3 1 15,-3 4-1-15,0-2 0 16,-2 1 1-16,-4-2-1 16,-5 3 0-16,2 1 0 15,-6-1 0-15,0 1 0 16,0-2 0-16,-2 3 0 16,5-2 0-16,-3 2 0 15,3-2 0-15,1-1 1 16,-2 4-1-16,8 0 0 15,-1-1 0-15,-2 1 0 16,5 3-1-16,0-1 2 0,1-1-1 16,2 2 1-16,-3-1-2 15,1-2 1-15,-4 3 0 16,1-1 0-16,2-1 1 16,0 2 1-16,6 0-2 15,1-1 1-15,2 1-1 16,0-2 0-16,1 2 0 15,-4 0 0-15,-2-1-2 16,2-2 2-16,0 3 0 16,1 0 0-16,-1-3 0 15,-2 2 0-15,5-2 0 16,3-1 0-16,-2 1-1 0,-4 0 1 16,-2 0 1-1,-1 1-1-15,-3-1 0 0,-2-1 0 16,2 1-1-16,-3 1 1 15,1 0-1-15,-1-1 2 16,1 0-1-16,1 0 1 16,1-1-1-16,1 0 0 15,3-2 0-15,-1 3 0 16,0-1 1-16,-2-2-1 16,-1 2 0-16,0 0 0 15,-2-1 1-15,5 4-1 16,0-2 0-16,4 0 0 15,-1 0 1-15,6-1-1 16,-2 1 2-16,-1-1-2 0,-3 1 0 16,-2 2 0-16,-4 0-2 15,0-4 2-15,-5 5-1 16,2-2 1-16,-2 0-1 16,-2 0 1-16,2-1 0 15,5 0 0-15,-3 2 0 16,1-2 0-16,2-1 0 15,3 1 0-15,-2-3 0 16,2 3-1-16,-3-1 1 16,1 0 0-16,-4-1 0 15,-2 1 0-15,-1 1 0 16,-2 0 0-16,1-1 0 16,2 3 0-16,2-1 0 0,0-1 0 15,4-1-1-15,2 3 1 16,3-5 1-16,0 1 0 15,1-2-2-15,-1 1 1 16,1 2 0-16,-4 1 0 16,-1 0 1-16,6-1-1 15,1 1 0-15,7-1 2 16,-1 0-2-16,7-1 0 16,-4 1 0-16,1-2 0 15,0 1-1-15,-4-4 1 16,4 2-1-16,-1 0 1 15,4-1-1-15,2 1 1 0,0-2 0 16,-2 1 0-16,0 1 0 16,-4-2 0-16,4 1-1 15,-3-1 1-15,-3 1 0 16,2-1 1-16,-2-1-1 16,0 3 0-16,-2 0 1 15,-1-1-1-15,-7 1 2 16,0 3-2-16,0-2 0 15,-1 3 0-15,0-1 0 16,-2 4 4-16,-1-3-4 16,4 2-2-16,-3-1 2 15,0 1 0-15,-7-2 0 16,2 2 0-16,-6 1 0 0,2-2 0 16,-2 1 0-1,-2 1 0-15,2 0 0 0,2 0-3 16,-2 0 3-16,4 0 0 15,-3 0 0-15,6 0 0 16,-4 0 0-16,5 0 0 16,-3 0 0-16,-2 0 1 15,1 3-1-15,-3-2-2 16,6 2 2-16,-6-2 0 16,6-1 0-16,-2 0 0 15,1 0 0-15,2 0 0 16,-1 0 0-16,2 0 1 0,-1 0-1 15,-1 0 0 1,0 0 1-16,4 0-1 0,0 0 0 16,-2 0 0-16,6 0-1 15,-1 0 1-15,3 0 1 16,-2 0-1-16,7-1 2 16,1-2-2-16,6 3 0 15,3-3 0-15,-3 2 0 16,1-2 0-16,-3 0-2 15,5-1 2-15,1-2 0 16,2 2-1-16,1-2 0 16,0 5 1-16,-4-2 0 15,-2 2 0-15,1-1 1 16,0 0-1-16,-2 2 0 16,4 0 0-16,0-3-2 0,-2 1 2 15,0 1 1-15,1-3 0 16,1 4-1-16,0-2 1 15,0 2 1-15,7 0-2 16,-4 0 0-16,3 0 0 16,-5 0 0-16,3 0 0 15,-1 0-2-15,0 0 2 16,1 0 0-16,0 0-1 16,-2 0 1-16,-5 0 0 15,0 0 1-15,-3-1-1 16,2 0 0-16,1-1 0 15,1 1-1-15,2-2 0 0,-3 2 2 16,1-1-1-16,-2-1 1 16,1 2-1-16,0-2 2 15,4 3-2-15,-2 0 0 16,1-1 2-16,0-1-2 16,-6 2-2-16,-1 0 2 15,1 0 0-15,-1 0-2 16,2 0 2-16,2 0-1 15,0 0 1-15,0 0-1 16,-4 0 2-16,1 0-1 16,-4 0 0-16,-2 0 0 15,-1 0-1-15,1 0 1 16,-1 3 0-16,3 1 0 0,-2-1 0 16,0-1 0-1,1-1 0-15,0-1 2 0,2 0-2 16,2 0 2-16,6 0-2 15,1 0 2-15,-1 0-1 16,-2 0-1-16,0 0-1 16,-4 0-1-16,1-1 2 15,1-4 0-15,5 1-2 16,-3 1 2-16,3 0 2 16,-2-1-2-16,-2 0-2 15,0 1 2-15,-3-1 0 16,-2 1 0-16,-1 0 0 15,2 0-1-15,1 0 1 16,1-1 0-16,4 1 1 0,-5-1-1 16,1-2 0-16,-1 5 2 15,4 0-2-15,0 1 0 16,4 0 0-16,1-2 2 16,-1 1-2-16,-1-1 0 15,-6 0-2-15,2 0 2 16,-1 1-2-16,4-1 2 15,-2 0 0-15,0-1 0 16,1 3 0-16,-8-3-1 16,4-1 1-16,-7 4 0 15,4-4 1-15,-6-2-1 16,0 3-1-16,0-4 0 16,-1-3 1-16,0 0 1 0,-1 0-1 15,2-1 0-15,-6-3 1 16,3-3-1-16,1-3 2 15,2 0-2-15,2-1 0 16,0-1 0-16,0 2 2 16,2-3-2-16,-4 1-2 15,2-2 2-15,-5 1 0 16,-2-1-2-16,-4 4 2 16,-4 1 0-16,0-1-1 15,-8 0 0-15,0 0 1 16,-1 4 0-16,-3-4 1 15,-2-1 0-15,-3-2-1 0,-1-2 2 16,-3-2-2-16,-3-6 0 16,-1 0 2-16,-2-6-1 15,0-4-1-15,0-5 0 16,-10-6 0-16,-3-7 1 16,-5-2-1-16,1 2 0 15,-1 6 0-15,3 9 1 16,-1 6 0-16,-1 6 3 15,1 3-3-15,-1 2 1 16,1-1 0-16,0-1-2 16,0 1 1-16,-1-1-1 15,1 0 0-15,0-1 1 16,-3 2-1-16,2 4 0 16,0 1 0-16,-4 3 0 15,1-1 0-15,-2 2 0 0,-1 0-1 16,0-2-1-16,3 2 1 15,-5 0 1-15,2 2 0 16,-1 1 0-16,-1 3-1 16,-1 2 1-16,2 0-2 15,-3 3 1-15,-1 3 1 16,0 2-3-16,-5 2 0 16,-2 3 2-16,2 0-3 15,-3 0 4-15,-2 0-2 16,-2 0 2-16,-2 1 0 0,-3 6 0 15,-3 3-1 1,-4 3 0-16,-1 1 0 0,-9 2 1 16,3 1 0-16,-2-1 0 15,-7 1 1-15,4-4 0 16,-1 0-1-16,-4-2 1 16,1-1 0-16,0-2-1 15,6-1-1-15,4 0 1 16,-2 0 0-16,2-4-1 15,1 1 1-15,-3-2 0 16,3-2 0-16,1 0 1 16,-2 0 0-16,3 0-1 15,-5-7 0-15,4-2 3 16,-3 2-3-16,-1-2 0 16,0-4 2-16,1 3 0 0,-2-1-1 15,-4-1 3-15,0-1-4 16,-7 2 2-16,7 0-2 15,-1 1-1-15,5 1 0 16,0 0-1-16,-5-1 1 16,-1 4 0-16,-1-1 1 15,-1 0 0-15,-2 0 1 16,3 1-1-16,0-1 0 16,-1 3 0-16,-2-1 0 15,3 3 3-15,-3-1-1 16,2 2-2-16,-3 0 2 15,-5-1 0-15,5 2-2 0,-3 0-2 16,4 0 2-16,2 0-2 16,-4 0 1-16,0 0 1 15,0 0-1-15,-2 0 1 16,-1 0 0-16,3 0 0 16,-6 0 1-16,-1 0 0 15,5 0 0-15,-3 0 0 16,-4 3 0-16,-3 1-1 15,-1 2 1-15,2-1-1 16,2 2-2-16,1 0 2 16,0 2-2-16,0-2 2 15,-4 2 0-15,1-2 0 16,-7-2-1-16,0 1 0 0,-3-2 1 16,3 1 2-1,0-3-1-15,0 1 0 0,0 0 1 16,4-2-2-16,5 2 0 15,8 0 0-15,-4 0-1 16,4 1 0-16,-5 1 0 16,4 0 1-16,5-1 0 15,-6 0 0-15,6 0 0 16,-2-1 1-16,0 0-1 16,7 0 1-16,-2-2-1 15,4 1 0-15,2-2 1 16,-4 0 1-16,6 0-1 0,1 0-1 15,3 0 0 1,10 0-1-16,-1 0 0 0,-2-3 1 16,-1-1-1-16,1-1 0 15,-1 1 1-15,-1-2 0 16,6 1 0-16,-1-1 0 16,2-1 1-16,1-1 0 15,-4 1 0-15,4-1-1 16,0-1 0-16,-4-1 0 15,1 3 0-15,2-2 0 16,-2-1 0-16,5 0 1 16,-2-1 1-16,0 2-1 15,-3-1-1-15,-1-1 0 16,-3-1 2-16,-2 2-2 16,2 0-2-16,0 0 2 0,1 3 1 15,2 2-1-15,-2-1-1 16,-1 2 0-16,1 0 0 15,-7 1 1-15,3 0 0 16,-4 2 0-16,7-2-2 16,-6 3 2-16,0-1 0 15,3-1 1-15,-5 2-1 16,0-1 1-16,-1-1-1 16,3 1 1-16,0 1-1 15,-2 0 0-15,3 0 0 16,-7 0 2-16,-3 0-2 15,1 0 0-15,2 1-1 0,3 4 1 16,1 0 0-16,-1 1-1 16,0-1 0-16,0 2 1 15,-2-3 0-15,-1 3 0 16,0-2-1-16,1 0 1 16,-1 2 1-16,-3 1-1 15,-2 0 2-15,2 1 0 16,-5 1-1-16,2 1 4 15,-6-1 0-15,-6-1-1 16,0 1 2-16,7 0-2 16,2-4-2-16,3 1 5 15,3 0-4-15,0 0-3 16,-2 0 0-16,2 0 0 16,1 0 0-16,2-1 0 15,0-1 0-15,-2 0-1 0,5-3 1 16,0 1 0-16,0 0 0 15,1-2 1-15,3 1-1 16,2-1 0-16,3 1 2 16,1-1-1-16,-1-1 2 15,4 0-3-15,2 0 0 16,4 0 0-16,6 0-2 16,5 0 2-16,1 0 0 15,6 0 0-15,0 0 0 16,2 0-1-16,4 0 1 0,0 0 0 15,0 0 0 1,2-1 0-16,-1-1 0 0,-5-1-1 16,1 1 1-16,-6-3-2 15,2 1 1-15,-5-1 1 16,-3 1-1-16,3-2 1 16,0 0-2-16,2 2 1 15,7 1 1-15,3 2 0 16,2-1 0-16,5 2-1 15,2-1 1-15,3 1 0 16,0 0-1-16,0-1 0 16,3 1 1-16,0 0-1 15,0 0-1-15,0 0 0 0,0 0 0 16,0 0 1 0,0 0 0-16,0 0-1 0,0 0-2 15,0 0-3-15,0 0 3 16,0 0-2-16,0 0-2 15,0 14 0-15,0 7 7 16,0 5 1-16,3 0 0 16,0 1 0-16,3-2 0 15,-3 1 0-15,5 2 0 16,-1 5 0-16,-1 0-3 16,-3 0 6-16,3-3-3 15,-3-4 0-15,3-2-3 16,-3 1 3-16,1 1 0 15,-1 1 0-15,0 1 0 0,-1-3 0 16,1-5 0-16,0-4 0 16,0-2 0-16,-3 1 0 15,3 3 0-15,-3 2 0 16,3 3 0-16,-3-1 0 16,3 4 0-16,-3 1 0 15,0 2 0-15,4 2 0 16,-4-1 0-16,0-2 0 15,3-1 0-15,-3 0 0 16,3 0 0-16,-3-4 0 16,3-1 0-16,0-2 0 15,0-5 0-15,-3-1 0 16,0 1 0-16,3 5 0 16,-1 3 0-16,-1 4 0 15,1 2 0-15,1 4 0 0,1-4 0 16,-1 4 0-16,-3-3 0 15,0-4 0-15,0-2 0 16,3-1-2-16,-3 3 2 16,0-3 0-16,0 1 0 15,0 2 0-15,0-1 0 16,0 2 0-16,0 1 0 16,0 0 0-16,0-1 0 15,0-1 0-15,0-5-1 16,0-1-1-16,0-8 1 0,0-2 1 15,0-3-1 1,0 0-1-16,0 2 2 0,0-2 0 16,0 0 0-16,0 6 0 15,0-2 0-15,3 1 0 16,-3 2 0-16,0 2 0 16,0 1 0-16,0 4 0 15,0 3 0-15,0 0 0 16,3 0 0-16,-3 0 0 15,0-4 0-15,3 0 0 16,-3-5 0-16,0 1 0 16,0 1 0-16,0-2 0 15,3 2 0-15,-3-3 0 16,0 2 0-16,3-2 0 16,-3-1 0-16,0 0-1 0,3-1 1 15,-3-2 1-15,0 1-1 16,0-4 0-16,0-1 1 15,0 0-1-15,0-2 0 16,0-1-1-16,0 1 1 16,0 2 0-16,0 0 0 15,0 1 0-15,0 3 0 16,0 4 0-16,0 1 0 16,0-1 0-16,0 1-1 15,0 1 1-15,0-4-1 16,0 0 1-16,0-4-2 15,0-1 1-15,0-4 0 0,0 3 0 16,0-3 0-16,0 1 1 16,0-1 1-16,0-2-1 15,0 1 0-15,0-2-1 16,0 0 1-16,0 0 0 16,0 0 0-16,0 0 1 15,0 0-1-15,0 0 0 16,0 0 0-16,0 0 1 15,0 0-1-15,0 0 1 16,0 0-1-16,0 0 1 16,0 0-1-16,0 0 0 15,-3 0 0-15,3 0 0 16,0 0 0-16,0 0 0 0,0 0 0 16,0 0 0-1,0 0 0-15,0 0 1 0,0 0 0 16,0 0-1-16,0 0 0 15,0 0 0-15,0 0 0 16,0 0 0-16,0 0-1 16,0 0 1-16,0 0-1 15,0 0 1-15,0 0 1 16,0 0-1-16,0 0 0 16,0 0 0-16,0 0 0 15,0 0 0-15,0 0 0 16,0 0 0-16,0 0 0 0,0 0 0 15,0 0 0 1,0 0 0-16,0 0 0 0,0 0-1 16,0 0 1-16,0 0 0 15,0 0 1-15,0 0-1 16,0 0 0-16,0 0 0 16,0 0 0-16,0 0 0 15,0 0 0-15,0 0 0 16,0 0 1-16,0 0-1 15,0 0 0-15,0 0 0 16,0 0-1-16,0 0 1 16,0 0 0-16,0 0 0 15,0 0 0-15,0 0 0 16,0 0 0-16,0 0 0 16,0 0 0-16,0 0 1 0,0 0-1 15,0 0 0-15,0 0 0 16,0 0 0-16,0 0 1 15,0 0-1-15,0 0 0 16,0 0 0-16,0 0-1 16,0 0 1-16,0 0 0 15,0 0 0-15,0 0 1 16,0 0-1-16,0 0 1 16,0 0-1-16,0 0 0 15,0 0 1-15,0 0-1 16,0 0-1-16,0 0 1 15,0 0 0-15,0 0-1 0,0 0 1 16,0 0 1-16,0 0-1 16,0 0 0-16,0 0 0 15,0 0-2-15,0 0 2 16,0 0-1-16,0 0 2 16,0 0-1-16,0 0 0 15,0 0 0-15,0 0 0 16,0 0-2-16,0 0 2 15,0 0 0-15,0 0 0 16,0 0 0-16,0 0 0 16,0 0 0-16,-3 0 0 15,3 0 0-15,0 0 0 16,0 0 0-16,0 0 0 0,0 0 0 16,0 0 0-1,0 0 0-15,0 0 0 0,0 0 0 16,0 0 0-16,0 0-1 15,0 0 1-15,0 0-1 16,0 0 0-16,0 0 1 16,0 0 0-16,0 0-1 15,0 0 1-15,0 0 0 16,0 0 0-16,0 0 1 16,0 0-2-16,0 0 1 15,0 0 0-15,0 0 0 16,0 0 0-16,0 0 0 0,0 0 0 15,0 0 0 1,0 0 0-16,0 0-1 0,0 0 1 16,0 0 1-16,0 0-1 15,0 0 0-15,0 0 0 16,0 0 0-16,0 0 0 16,0 0 0-16,0 0 0 15,0 0-1-15,0 0 0 16,0 0 1-16,0 0-1 15,0 0 1-15,0 0-1 16,0 0 1-16,0 0-4 16,0 0 4-16,0 0 0 15,0 0 0-15,0 0-1 16,0 0 0-16,0 0 0 16,0 0-1-16,0 0-1 0,0 0 1 15,0 0 0-15,0 0 0 16,0 0-1-16,0 0-2 15,0 0 2-15,0 0 1 16,0 0-1-16,0 0 1 16,0 0-1-16,0 0-2 15,0 0 4-15,0 0-4 16,0 0 3-16,0 0 1 16,0 0 1-16,0 0 0 15,0 0-1-15,0 0 1 16,0 0 0-16,0 0 0 15,0 0 1-15,0 0-1 0,0 0 0 16,0 0-1-16,0 0 1 16,0 0 0-16,0 0 0 15,0 0 0-15,0 0 0 16,0 0 0-16,0 0 0 16,0 0-1-16,0 0 2 15,0 0-2-15,0 0 1 16,0 0 0-16,0 0-1 15,0 0 0-15,0 0 1 16,0 0-3-16,0 0 3 16,0 0-2-16,0 0-1 15,0 0-4-15,0 0-3 16,0 0-7-16,0 0-11 0,0 0-41 16,0 0-125-1</inkml:trace>
  <inkml:trace contextRef="#ctx0" brushRef="#br0" timeOffset="28801.1941">8389 7004 0 0,'-3'0'38'16,"-3"-1"9"-16,6 0-12 15,-3-1-4-15,3 2-13 16,-3-1-1-16,3 1 2 16,0 0 3-16,-3 0-1 15,3 0-5-15,0 0 0 16,-3 0 1-16,3 0-3 16,-3 0-2-16,0 0-4 15,-1 0-1-15,-2 0-6 16,1 0 7-16,-1 0-5 0,0 0 1 15,-4 0-1 1,1 0 0-16,3 3 0 0,-6-1 2 16,6 3-4-16,-3-1-1 15,0 0 0-15,6 0 1 16,-4-1 0-16,2 0 1 16,-1 0-2-16,0 1 2 15,3-1-2-15,0 3 1 16,-1-2-1-16,1 2 0 15,0 2-1-15,0 2 1 16,0 1 0-16,0 0 0 16,0 3-2-16,0-1 2 15,1 0 2-15,-1-6-2 16,3 0 0-16,0-1-2 16,0 1 1-16,0 1 1 0,0 1 0 15,0-1 0-15,0-4-1 16,0 3 1-16,0 3-1 15,3-3 1-15,2 5 1 16,1-2 1-16,0-2-2 16,-3-2 0-16,4 1 0 15,-1-2 2-15,0 1-2 16,2-1 0-16,-2 1 0 16,1 0 1-16,-1-5 0 15,0 2-1-15,3-3 2 16,-2 3-1-16,1-2 0 15,4 1 2-15,1-1-2 0,-4-1 1 16,5 0 0-16,-1 0 0 16,-4 0-1-16,4 0-1 15,-5 0 1-15,-2 0-2 16,3 0 1-16,-3 0 0 16,1 0 0-16,-1 0 1 15,-3 0-1-15,0 0 1 16,-3 0-1-16,0 0 0 15,0 0 0-15,0 0 2 16,0 0-4-16,0 0 4 16,0 0-2-16,0 0 0 15,0 0 3-15,0 0-2 0,0 0 1 16,0 0-1-16,0 0 0 16,0 0-1-1,0 0 0-15,0 0 0 0,0 0 0 16,0 0 1-16,0 0-1 15,0 0-1-15,0 0-1 16,0 0 1-16,0 0-4 16,0 0-3-16,0 0-9 15,0 0-32-15,0 0-103 16</inkml:trace>
  <inkml:trace contextRef="#ctx0" brushRef="#br0" timeOffset="29671.9944">8899 7021 24 0,'0'0'25'16,"0"0"-3"-16,0 0-4 16,0 0-8-16,0 0-10 15,0 0 0-15,0-1-4 16,0 1-1-16,0 0 5 0,0 0 3 16,0 0-3-1,0 0 1-15,0 0 1 0,0 0-2 16,0 0 4-16,0 0-2 15,0 0 1-15,0 0-3 16,0 0 0-16,0 0-1 16,3 0 1-16,-2 0-3 15,-1 0 2-15,0 0 0 16,0 0-2-16,0 0 3 16,4 0 5-16,-4 0 1 15,0 0-4-15,0 0-2 16,0 0-1-16,0 0 0 0,3 0-1 15,-3 0-4 1,3 0 6-16,1 0-4 0,-1 0 1 16,-3 0-3-16,3 0-14 15,-3 0-23-15</inkml:trace>
  <inkml:trace contextRef="#ctx0" brushRef="#br0" timeOffset="29994.3095">8899 7021 66 0,'57'-11'16'16,"-57"11"-4"-16,0 1 12 0,0-1-2 15,0 0-11-15,-3 0-3 16,3 3-4-16,0 0-4 15,0 0 6-15,0 1-3 16,0 2-2-16,0 1 1 16,0 4 1-16,0 2-3 15,0 0 0-15,0 2 0 16,0-2-5-16,0-2 1 16,0-2-6-16,0-5-8 15,3-3-11-15,-3-1 16 16,0 2-3-16,0-2-15 15,0 1-8-15</inkml:trace>
  <inkml:trace contextRef="#ctx0" brushRef="#br0" timeOffset="35949.0044">13681 6439 71 0,'-6'-6'33'0,"6"-1"-16"16,0-2 12-16,0-1-6 15,0 3 7-15,0 0-4 16,0 2-2-16,0-1-8 15,0 2 3-15,0 1-4 16,0 0-9-16,0-2-5 16,0 4 1-16,0-1 1 15,0 1 0-15,0 1 4 0,0 0 3 16,0 0 3-16,0 0 2 16,0 0-14-16,0 0 3 15,0 7 0-15,0 5 8 16,-3 3 3-16,3 4-6 15,0 2 0-15,0 1 0 16,0 1-1-16,0 3-3 16,0-1 0-16,3 1 3 15,3 2-5-15,-3-3 1 16,0 1 0-16,2 0-2 16,-2-3 1-16,0 0-1 15,4-2 4-15,-4 0-2 16,3 0 0-16,1-1 0 0,-4 2-1 15,0-5-1-15,0-1 2 16,0-6-3-16,-2-5-1 16,1-2 1-16,1 0-1 15,0 0 1-15,5 1-1 16,-4-1 3-16,2 0-3 16,0-2-1-16,0 1 1 15,3-2 1-15,-1 0 4 16,5 0-3-16,0 0 2 15,-1 0-1-15,1 0 0 16,4-3-1-16,-5 0-2 16,5 0 1-16,3-1 0 0,1 1-1 15,3 0 1 1,1 0 0-16,2-1 1 0,0 3-1 16,4-4-1-16,2 4 0 15,6-2 2-15,3 3 0 16,4 0-2-16,2 0 0 15,-2 0 1-15,-1 0-1 16,-5 0 0-16,-2 4-1 16,-5-1 1-16,2 0 0 15,-5 0 0-15,1 0 0 16,2-2 0-16,-3-1 0 16,1 0 0-16,-1 0 0 15,-4 0 0-15,3 0 0 16,1 0 0-16,-5 0 0 15,1 0 0-15,0 0 0 0,3 0 0 16,-5 0 0-16,2 0 0 16,3 0 0-16,-3-1 0 15,3-5 0-15,1 0 0 16,-2-1 0-16,5 3 1 16,-8 1-1-16,5 0-1 15,-1 2 1-15,2-2-2 16,0 3 5-16,8 0-3 15,-3-3 0-15,3 1 0 16,-4-3 1-16,3 1 0 0,2-1-1 16,-1-1 0-1,0 2 0-15,0 1 0 0,-4 2-1 16,-2-1 1-16,-3 1-2 16,-1-2 0-16,-1 2 2 15,6-5 2-15,-2-3-2 16,6-2 0-16,4-2 0 15,1 3 0-15,-4 5 2 16,-3 1-2-16,-5 4 1 16,-1 0-1-16,-3 0-1 15,-1-2 1-15,3 2 1 16,-8-1-1-16,6-2 0 16,-1 2 0-16,3-4 0 15,1 1 0-15,1 0 1 16,-1 1 0-16,3-1-1 0,-4 1-1 15,6 3 1 1,-5 0 0-16,2 0-1 0,-2 10 0 16,2 4 1-16,-7 1 0 15,5 5-1-15,0-4 0 16,2-3 1-16,3-5 0 16,-2-2 0-16,-2-2 0 15,-1-1 1-15,0-1-1 16,-4 1 0-16,0 1 0 15,-1-1 0-15,-2 1 0 16,0-1 0-16,3-3 1 16,-3 3-1-16,3-3 1 0,-4 0-1 15,2 0 1 1,2 0-1-16,-4 0 0 0,1 1 1 16,0-1-1-16,3 2 1 15,-1-1 0-15,2-1-1 16,-6 0 1-16,3 3 1 15,-5-2-2-15,1 1 1 16,-1-2 0-16,1 0-1 16,5 0 4-16,2 0-1 15,-2 0 1-15,2 0-2 16,-5 0-1-16,5 0-1 16,-8 4 0-16,7 2 2 15,-3-2-2-15,3 0 0 16,-1-1 3-16,4-1-3 15,-3-1 0-15,3 2 0 0,1 0 2 16,-5 0-1-16,5 1 0 16,3-4 0-16,6 0-1 15,5 0 2-15,9 0-1 16,2 0 1-16,3 0 0 16,-2 0-1-16,-4 0-1 15,-8 0 1-15,-2 0 0 16,-2 0-1-16,-1 0 0 15,4 0 0-15,3 0 0 16,4 0 4-16,3-4-2 16,1-2 1-16,-5-1-1 15,-3 1-1-15,-2 2 0 0,-6-2-2 16,0 5 2 0,1-2 1-16,-6 0-2 0,2 0 0 15,2 3 0-15,2-3 0 16,5-1 1-16,3 0 1 15,8-4-2-15,13 1 1 16,6 1-1-16,-2-2-1 16,-5 2-2-16,-15 2 3 15,-12-2 0-15,-4 3-2 16,-1 0 2-16,-6-1 0 16,0 1 0-16,1-1 0 15,-2 0 2-15,3-1-2 16,4 0 0-16,-1-1 1 0,3 2-1 15,2-2 0 1,-2 1 0-16,1 1 0 0,-3-2 0 16,1 2 0-16,-3 0 0 15,2-1 0-15,-2 0 1 16,0-1-1-16,0 0 0 16,-1-1 1-16,0 0 0 15,3 0-1-15,-2 0 0 16,-1 1 1-16,1 2-1 15,-1 1 0-15,1 0 0 16,-2 3-1-16,-1 0 0 16,-1 0 1-16,0 0 1 0,-5 0-1 15,-11 0 0 1,-3 0-1-16,-7 0 1 0,-3 0 1 16,0 0-1-16,0-1 2 15,0 1-1 1,0 0 0-16,0 0 2 0,0 0-1 15,0 0-1-15,0 0 0 16,0-1 2-16,0-6 1 16,0-3-2-16,0-1-2 15,0-4 1-15,0 1-1 16,-3-3 2-16,-4-1-1 16,0 0-2-16,4-1 2 15,-3-2-1-15,3-2 0 16,3 0-1-16,-8-3 1 15,7 3 0-15,-1 1 3 0,-1 4-3 16,2-1 0-16,-2 2 0 16,3 0 0-16,0 1 0 15,0-3 0-15,0 1-1 16,0 1 1-16,0 0 1 16,-2-1-1-16,-1-2-2 15,3 6 1-15,-1-2 1 16,1 3-2-16,-2 5 2 15,2-2-1-15,0 5 0 16,0 2 1-16,0 1 0 16,0 2 0-16,-1 0 0 15,-1 0-2-15,2 0 1 0,0 0 0 16,0 0 0-16,0 0 0 16,-1 0 1-16,1 0-3 15,0 0 1-15,0 0-2 16,0 0 0-16,0 6 0 15,-3 9 4-15,1 5-4 16,-3 3 3-16,2 1-1 16,0-2 1-16,-1 1 0 15,3-3 0-15,1 0 1 16,0-2 0-16,0 0-1 16,0-1 1-16,0 2 0 15,0-4 0-15,0-1 0 16,0 0 0-16,0 0 1 0,0 2 0 15,5 1-1 1,1-2 0-16,-2-1 0 0,-3 0 0 16,-1-5 1-16,2-1-2 15,-1-2 1-15,-1 3 0 16,2-2 0-16,-1-2 0 16,2 2 0-16,-1-2 0 15,-1-1 1-15,-1 0-3 16,0-3 3-16,0 1-2 15,0-2 1-15,0 1 0 16,0-1 1-16,0 0-1 16,0 0-2-16,0 0 2 0,0 0-3 15,0 2 3-15,0-2-1 16,0 0 1-16,0 0 0 16,2 0 0-16,-2 0-1 15,0 0 1-15,0 0-1 16,0 0 1-16,0 0-1 15,1 0 1-15,-1 0 0 16,0 0 0-16,0 0 0 16,0 0-3-16,0 0-1 15,0 0-13-15,0 0-9 16,0 4-24-16,3 1-57 16,-3-1-137-16</inkml:trace>
  <inkml:trace contextRef="#ctx0" brushRef="#br0" timeOffset="49456.0501">14145 6611 152 0,'10'0'19'0,"-7"0"14"16,-3 0 34-16,0 0-13 15,0 0-26-15,0 0-16 16,0 0 2-16,0 0 1 15,0 0-1-15,0 0 5 16,0 0-9-16,0 0-2 16,0 0-5-16,0 0-3 15,0 0 0-15,0 0-3 16,0 0-7-16,0 0-15 16,8 0-48-16,1 3-121 15</inkml:trace>
  <inkml:trace contextRef="#ctx0" brushRef="#br0" timeOffset="49973.2805">16768 6512 244 0,'0'0'0'0,"0"0"0"16,0 0 0-16,0 0 9 15,0 0-6-15,5 0 3 16,1 0 0-16,2 0-3 16,0 0-3-16,5 3-7 15,-3-2-15-15,5 5-60 16</inkml:trace>
  <inkml:trace contextRef="#ctx0" brushRef="#br0" timeOffset="50535.9231">18201 6547 95 0,'0'0'26'15,"2"0"-21"-15,-2 0 2 0,0 0 9 16,0 0-8-16,0 0-3 16,0 0 2-16,0 0-1 15,0 0 7-15,1 0-6 16,1 0 1-16,-1 0-3 15,4 0-5-15,-2 0 0 16,1 0-5-16,-3 0-9 16,1 0-25-16,-2 0-80 15</inkml:trace>
  <inkml:trace contextRef="#ctx0" brushRef="#br0" timeOffset="55695.3831">23332 8835 117 0,'-32'-14'215'16,"-3"1"-166"-16,14 6 0 0,16 4-9 15,4 3-5-15,1 0-14 16,0 0-11-16,0 0-6 16,10 0-4-16,28 0 4 15,25 0 7-15,18 7 2 16,15-1-4-16,12 4 0 16,2-3-5-16,2 0 1 15,0-4-3-15,-4-3 2 16,-3 0 2-16,-6 0-4 15,-7 0 2-15,-8 0-4 16,-20 2-1-16,-9-2 0 16,-13 0-2-16,-11 0-3 15,-9 0-7-15,-13 0-10 0,-9 13-23 16,-32 11-67 0,-39 12-255-16</inkml:trace>
  <inkml:trace contextRef="#ctx0" brushRef="#br0" timeOffset="56273.1011">23119 9453 432 0,'0'0'46'0,"9"0"-43"15,40-6-3-15,24-6 18 0,29-4-7 16,17 2-5-16,12-2 3 15,5 6-1-15,-5 3-3 16,-5 7 0-16,-12 0 6 16,-8 3-4-16,-13 14-4 15,-16 3 2-15,-20 0-5 16,-18 6 0-16,-15 1 0 16,-15 9 0-16,-9 4 0 15,-21 10 0-15,-29 12 0 16,-27 7-1-16,-18 7 0 15,-13 6 0-15,-13-1-4 16,-6 0 5-16,-5-1-4 16,0-7 4-16,10-7 0 15,22-17 1-15,24-12 2 0,30-17 3 16,20-7-5-16,17-8-1 16,9 0 0-16,0-1-4 15,27-1-1-15,19 5 5 16,25-7 2-16,17-1 1 15,13 0-3-15,10 0 3 16,-1-2 2-16,2-7 2 16,3-1 1-16,-2 2 0 15,-8 1-2-15,-14 1 1 16,-14 2-7-16,-20 1-1 16,-14 0 0-16,-12 2 0 15,-7-2 0-15,-7 0-2 16,-4 3-1-16,-4-1-3 0,-1-2-10 15,-5 3-14-15,0 0-21 16,-3 0-63-16,0 0-255 16</inkml:trace>
  <inkml:trace contextRef="#ctx0" brushRef="#br0" timeOffset="56947.9467">25339 9192 90 0,'-11'-24'43'0,"8"3"8"16,3 2-1-16,0 9-12 16,0 3 15-16,0 7-10 15,0 0-10-15,0 0-7 16,0 0-3-16,0 0-6 15,0 0-3-15,0 0-7 16,0 23-4-16,11 17 3 16,1 19 12-16,2 21-3 15,0 13-4-15,0 9-2 16,-1 8-1-16,-1 0 0 0,0-4-4 16,-5-9-1-16,1-5-3 15,-4-10 1-15,1-12 0 16,-1-8 0-16,-1-11 0 15,0-13-2-15,-3-11 1 16,0-7 0-16,0-9-2 16,0-5-2-16,0-6-5 15,0 0 1-15,0-6-10 16,0-28-30-16,-9-16-135 16,-1-28-71-16</inkml:trace>
  <inkml:trace contextRef="#ctx0" brushRef="#br0" timeOffset="57315.3383">25297 8893 104 0,'15'-29'181'0,"9"3"-147"15,14 2-12-15,16-2 17 16,12 6-1-16,7 9-18 15,4 10-5-15,-3 1-10 16,-10 12 0-16,-4 17-4 16,-2 2 1-16,-3 4 1 15,-3 2 3-15,-3-1-2 0,-7 8-2 16,-8 2 1-16,-11 6 3 16,-8 4-4-16,-14 2 5 15,-1 3-7-15,-10-4 4 16,-16 2 0-16,-11-3 1 15,-5-7-1-15,-7-8 0 16,-5-2-4-16,-5-3 2 16,-1-5-2-16,0-3-5 15,7-7-2-15,9-5-19 16,13-6-45-16,15-10-73 16</inkml:trace>
  <inkml:trace contextRef="#ctx0" brushRef="#br0" timeOffset="57636.8943">26665 9019 248 0,'-27'29'28'16,"-4"9"-7"-16,-5 7 16 15,-1 6-2-15,0 4-16 16,4 11-3-16,4 10-2 0,8 8-6 16,4 4 6-1,3 1 0-15,7 0-4 0,7-10 0 16,0-5-5-16,16-12-1 16,11-6-1-16,6-3 0 15,4-4-3-15,0-8-1 16,-1-6-2-16,-3-8-6 15,-8-3-12-15,1-9-32 16,-4-10-91-16</inkml:trace>
  <inkml:trace contextRef="#ctx0" brushRef="#br0" timeOffset="58348.7503">26895 9303 109 0,'-3'0'260'0,"1"0"-238"15,1 24-22-15,-2 18 13 16,-2 21 23-16,1 10-9 15,2 3-10-15,2-4-8 16,0-6-2-16,9-3-2 16,7-10 1-16,4-5-3 15,1-10-2-15,-4-5 4 0,0-13-4 16,-2-5 0-16,-3-8-1 16,-1-4 0-16,-4-3 0 15,5-2 1-15,0-24 6 16,6-11 0-16,0-16-7 15,1-14-2-15,-2-2-3 16,-2 3-1-16,-2 11-1 16,0 15 6-16,-4 20-1 15,-1 10 4-15,-2 10-4 16,1 0 2-16,2 23 0 16,3 11 3-16,1 11 2 15,3 5-2-15,1-1 1 0,6-5-2 16,1-5-2-16,4-5 3 15,2-6-2-15,1-4 0 16,1-7 0-16,-3-1 3 16,1-9-1-16,0-4 3 15,1-3-3-15,4-7 3 16,2-19 3-16,-1-8 2 16,-2-8-1-16,-3-8-5 15,-4 1-1-15,-7-3-3 16,-4-2 1-16,-5 2-2 15,-4 5 1-15,-4 4 1 16,-2 4 2-16,1 5-1 0,-2 5-2 16,0 6 0-1,0 5-1-15,0 3 0 0,0 1-4 16,0 4-5-16,0 1-11 16,0 6-4-16,0-1-11 15,0 4-50-15,1 0-152 16</inkml:trace>
  <inkml:trace contextRef="#ctx0" brushRef="#br0" timeOffset="58837.4043">28305 8747 159 0,'0'-5'113'0,"0"2"-73"16,0 3-4-16,0 0-13 15,0 0-8-15,0 0 0 16,0 3-8-16,0 16-2 15,0 14 16-15,0 6-3 16,0 8-4-16,3 6-1 16,3 7-3-16,1 9-1 15,-3 6-3-15,1 8 3 0,1 3-5 16,0 0 3-16,0 0 2 16,0 0-3-16,-3 3 6 15,0 4-4-15,0 6 4 16,0-3 4-16,1-7-8 15,-1-13-7-15,2-14 2 16,1-15-3-16,-2-18 1 16,-1-12 0-16,-1-8-1 15,-2-9 0-15,1 0 0 16,-1 0-4-16,0 0-8 16,0-19-18-16,3-7-59 15,-1-17-181-15</inkml:trace>
  <inkml:trace contextRef="#ctx0" brushRef="#br0" timeOffset="59519.3201">29428 9168 319 0,'-22'-17'54'16,"1"4"2"-16,-3 3-6 0,-2 10-19 15,-10 0-17-15,-14 0-7 16,-5 19-3-16,-3 6 1 16,4 0-2-16,12 5 0 15,9-3 0-15,13 1-2 16,9-3-1-16,9 1 0 16,2 4-1-16,10 2-2 15,19 2 3-15,10 1-1 16,9-1 1-16,5 1 0 15,3-4 0-15,2-1 1 16,-1-3 1-16,-7-2 0 16,-12-2-2-16,-13-3 0 0,-10-1 0 15,-9-1 0-15,-6 2 0 16,-7 3 3-16,-22 4 0 16,-10-1-1-16,-7-3-1 15,-3-3 1-15,1-7-2 16,9-4-5-16,8-4 0 15,6-5-12-15,10 0-18 16,9-17-48-16,6-20-134 16</inkml:trace>
  <inkml:trace contextRef="#ctx0" brushRef="#br0" timeOffset="59723.7511">29724 9375 354 0,'14'-3'56'0,"4"-1"-34"16,15-1 19-16,7-2-9 15,1 0-25-15,-2 1-6 16,-3 6-2-16,-4-3-4 16,-5 2-12-16,-5-1-20 15,-6 2-35-15,-5 0-66 16</inkml:trace>
  <inkml:trace contextRef="#ctx0" brushRef="#br0" timeOffset="59933.8057">29770 9570 233 0,'-2'1'119'0,"2"-1"-96"15,0 0-13-15,15 0 17 16,11 0 8-16,5 0-16 15,8 0-10-15,4 0-9 16,-1-4 0-16,-3 0-1 16,-3-2-5-16,-7 2-5 15,-2-2-12-15,-3 1-42 16,-2-2-123-16</inkml:trace>
  <inkml:trace contextRef="#ctx0" brushRef="#br0" timeOffset="60225.223">30350 9079 244 0,'3'-3'37'16,"-2"2"-15"-16,-1 1 22 15,2 0-4-15,-1 0-15 16,4 21 1-16,0 11-1 15,-1 8 1-15,1 12-7 16,2 2-6-16,-1 9 2 16,1 2-7-16,1 1-3 0,1-1 0 15,0-11-5-15,1-4 0 16,2-4 0-16,-1-10-6 16,-2 0-6-16,-5-9-9 15,1-8-48-15,2-12-146 16</inkml:trace>
  <inkml:trace contextRef="#ctx0" brushRef="#br0" timeOffset="60419.859">30820 9762 196 0,'0'42'68'0,"-2"8"0"0,-21 6-31 16,-9 1-15-16,-7-5-22 16,-7-4-5-16,3-9-24 15,10-16-138-15</inkml:trace>
  <inkml:trace contextRef="#ctx0" brushRef="#br0" timeOffset="60713.588">31293 9131 233 0,'-19'59'34'0,"5"18"10"15,-1 6-11-15,0 11-1 16,0 0-5-16,-1-1-3 16,1-7-10-16,2-10-6 15,4-8-3-15,3-12-5 16,4-12-1-16,1-12-5 16,1-9-14-16,0-13-27 15,0-10-105-15</inkml:trace>
  <inkml:trace contextRef="#ctx0" brushRef="#br0" timeOffset="61176.9443">31266 8922 322 0,'16'-9'22'16,"11"0"-19"-16,11 8 18 15,7 1-1-15,7 0-7 16,6 14-3-16,0 2-3 16,-1 4-2-16,-11 0-1 0,-11-1-2 15,-12-3-1-15,-14 1-1 16,-9 7 0-16,-12 13 0 16,-35 11 4-16,-16 3-3 15,-6 1 0-15,4-6 2 16,6-6 3-16,9-3 1 15,6-5-4-15,12-8-1 16,5-2 3-16,10-4-3 16,5 1 0-16,6 4-2 15,6 0 3-15,0 0 1 16,18 0 1-16,15 1 8 16,12-1 10-16,10-6 1 15,5 1-4-15,1-4-9 0,-3 0-6 16,-4-1-3-16,-3 0-2 15,-8-1-1-15,-5 2 1 16,-9-4-3-16,-8 3-1 16,-6-6-11-16,-9-1-14 15,-2-2-40-15,-4-4-101 16</inkml:trace>
  <inkml:trace contextRef="#ctx0" brushRef="#br0" timeOffset="61613.953">32088 8593 119 0,'9'50'28'16,"21"13"21"-16,0 6 4 15,6 2-22-15,2-3-3 16,-2 0-1-16,0-4-8 16,-3-2-5-16,-5-2 14 0,-4-1 7 15,-3 6 1 1,-5 3-12-16,-7 4-11 0,-9 1 1 15,0 6 1-15,-15 6-9 16,-18-2-4-16,-11-3 0 16,-13-5-3-16,-8-8 2 15,-10-1-2-15,-7 0 1 16,-1-7-3-16,0 1-5 16,3-7-3-16,10-10-6 15,10-14-6-15,6-9-17 16,12-10-43-16,2-10-200 15</inkml:trace>
  <inkml:trace contextRef="#ctx0" brushRef="#br0" timeOffset="63097.2654">23768 10700 145 0,'1'-14'66'15,"-1"-1"-13"-15,0 8-14 16,0 4 7-16,0 3-6 15,0 0-8-15,0 0-17 16,0 0-5-16,0 0-4 16,2 0-4-16,5 10-1 15,9 16 3-15,4 21 10 16,5 15-3-16,2 13-5 16,1-2 0-16,1-2-2 15,1-13-4-15,-4-12 2 0,-1-5 0 16,-5-11 1-1,-3-11-2-15,-4-3 0 0,-4-12-1 16,0-1 0-16,-3-3 0 16,2 0 0-16,-1-10 1 15,5-19 1-15,0-18 0 16,-2-6-1-16,1-13-1 16,-2 3-1-16,-2 1-4 15,2 11 5-15,-3 6 0 16,-2 12 0-16,-1 10 0 15,1 9 0-15,-4 4 0 16,0 4 1-16,0 6 0 0,0 0-2 16,6 0 0-1,7 20 0-15,5 13 1 0,9 13 2 16,4 13 0-16,3 4-1 16,8 7 3-16,-3-4 1 15,3-7-2-15,2-9-2 16,-2-7 3-16,0-13-3 15,-2-7-1-15,-3-10 4 16,-2-7-4-16,-5-6 2 16,-4 0 1-16,-2-10 1 15,2-13 2-15,-7-16 3 16,2-8-1-16,-6-12-7 16,-5-7 1-16,-7-3-1 15,-3 0-1-15,0 8 0 0,0 9 0 16,0 15 2-16,0 8 0 15,-3 6-1-15,-4 3 0 16,3 3 7-16,-1 7-6 16,2 4-2-16,1 0 0 15,2 2-1-15,-1 1-1 16,1 3-2-16,0 0 0 16,0-3-7-16,0-4-17 15,3 0-36-15,15-10-67 16</inkml:trace>
  <inkml:trace contextRef="#ctx0" brushRef="#br0" timeOffset="65999.696">32393 8231 123 0,'0'-10'49'0,"-14"-4"-3"15,1 0 14-15,-5-3-15 16,4-2-5-16,-3 2 2 16,-1 1-15-16,-5-4 9 15,-7 0-9-15,-4-3-8 16,-6 7-4-16,-9-4-4 15,-5 0-2-15,-4 0 0 16,-9-1-1-16,-1-3-2 16,-2 0-2-16,-3-3 0 15,0-2 5-15,-7-1 2 16,-7-1-4-16,-14-3 0 16,-13-1-5-16,-11 0-2 15,-8-2 1-15,-9-1-1 0,1 0 2 16,-2-1-2-1,-1 2 0-15,1 0 0 0,-2 1 0 16,-4 0 0-16,0 0 3 16,-8-3-3-16,-16 2 3 15,-9 4-1-15,-11 0-2 16,2 2-4-16,6 2 3 16,10 0 1-16,-1 6 0 15,1 4 0-15,2 3 1 16,-3 2-1-16,-1 3-1 15,-4 7-1-15,-4 4 1 16,-4 0 1-16,3 15-2 0,10 8 2 16,0 3-4-16,5 0 0 15,-1 1 4-15,1 1 0 16,5-1 1-16,5 0 0 16,10-1-1-16,9 8 0 15,8 2-1-15,6 7 1 16,-5 7-4-16,-1 6-3 15,-1 3 2-15,0-1 3 16,3-4 2-16,8-8 2 16,10-2-2-16,14-9 0 15,12 1 0-15,10 1 0 16,-3 2-2-16,-2 6 0 16,-3 0 1-16,-1 10-2 0,-1 3-4 15,-2 7 5-15,4-2 2 16,4 1 0-16,6-3-1 15,5-5 1-15,2-2-1 16,4 2 0-16,4 3-1 16,5 1-2-16,5-1 3 15,2 0-2-15,1-2 0 16,2 2 3-16,-3-3 0 16,2 1-3-16,-1-1 2 15,7 1-1-15,-4-1 1 16,2 2-2-16,2 1 3 15,7 1-1-15,7-1-1 16,5-3 2-16,7-2-2 16,1-2-1-16,4 5 3 0,1 2-1 15,-1 7 0-15,0 8-2 16,1 3 2-16,3 1 0 16,-1-3 1-16,3-2 0 15,2-1 0-15,2-4 0 16,0-3 0-16,13-2 0 15,12 6 0-15,3 3 0 16,6 2 0-16,6-2-1 16,4 0 1-16,5 1-1 15,0 3 1-15,5 3 0 16,2 4 0-16,3-4 0 16,0 0 1-16,5 1-1 15,10-7 0-15,8-4 2 0,6-3-2 16,3-4 0-1,6-5 0-15,3-4-1 0,6 0-1 16,6-7 2-16,1-9-1 16,5-2 1-16,-6-5 0 15,9-6 1-15,5-4 0 16,3-1 0-16,8-3 1 16,0-2-1-16,-1-4-2 15,0 0 1-15,-1-3 0 16,1-2 0-16,4 0 0 15,10-3 2-15,0 1-1 16,10-3 3-16,1 0-1 0,-6 0 0 16,2 0 1-16,3-5-3 15,-10 0-1-15,-7 5 0 16,-13-2 8-16,-18-2-7 16,-3 1-1-16,-7-3 0 15,-4 2 0-15,-1 1-1 16,-2 0 1-16,-1-1 2 15,2-2-2-15,2 2 3 16,4-6 2-16,7-3-4 16,11-6 3-16,6-5 1 15,5-3-3-15,2-6-1 16,-3 8-2-16,-2 1 1 16,-1 1 0-16,-5 2-1 15,-4 2-1-15,-3 0-1 16,0 2 0-16,-2 0 0 0,-2 2 2 15,4-2 0-15,-2 0 1 16,2-3 1-16,4-3-1 16,-4 7 2-16,-3-1-2 15,-8 1 2-15,-2 2-1 16,-4 1 1-16,2-1 3 16,-1-1-5-16,-8 2 1 15,-6-4-1-15,-9 3-1 16,-2-2 1-16,-2-3 0 15,-3-1 0-15,2-4 0 16,-2 1 0-16,3-1 0 16,0-2 2-16,-3-3-2 0,-5 2 2 15,-4 1-2-15,-3 0 1 16,-2-1 3-16,3 1-3 16,1 2 0-16,-1-5-1 15,-6 3 0-15,-7-4 0 16,-1-4 0-16,-3-1 0 15,-2-2 0-15,2-5-1 16,-4-2 1-16,4-2 1 16,-4-4 0-16,-1 1-1 15,-4 2 2-15,0 2-2 16,-1-2 0-16,0 1-1 16,2-1 1-16,-1 4 1 15,-3-6-1-15,3 3 1 0,-1-6-1 16,1-2 0-16,0 4 1 15,3-3-1-15,4 1 0 16,4 1 0-16,2-4 1 16,-2-1-1-16,2-4 0 15,-8-2 0-15,-4-1-2 16,-6-6 1-16,-10-10-1 16,-3-5 0-16,-8 2 1 15,-3 6 1-15,1 10 0 16,-2 7 0-16,-1 2 3 15,1 5-3-15,-2 0 2 16,0 1 1-16,-2-1 0 0,-9-5-1 16,-3-2-1-1,-5-7 0-15,-5-3-1 0,1-8 0 16,-1 1-1-16,4-3-1 16,3 6 1-16,-1 4 0 15,2 7-1-15,-2 12 1 16,0 4 2-16,0 3-1 15,-3 3 2-15,-1-3 0 16,-4 2-2-16,-2-1 1 16,-5-3 1-16,-5 2-2 15,-4 0-1-15,-6 2 1 16,0 1-2-16,-4 5 1 16,1 4-6-16,-2 3 3 0,-4 7-6 15,2 1-5 1,-6 0 0-16,-4 3-5 0,-5 6-28 15,-15 2-71-15</inkml:trace>
  <inkml:trace contextRef="#ctx0" brushRef="#br0" timeOffset="74952.4926">26641 5763 136 0,'-1'-17'33'0,"-2"6"9"16,-2-1-12-16,4 1 0 16,1-1 2-16,0 1-2 15,0 4-2-15,0 2 7 16,0 5 4-16,0-2-15 16,0 2-9-16,-2-1-4 0,2 1-5 15,0-1-5 1,-1 1 2-16,1 0-3 0,0 0-4 15,-2 0 4-15,2 0-1 16,0 0 0-16,0 6 1 16,0 14 1-16,0 14 0 15,0 10 1-15,0 15 1 16,0 12-2-16,0 8 1 16,0 4-1-16,-6 0 0 15,0-5 0-15,2-6-1 16,1-7 1-16,1-12 0 15,2-12-1-15,0-10 3 16,0-5-3-16,0-11 0 16,0-2 0-16,0-3 0 0,0-3-2 15,2-2-1-15,-2 5-3 16,0 0-21-16,-9 9-83 16,-31-4-153-16</inkml:trace>
  <inkml:trace contextRef="#ctx0" brushRef="#br0" timeOffset="81614.3709">8471 10330 123 0,'0'-6'30'0,"0"0"9"0,0-1-29 16,-3 7 19-16,0 0-5 15,0 0-5-15,3 0-6 16,0 0-3-16,0 0 6 16,0 0 3-16,0 0-6 15,0 0-4-15,-3 0-3 16,3 13-6-16,0 6 0 15,0 5-1-15,0-1-3 16,0-6 4-16,0-2-2 16,6-8-2-16,0-1-1 15,3-5-8-15,-2-1 7 16,1 0 6-16,-2 0 1 16,3-4 3-16,1-11 3 0,-4-5-2 15,0 3 0 1,-6 0-3-16,0 4 1 0,0 3 2 15,0 0-2-15,-3 6 2 16,-3 2-5-16,0 2 0 16,-1 0 0-16,4 0 5 15,0 0-5-15,3 0-2 16,0 0-5-16,0 0-1 16,0 0-10-16,0 0-29 15,0 4 14-15,0 5 11 16,6 4-46-16,4-6-48 15</inkml:trace>
  <inkml:trace contextRef="#ctx0" brushRef="#br0" timeOffset="82273.4792">9666 10542 89 0,'-9'-1'51'0,"2"-1"-22"0,4 2-17 16,0 0 5-16,-1 0 1 15,4 0-6-15,-1 0 0 16,1 0-1-16,0 0-5 16,-3 0-5-16,3 3 1 15,-3 6-2-15,3 1 0 16,0-3-4-16,0-3-1 15,0-4-17-15,0 0-3 16,7 0 9-16,3-4 16 16,-3-9 10-16,-4 3-10 15,-3-3 5-15,0 9 1 16,0 1 7-16,-3 3-8 16,-7 0-4-16,-1 0 12 15,2 0-10-15,-1 0 0 16,4 0-1-16,0 0 2 0,6 0-4 15,0-3-5-15,0-1-18 16,0-6-42-16,0-5-69 16</inkml:trace>
  <inkml:trace contextRef="#ctx0" brushRef="#br0" timeOffset="93755.3288">8056 13144 185 0,'20'0'43'0,"-7"0"-37"16,-7 0 4-16,3 0 10 15,7 0-7-15,-2-3 2 16,5 3-3-16,4 0-1 16,12 0-6-16,1 0 6 15,9 0-1-15,7 3-1 16,2 4 1-16,-3 0-3 16,4-1 3-16,3-2-2 15,-3 5 1-15,5-5-2 16,1 3-1-16,3-1 4 15,-1-2-7-15,1 2 3 0,3-2 0 16,5-1 3 0,7 0-4-16,-1-1 1 0,5 0-2 15,-7-2-1-15,-6 0-3 16,-1 3 1-16,-5-3-1 16,-4 0 0-16,-2 2 2 15,-3-2-2-15,-3 3 0 16,-1-3 1-16,2 0-1 15,3 0 0-15,-5 0 0 16,4 0 1-16,-6 0-1 16,-1 0 1-16,-2 0-1 15,-1 0 0-15,7 0 1 0,9 0 0 16,8 0 0 0,7 0 1-16,0 0-2 0,3 0 0 15,-1 0 0-15,2-3 0 16,8-2 0-16,-7 1-1 15,4-2 2-15,-6 2-2 16,0 1 5-16,-3 0-7 16,-8-1 6-16,3 4-3 15,-3-3 0-15,4 3 0 16,0 0 2-16,-2 0-2 16,-3 0 0-16,-10 0 0 15,-8 0 0-15,-4 0 0 16,-8 0 0-16,-6 0 0 15,-4 0-1-15,-8 0 0 16,1 0 1-16,-11 0 1 0,0 0-1 16,-2 3 0-16,-4-3 0 15,3 0 0-15,-1 0 0 16,1 0 0-16,-3 0 1 16,1 0-1-16,-1 0 0 15,0 0 0-15,0 0 1 16,-3 0-1-16,3 0 2 15,-3 0 0-15,3 0-2 16,0 0 0-16,0 0 0 16,0 0 0-16,1 0 0 15,4 0 1-15,-5 0-1 16,0-3 2-16,0 3-2 0,0-3 1 16,0 2 1-1,-3 1-2-15,3-3 0 0,-3 3 1 16,3 0-1-16,-3-3 1 15,0 0-1-15,3 3 0 16,-3-1 0-16,0 1-1 16,4 0 1-16,-4 0 0 15,0 0 0-15,0 0 0 16,0 0 1-16,0 0-1 16,0 0 0-16,0 0 0 15,0 0-1-15,0 0 1 16,0 0 0-16,0 0 0 15,0-3 0-15,3 3 0 0,-3 0 1 16,0-3-1 0,1 3 0-16,1 0-1 0,-2 0 1 15,1 0 1-15,-1 0-1 16,0 0-2-16,0 0 2 16,0-3 0-16,0 3-2 15,2-4 1-15,3 1-3 16,-2-4-1-16,0 1-15 15,-3 5-38-15,0-5-76 16</inkml:trace>
  <inkml:trace contextRef="#ctx0" brushRef="#br0" timeOffset="98192.0219">7767 15100 124 0,'-14'0'60'0,"1"0"-21"16,10 0-22-16,3 0-4 15,0 0 1-15,0 0-6 16,0 0-3-16,0 0-5 16,0 0 0-16,0 0 5 15,0 0 0-15,6 0-3 16,9 0 3-16,10 0 1 15,5-4 7-15,3 1-6 16,4-3 1-16,5 2-2 16,4-6 2-16,9 3-1 0,5-2 1 15,7-1 2-15,11 0 1 16,4 1-4-16,6 5 6 16,1 1-7-16,-5 0 3 15,1 2 1-15,-3 1-5 16,3 0 3-16,-1 0-3 15,7 0 1-15,6 0-3 16,4-3 0-16,-4 3-1 16,-3 0-1-16,-3 0-1 15,3 0 0-15,-3 7 0 16,0 3-1-16,-6 0 1 0,-1 0 0 16,-4-4 0-1,-2-2 1-15,1-2-1 0,3-2 1 16,0 0-1-16,3 3 2 15,0 4 0-15,-4 6-2 16,1-2-1-16,5 5 0 16,7-5 1-16,7-1 0 15,3-4-2-15,-4-3 2 16,-3-3-1-16,-6 0 1 16,-3 0 1-16,3 0-1 15,0 0 3-15,0 0-3 16,3 1 0-16,0 5 1 15,0 3-2-15,0-2-2 16,3 6 3-16,-6-3-1 16,-3 0 1-16,-10 0-1 0,-7 0 1 15,-2 3 0-15,-4 0 0 16,0-3-2-16,-7 3-2 16,0-2 1-16,-3-1 2 15,5 0-2-15,-2-1 1 16,-4-2 0-16,4-4 1 15,2 1 1-15,1 1 0 16,7 0 4-16,4-3-3 16,3 5-1-16,-5-1-1 15,3-2 1-15,-2-1 0 16,4 0 0-16,-4-3 0 16,6 0 0-16,2 0 1 0,-2 0-1 15,10 0 0-15,1-3 1 16,6-4-1-16,0 1 1 15,-3 2-1-15,1-1-1 16,-1-2 0-16,-1 0 0 16,-2-3 1-16,-3 0 1 15,-1-3 0-15,-5-2-1 16,-2 3 1-16,-2-8-2 16,-2-2 2-16,3-2 0 15,2-6-1-15,-3-2 0 16,2-1 1-16,-4 2-2 15,-6-4 1-15,5 2 0 16,-4 3 0-16,7-6 0 0,-8 2 0 16,-1-1-1-1,-5-2-1-15,-3-2 1 0,0-2-2 16,-1-1 3-16,0 2 3 16,-4 1-3-16,-1 2 0 15,-1 0 1-15,-2 2-2 16,7 4 2-16,2-2 0 15,-2 4-1-15,1 2 0 16,-2 0 0-16,1 2 0 16,-4 1 0-16,-4 1 0 15,4 1 0-15,-5-2-1 16,3 1 1-16,-3 0 0 16,-2 2 0-16,-2 2 0 15,-2-1 1-15,-2-3-1 0,4 3 1 16,-6-2 0-16,0 2-1 15,-1-1 0-15,-1 1 0 16,-2 2 0-16,-4 4 1 16,0-2-1-16,-9 5 1 15,-1-2-1-15,-6 6 0 16,-4 0 0-16,-2 1 0 16,0 4 0-16,-4-2 0 15,1 4 2-15,-1 0-2 16,-3 0 1-16,0 0-4 15,0 0 3-15,0 0 0 16,0 0 0-16,0 0-1 16,0 0-7-16,0 0 2 0,0 0-9 15,0 0-8-15,-11 2-56 16,-14 5-166-16</inkml:trace>
  <inkml:trace contextRef="#ctx0" brushRef="#br0" timeOffset="99514.776">8543 16563 158 0,'0'7'0'15,"0"-1"2"1,16-3 9-16,14 6 12 16,22 9-1-16,-4-8 0 0,10 0-3 15,11 1-2-15,5 0-1 16,7-1-3-16,10-2-7 16,6-2 4-16,10-6-9 15,1 0 12-15,2 0-5 16,0-7-1-16,-2-11-1 15,-5-6 4-15,-5-11-5 16,-8-2-2-16,-8-7 3 16,-12 0 1-16,-7-1-5 15,-11-7 2-15,-9 1 1 16,-10-4 1-16,-12 1 0 16,-5-2 3-16,-13 1 3 0,-3-3-9 15,-12-4 10-15,-22-7-8 16,-13-4-1-16,-9-5-4 15,-17 0 2-15,-9 3-4 16,-9 2 2-16,-9 7 0 16,-9 7 5-16,-3 9 2 15,-9 11 0-15,-1 4-1 16,-5 10-4-16,3 3 2 16,8 8-1-16,7 7-3 15,12 4-2-15,6 3-5 16,6 0 6-16,9 4-2 15,7 15-3-15,5 7 2 16,1 8 3-16,2 6-6 0,3 9 2 16,6 3 5-16,7 5-3 15,8 2-7-15,7-3 2 16,3 1 4-16,9-5-4 16,2 4 5-16,7-2 0 15,3 2 1-15,6 0-2 16,0-7 0-16,0-5 1 15,9-8-6-15,4 0-1 16,4 0 7-16,2-1 1 16,3 2-1-16,1 3 1 15,7-3 2-15,1-1 0 16,9-3 0-16,8 0 0 0,1-6-2 16,9 0 0-16,-2 1-1 15,-1-5 2-15,-3 1-2 16,-4-1-4-16,-2-7-4 15,-1-2-9-15,-2 2-21 16,-4-6-55-16</inkml:trace>
  <inkml:trace contextRef="#ctx0" brushRef="#br0" timeOffset="108495.9007">3625 11400 172 0,'-24'14'98'15,"-1"-14"-35"-15,8 0-25 16,16 0-10-16,1 0-5 16,0 0-8-16,0 0-11 15,0 0-4-15,0 0 0 16,1 0-2-16,5-7-7 15,11-20 9-15,19-15 5 16,13-14 3-16,12-16-6 16,6 2-1-16,2 0 0 15,13 1 1-15,3-3-1 16,9 4 2-16,3 0-3 16,0 2 1-16,0 0-1 0,1-1 0 15,2 5-1-15,-1-1-2 16,-2 1 3-16,3-8 0 15,7-6 0-15,5-10 2 16,-3-3-2-16,-2 6 2 16,-17 10-2-16,-14 11 0 15,-18 9-1-15,-13 14-2 16,-9 8 2-16,-2 5-2 16,-3 4-7-16,-5 2-1 15,-4 0-10-15,-4 3-13 16,-6 1-12-16,-6 2-34 15,-6 1-75-15</inkml:trace>
  <inkml:trace contextRef="#ctx0" brushRef="#br0" timeOffset="108885.6159">4605 9693 220 0,'-7'0'29'0,"7"0"-29"15,0 17-6-15,10 18 6 16,10 13 2-16,11 10 3 15,9 5-2-15,8 4 0 16,12 9 1-16,4 9 0 16,5 5 2-16,2 8 0 15,2 7-5-15,3-8 0 16,2-8 1-16,-5-17-4 16,-6-21 0-16,-13-13 1 15,-14-8 0-15,-16-6 1 16,-9 2 0-16,-6-3-6 15,-9-3-2-15,0-3-11 16,-9-10-73-16</inkml:trace>
  <inkml:trace contextRef="#ctx0" brushRef="#br0" timeOffset="109430.9851">4711 9590 139 0,'-3'-3'24'0,"3"0"-8"0,0-1-7 15,0-2-9-15,11-4 2 16,11-3 4-16,11 0-1 15,9-3 1-15,7-5 4 16,9-8 10-16,11-8 1 16,8-9-1-16,14 3-3 15,9-4-8-15,8 5-2 16,5-1-1-16,2 7-4 16,-6 3-1-16,-5 6 1 15,-13 8-2-15,-10 2-2 16,-17 7 2-16,-16 3 0 15,-14 1-1-15,-13 5-1 16,-12 1-4-16,-6 0-8 0,-3 0 14 16,0 14 0-16,0 21 22 15,-3 16-11-15,-9 24-2 16,-9 19-6-16,-4 18-1 16,-8 13 0-16,-9 11-2 15,-10 2 0-15,-6-5-1 16,-8-5 1-16,2-12 1 15,-2-13-1-15,5-11 2 16,6-10 0-16,3-9-2 16,10-7 2-16,3-10-2 15,2-10-10-15,9-15-9 16,5-19-76-16</inkml:trace>
  <inkml:trace contextRef="#ctx0" brushRef="#br0" timeOffset="110714.4868">4965 8504 90 0,'6'-30'19'16,"4"-9"-15"-16,10-14 3 16,2 13 9-16,-1-6 4 0,4-1 8 15,5-5-8-15,3 0 0 16,6-3-3-16,7-3-7 16,8 0 7-16,7-7-9 15,8 2 0-15,-1-2 0 16,-4-2-2-16,-1-2-5 15,1 0-1-15,-6 1 2 16,2 3-2-16,-9 6 1 16,-8 7-1-16,-6 5-1 15,-7 11-2-15,-9 6 2 16,-3 7 1-16,-5 5 0 16,-5 5-5-16,-4 4 5 0,-2 3 2 15,1 6-2-15,-3 0-2 16,0 0 2-16,0 0-1 15,0 0 1-15,0 0 0 16,0 0 0-16,0 0 0 16,0 0-1-16,0 0 0 15,0 0-5-15,0 0-7 16,3 0-13-16,0 0-7 16,3-1-7-16,-2-2-13 15,2 1-36-15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07-01T06:38:12.571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4198 8531 107 0,'-34'-34'26'0,"1"1"-8"15,15-3 1-15,-6 3-10 16,0 10-4-16,-1 0 0 16,5-1 2-16,-5 0 8 15,6 3-2-15,2 1 1 16,1 3 3-16,7 5 0 15,0 1-13-15,3 1 5 0,0-3-7 16,0 0-2-16,3-4-6 16,0-4-3-16,3-4 7 15,0-5-8-15,0 0-12 16,0 1-15-16,3-1-32 16,3 0-27-16</inkml:trace>
  <inkml:trace contextRef="#ctx0" brushRef="#br0" timeOffset="404.1375">3835 7775 181 0,'-10'0'76'0,"4"2"-17"0,6-2-30 16,0 0-15-16,0 2-9 15,0 8-5-15,18 8-1 16,13 8 1-16,17 1 5 16,15 2-1-16,14 1-3 15,7-6 5-15,7-2 0 16,7-2-3-16,8-3 3 16,3 2 0-16,6-2-2 15,-6-1 1-15,-3 7-1 16,-9 0 1-16,-6-2-1 0,0 1-1 15,-3-2-1 1,0-6 2-16,0-4-1 0,-12-3-2 16,-9-4 0-16,-10-3-1 15,-11 0 0-15,-7 0-1 16,-9 0 1-16,-5 0-3 16,-10 0 0-16,-6 0-8 15,-9 0-10-15,-3-1-9 16,-30-8-181-16</inkml:trace>
  <inkml:trace contextRef="#ctx0" brushRef="#br0" timeOffset="673.909">4901 7896 292 0,'-6'-1'52'0,"4"1"-37"15,1 0-15-15,1 1-2 16,0 33-6-16,0 15 8 16,3 17 5-16,6 9-2 15,1 2 1-15,2 1-2 16,0 2-1-16,0 0 2 16,-6-1-3-16,0-3 1 15,-3-8-2-15,-3-10 1 16,0-18-10-16,0-18-6 15,0-15-44-15,0-7-63 0</inkml:trace>
  <inkml:trace contextRef="#ctx0" brushRef="#br0" timeOffset="1019.9253">4896 8068 285 0,'-1'0'54'0,"1"0"-45"15,0 0-9-15,0-1-1 16,19-2-1-16,17 0 2 16,15 0 4-16,7-1 1 15,6 1 4-15,3 3-2 16,-3 0 0-16,2 0 0 0,-5 0-4 16,-3 10 1-16,-5 0-3 15,-7 3 0-15,-12 1-1 16,-4 6-6-16,-15 5-1 15,-8 9 7-15,-7 13 7 16,-19 14 7-16,-26 9 1 16,-16 12-2-16,-15 1-6 15,-9 0-3-15,4 3-4 16,-2-1 0-16,4 1-6 16,10 0-7-16,5 0-14 15,9-3-39-15,13-1-79 16</inkml:trace>
  <inkml:trace contextRef="#ctx0" brushRef="#br0" timeOffset="1506.5341">3962 11215 241 0,'-25'4'27'16,"12"-4"6"-16,8 3-8 16,5-3-4-16,0 0 1 15,0 0-22-15,0 0-8 16,15 0-1-16,24 0 9 16,19 0 17-16,20 0 1 15,13-7-6-15,10 2-3 16,8 0-5-16,4 5 3 15,2 0-4-15,-9 0 0 0,-9 0-3 16,-6 0 2-16,-12 0-2 16,-4-7 2-16,-11-5-2 15,-9-1 0-15,-6 0-2 16,-13-1-5-16,-12 1-17 16,-15-3-38-16,-9-4-100 15</inkml:trace>
  <inkml:trace contextRef="#ctx0" brushRef="#br0" timeOffset="1754.2858">4695 10730 299 0,'-3'0'39'0,"3"23"-31"15,0 20-8-15,7 16 3 16,10 18 9-16,2-1-4 15,2 0-6-15,0-4 2 16,-2-6-4-16,-5-6 1 16,-1-7-1-16,-7-8-1 15,0-12-4-15,-3-16-5 16,0-10-19-16,-3-7-30 16,0-10-21-16,-9-27-112 15</inkml:trace>
  <inkml:trace contextRef="#ctx0" brushRef="#br0" timeOffset="2040.2272">4725 11017 121 0,'0'-6'60'16,"0"2"-52"-16,22-5 14 15,11 2 0-15,10 1-2 16,11-1 5-16,6 0-11 16,4 4 3-16,4 3-7 15,-2 0 1-15,-2 10-1 16,-1 7-2-16,-8-1-4 15,-10-1-2-15,-14-4-1 16,-13-1 1-16,-15 3 0 16,-3 10 4-16,-21 11 25 15,-21 15-16-15,-13 7-7 16,-6 7-5-16,-3 0-3 16,1 6 0-16,5 4-6 0,3 6-6 15,7 3-7-15,2 10-12 16,10 1-45-16,6 0-82 15</inkml:trace>
  <inkml:trace contextRef="#ctx0" brushRef="#br0" timeOffset="2534.052">4056 14030 89 0,'33'13'25'15,"3"0"2"-15,9 0 1 0,10 1 5 16,9 1-2-16,9-4-2 15,11 2-9-15,4-10 2 16,0-2 1-16,0-1 0 16,-5 0-3-16,-2 0-9 15,1 0-4-15,-4 0-1 16,-1 6-4-16,-2 7-2 16,-1-2 0-16,-8 2-2 15,-8-3-5-15,-16-5-7 16,-15-3-27-16,-18-2-63 0</inkml:trace>
  <inkml:trace contextRef="#ctx0" brushRef="#br0" timeOffset="2774.8148">4917 13795 140 0,'-3'0'159'0,"3"14"-153"15,3 11-5-15,15 12 2 16,3 10-2-16,1 2 0 16,-2 0 0-16,-1 5 0 15,0 1-1-15,-8-1 0 16,-2-2 0-16,-6-8-1 16,-3-5-3-16,0-12-9 0,0-11-11 15,0-16-31-15,-15-7-111 16</inkml:trace>
  <inkml:trace contextRef="#ctx0" brushRef="#br0" timeOffset="3096.8374">4950 13841 133 0,'18'-2'27'0,"6"-3"-6"15,10 5-4-15,9 0 7 16,10 0-4-16,8 14-5 15,3 2-4-15,4 4-4 0,-8 1-4 16,-6 1 0-16,-5 5-1 16,-13-1 0-16,-6 1 2 15,-11 2 5-15,-4 1 1 16,-12 2 2-16,-3 2 5 16,-6 3 3-16,-19 5-10 15,-11-1-1-15,-6 1-7 16,-13-2 0-16,-8-1 2 15,-1-6-3-15,0-3-1 16,7-7 0-16,11-3-6 16,12-4-4-16,7-6-28 15,9-6-43-15,5-4-139 16</inkml:trace>
  <inkml:trace contextRef="#ctx0" brushRef="#br0" timeOffset="4911.879">7161 8781 100 0,'-4'3'121'0,"2"-3"-101"16,2 0-10-16,0 0 6 0,0 0-6 15,0 0-2 1,0 0-2-16,0 0-3 0,0 0 6 16,2 0-1-16,11 0 4 15,5 0 0-15,6 0 1 16,9 0 4-16,1 0-9 16,9 0 6-16,-1-3 0 15,10 3-4-15,3-3-2 16,8 3 3-16,1-4-5 15,8-2 1-15,5-4-1 16,7 1-3-16,7-1-1 16,0 3 2-16,0 1-3 15,-3 2-1-15,0 4 1 16,6 0-1-16,-6 6 0 16,-3 4 0-16,-1 1 0 0,-4-3 0 15,1-4 0-15,-5 3 2 16,0-4-1-16,-3 1-1 15,2 2 2-15,2-2-2 16,-5 2 2-16,-2 1-2 16,0 0-2-16,-3-4 2 15,2 0-1-15,-2-3 1 16,-1 0-1-16,-8 0 1 16,-6-3 0-16,-7 0 0 15,-8-1 1-15,-10 1-1 16,-6 0 2-16,-5-1-2 15,-6 1 0-15,0 3 2 0,0-1-2 16,-4-1 0-16,0 1 0 16,-3 1 0-16,-3-3 0 15,0 3 0-15,3 0 0 16,-3 0 0-16,0 0 1 16,0 0-1-16,0 0 0 15,0 0 0-15,0 0 0 16,0 0 0-16,0 0 1 15,0 0 2-15,0 0-2 16,0 0 0-16,0 0 2 16,0 0-1-16,0 0 2 15,0 0-2-15,0 0 2 16,0-3-2-16,0 3-1 0,0 0-1 16,0 0 2-16,0 0-4 15,0 0 4-15,0 0-2 16,0 0 0-16,0 0 0 15,0 0 2-15,0 0-2 16,0 0 1-16,0 0-1 16,0 0 0-16,0 0 0 15,0 0 0-15,0 0 0 16,0 0 0-16,0 0 0 16,0 0 0-16,0 0-1 15,0 0 1-15,0 0 0 16,0 0 0-16,0 0 0 0,0 0 1 15,0 0-1-15,0 0 0 16,0 0 2-16,0 0-3 16,0 0 2-16,0 0-2 15,0-1 1-15,0 1 0 16,0 0 0-16,0 0-2 16,0 0-3-16,0 0-1 15,0-2-11-15,0 2-26 16,0 0-35-16,0 0-67 15</inkml:trace>
  <inkml:trace contextRef="#ctx0" brushRef="#br0" timeOffset="8143.5234">7060 10109 14 0,'0'7'44'0,"0"-4"-35"15,3 0 3-15,4 0 3 0,-1 1 3 16,3 2 0-16,0-2-9 16,6 3 3-16,-3-2-3 15,1 0 1-15,5 1 2 16,0 0-6-16,0 1 0 16,3-1-4-16,-2-2 0 15,-1 2-2-15,0-2 5 16,4 3 1-16,-5-4-1 15,2 4-3-15,1-4 2 16,-1 3-3-16,0-2 5 16,1 2-2-16,2-5-2 15,2 2 2-15,1-3 0 16,1 0-3-16,1 0 2 16,1 0 6-16,2-3-6 15,-5-4 4-15,2 0-4 0,-5 0-1 16,4-2 0-16,-1-1 1 15,-1 3 3-15,0-4-2 16,-2-1-4-16,-7 1 4 16,3-1 2-16,-6-4-2 15,0-2 3-15,3-5 3 16,-3-6-2-16,1-5 1 16,-1-2-3-16,-4 3 0 15,2 0-2-15,-1 3 0 16,-6 4 3-16,3 0-5 0,-3 5 1 15,-3 1 1 1,3-1-1-16,-3 0 1 0,0-2 1 16,0-3 4-16,0-1-2 15,0-6-4-15,0 4 6 16,0-2-9-16,0-1 5 16,0 3-2-16,-3-1-1 15,0 1 1-15,-3-2-1 16,0-2 0-16,-3 3-1 15,-1 1 0-15,2-1 2 16,-4 3-3-16,-1 1 1 16,4 2 4-16,-6-2-1 15,3 2 1-15,-4-1-4 16,2 4 1-16,2-2-1 16,-4 1 5-16,4-1-5 0,-6-1 1 15,3-2 0-15,-3 4 1 16,-4-2-2-16,4-3 3 15,-3 5-2-15,-1 1 2 16,2 1 0-16,-5 1-2 16,1 1 1-16,6 0-2 15,-6 7-1-15,5-2 6 16,-2 3-3-16,3 0-1 16,0 0-4-16,0 3 2 15,2-2-1-15,-1 5 1 16,1-1-1-16,1 2 2 15,-3-1 2-15,3 4 0 0,-1-3-2 16,-2 3 0-16,3-1-1 16,-1 1-1-16,2 0 1 15,-2 0-1-15,1 0 0 16,1 0 0-16,1 1 0 16,-2 6-2-16,0 1 2 15,3-1 1-15,-4 3-1 16,1 0-2-16,0 3 1 15,0-2 2-15,-1 2 0 16,2-3 0-16,-2 5 0 16,2-2-1-16,-2 1 0 15,4 0-1-15,-4 2 0 16,5 1 2-16,-1-1 0 0,2 3-3 16,-2-1 3-1,4 1-1-15,-2-1 1 0,4 1 0 16,0 0-2-16,-3 2 2 15,6-1 0-15,-4 1 0 16,2 0 0-16,-1 3 1 16,3 2-2-16,0-1 2 15,0-1-1-15,3 0 1 16,0-1-1-16,0 3 0 16,0 1 1-16,0-4-2 15,0 3 1-15,3 0-1 16,3 1 1-16,5 5 0 0,-1-8 1 15,2 3-1 1,0-4 0-16,3-4 0 0,0 7 0 16,1-2 0-16,8 1 0 15,-3-1 1-15,3 2-1 16,-2-2 0-16,2 2 0 16,-3 1 1-16,3 0-1 15,-2-2 1-15,-1 1-1 16,-3-2 0-16,-2-1 0 15,1-7 1-15,-1 4-2 16,-1-6 1-16,-3-4 0 16,0 0 0-16,0 0 0 15,-2-3 0-15,1-4-2 16,-2 2 2-16,-2 0 0 16,2-3-1-16,-3 1 1 0,2 0 2 15,2-2-2-15,-4 2 0 16,0 0 0-16,0-2 2 15,-3-1-2-15,0 2 0 16,1-1-1-16,-1-1 1 16,-3 0 0-16,0 0 0 15,0 3 0-15,0-3 0 16,0 0 2-16,0 0-2 16,0 0 1-16,0 0-1 15,0 0 2-15,0 0-1 0,0 0 0 16,0 0-1-1,0 0 0-15,0 0 0 0,0 0 0 16,0 0 0-16,0 0 1 16,0 0-1-16,0 0 0 15,0 0 0-15,0 0 0 16,0 0 0-16,0 0-1 16,0 0 1-16,0 0 0 15,0 3 1-15,0-3-2 16,0 0 2-16,0 0-1 15,0 0 0-15,0 0 0 16,0 0 1-16,0 0-1 16,0 0 0-16,0 0 0 15,0 0 1-15,0 0-1 16,0 0 0-16,0 0 1 16,0 0-1-16,0 0 0 0,0 0-2 15,0 0 1-15,0 0 1 16,0 0 0-16,0 0-1 15,0 0 1-15,0 0 0 16,0 0-1-16,0 0 1 16,0 0 0-16,0 0 0 15,0 0 0-15,0 0-1 16,0 0-1-16,0 0 2 16,0 0 0-16,0 0 0 15,0 0 2-15,0 0-2 16,0 0 0-16,0 0 0 0,0 0 0 15,0 0 0 1,0 0 0-16,0 0 0 0,0 0 0 16,0 0 1-16,0 0-2 15,0 0 1-15,0 0 0 16,0 0 0-16,0 0 0 16,0 0 0-16,0 0 0 15,0 0 0-15,0 0 0 16,0 0 0-16,0 0 0 15,0 0-2-15,0 0 2 16,0 0 0-16,0 0 0 16,0 0 0-16,0 0 0 15,0 0 0-15,0 0 2 16,0 0-2-16,0 0 0 16,0 0 0-16,0 0 0 0,0 0 0 15,0 0 0-15,0 0 0 16,0 0 1-16,0 0-1 15,0 0 0-15,0 0 0 16,0 0-1-16,0 0 1 16,0 0 0-16,0 0-2 15,0 0 2-15,0 0 0 16,0 0-1-16,0 0 0 16,0 0-8-16,0 0-9 15,0 0-48-15,0 0-82 16</inkml:trace>
  <inkml:trace contextRef="#ctx0" brushRef="#br0" timeOffset="11187.2452">5729 11355 112 0,'-2'-4'46'15,"2"4"-15"-15,0 0 0 16,0 0-4-16,0 0-5 15,0-3-6-15,0 3-6 16,0 0-6-16,0 0 1 16,0 0-3-16,2 0 0 15,1 0-1-15,3 0 5 16,1 0 1-16,2 0-6 16,-3 0 2-16,5 0 4 15,-1 0 5-15,2 0-4 16,7 0-1-16,-2 0-2 0,5 0 2 15,2 3-1-15,1 0 0 16,-2-2-3-16,-1 5 2 16,-1-3-1-16,-3-2-4 15,-2 5 5-15,-2-4-1 16,2 0 0-16,-4 1-1 16,6 2 4-16,-3-1-6 15,6 3 6-15,-2 2-2 16,-1-2-3-16,3 0-1 15,1 0 0-15,-2-1 1 16,5-2 0-16,2 2-2 16,-2 1 1-16,2-1 2 15,-1-2-1-15,-4 1-2 16,-3 0 0-16,-5-3 1 16,-1 1 0-16,-1-2 1 0,-4 2-2 15,2 0 3-15,-4-2-2 16,3 2 1-16,0-3-2 15,1 3 1-15,1 0 0 16,1-2 0-16,4 2 0 16,-2-3 1-16,5 3 1 15,0-3 0-15,-2 3-2 16,-1-2 0-16,2-1 2 16,0 3-2-16,0-3-1 15,3 0 1-15,1 0 0 16,-1 0-1-16,0 0 1 15,6 0-1-15,4 0 1 0,5 0 1 16,0 0-1-16,4 0-1 16,5 0 2-16,4 0-1 15,2 0-1-15,4 0 2 16,-3-3-2-16,0 3 2 16,-4 0-2-16,-2 0 0 15,-4 0 1-15,4 0-1 16,5 0 0-16,3 3 0 15,7 0 1-15,3 0-1 16,2-2 0-16,8-1 0 16,-2 0 1-16,0 0-1 15,2 0 2-15,-8 0-2 16,-5 3 0-16,-3 0 0 0,3 0 2 16,-1-2-4-16,7 2 2 15,2 3 0-15,-2-2 0 16,-4-1-2-16,1 4 2 15,-6 0 0-15,1-2 0 16,3 5 0-16,-4 3 0 16,0-3 1-16,-1 0-1 15,-3-2 0-15,1-2-1 16,3 1 1-16,5 0 0 16,-8-5 0-16,0-2-4 15,-13 0 4-15,-6 0 0 16,-5 0 0-16,-4 0-1 15,-2 0 2-15,-4 0-2 16,-6 0 1-16,-1 0 0 0,-1 0 0 16,-1 0 0-16,4 0 0 15,-2 0 1-15,2 0-1 16,3 0 0-16,-2 0 0 16,-1-2 0-16,-3 1 0 15,0-2 1-15,3 3-1 16,-4 0-1-16,0 0 0 15,-3 0 1-15,0 0 0 16,-2 0 0-16,-1-3-1 16,0 3 1-16,-3 0 0 0,-2-1 0 15,3 1 0 1,-4 0 1-16,0 0-1 0,0 0 0 16,0 0 1-16,0 0 1 15,0 0-1-15,0 0-1 16,0 0 2-16,0 0-1 15,0 0 1-15,0 0-2 16,0 0 0-16,0 0 1 16,0 0 0-16,0 0 0 15,0 0-1-15,0 0 1 16,0 0-1-16,0 0 0 16,0 0 0-16,0 0 0 15,0 0 1-15,0 0-1 16,0 0 1-16,0 0-1 15,0 0 0-15,0 0-1 0,0 0 1 16,0 0 0-16,0 0 0 16,0 0 0-16,0 0 0 15,0 0 0-15,0 0 0 16,0 0 0-16,0 0 1 16,0 0-1-16,0 0 0 15,0 0 0-15,0 0 0 16,0 0 1-16,0 0-1 15,0 0 1-15,0 0-1 16,0 0 0-16,0 0 0 16,0 0 0-16,0 0 0 15,0 0 0-15,0 0 0 0,0 0 1 16,0 0-1 0,0 0 0-16,0 0 0 0,0 0 0 15,0 0-1-15,0 0 1 16,0 0 0-16,0 0-1 15,0 0 1-15,0 0-1 16,0 0 1-16,0 0 0 16,0 0-1-16,0 0 1 15,0 0-1-15,0 0 0 16,0 0 1-16,0 0 0 16,0 0-1-16,0 0 0 15,0 0 1-15,0 0 0 16,0 0 0-16,0 0 0 0,0 0 0 15,0 0 1 1,0 0-1-16,0 0 0 0,0 0 0 16,0 0 0-16,0 0 0 15,0 0 0-15,0 0 0 16,0 0 0-16,0 0 0 16,0 0 0-16,0 0-1 15,0 0 1-15,0 0 0 16,0 0-1-16,0 0-1 15,0 0 2-15,0 0 0 16,0 0 0-16,0 0 0 16,0 0 0-16,0 0 0 15,0 0 2-15,0 0-2 16,0 0 0-16,0 0 0 0,0 0 0 16,0 0 0-16,0 0 0 15,0 0 0-15,0 0 0 16,0 0 0-16,0 0-2 15,0 0 4-15,0 0-2 16,0 0 0-16,0 0 0 16,0 0 0-16,0 0 0 15,0 0 0-15,0 0 0 16,0 0 0-16,0 0 0 16,0 0 0-16,0 0-2 15,0 0 2-15,0 0 0 16,0 0 0-16,0 0-2 15,0 0-1-15,0 0-10 0,0 0-36 16,0 0-78-16</inkml:trace>
  <inkml:trace contextRef="#ctx0" brushRef="#br0" timeOffset="14007.2045">12944 11912 156 0,'-12'-9'25'15,"3"-1"-22"-15,6 3 12 16,-6 0 3-16,4-2-10 16,1-5 8-16,-2-3-1 15,-4-6 11-15,4-2-4 16,-5-3-1-16,2 0-2 15,-7-2 0-15,1 3-5 16,-6-3-7-16,-4 7 0 16,-5-3-1-16,-6 6 0 0,-5 1-1 15,-2 2-1 1,-3 0 3-16,-2 1-5 0,2-1 0 16,-3 6-2-16,4 1 0 15,0 2 2-15,5 4 2 16,3 1-3-16,0 3 1 15,1 0-2-15,0 0 0 16,0 4-3-16,-1 8 1 16,1 4-2-16,-1 1 3 15,4 3-1-15,8 0 1 16,-1 6 1-16,4 1-2 16,1 9 1-16,3 0-5 15,2 7 5-15,2 0 0 16,1 4 0-16,4-1 1 15,3 0 0-15,0-3-2 0,6 0 2 16,0 0-1-16,0 3 1 16,0-3 0-16,6 7-1 15,6-4 1-15,8 1 0 16,6 1-1-16,-1-5 1 16,8 4 0-16,6-1 0 15,0 4-1-15,3 2 0 16,4 1 1-16,-4-3 0 15,-2-3 0-15,-2-5-1 16,0 1 1-16,-2-4 0 16,0-5-3-16,1-2 3 15,-3 1 0-15,5-6 0 0,0 2 0 16,4-5 0-16,-1-4 0 16,3-4-3-16,-2-7 6 15,-4-4-3-15,2-5 0 16,4 0 1-16,1-10-1 15,4-13 2-15,2-4-2 16,-1-6 2-16,-2-3-2 16,0-1 0-16,-7 1-2 15,-3-1 2-15,-7 5-3 16,3-1 3-16,-5-1-2 16,-2-1 2-16,-1-2 0 15,-8-3 0-15,1-6 0 16,-7-4 2-16,-7-6-2 0,-5-3 0 15,-1 0 0 1,0-1 0-16,-10 0 0 0,-6 5 0 16,-4 1 3-16,-2 5-2 15,1 6 3-15,-1 4 1 16,0 8-2-16,2 1 3 16,-3 1-5-16,4 3-1 15,0-1 0-15,-2 5 0 16,6 5 0-16,-2 3 3 15,7 4-3-15,-2 3 1 16,2 1-1-16,4 3-1 16,-2-1 1-16,6 4-2 0,1 0-1 15,-1 0-4 1,1 0 1-16,-1 0-2 0,1 0-19 16,-6 0-80-16,-5 0-72 15</inkml:trace>
  <inkml:trace contextRef="#ctx0" brushRef="#br0" timeOffset="17991.633">5589 14403 95 0,'-5'0'30'0,"4"0"-17"16,1 0 4-16,0-3-1 16,0 3-1-16,0 0-3 15,0 0-11-15,0 0 3 16,4-3-3-16,8 2 3 0,3 1 3 15,4 0 7-15,5-3-1 16,3 3-8-16,7-3 3 16,2 2 5-16,3-2 3 15,3 3-10-15,1 0 1 16,-1 0-1-16,7 0 2 16,-1 0 0-16,4 0-2 15,0 0-3-15,6 0-1 16,2 0 2-16,1 0-4 15,3 4 4-15,-1 9 0 16,7 1-1-16,2 2 0 16,4 1-2-16,-6-2-1 15,0-5 3-15,-4 0-3 16,-1-3 0-16,1 0 0 0,1 0 1 16,2-1-1-16,-5-2 2 15,-3 2 2-15,-4-2-2 16,1 4 0-16,-6-1-2 15,-1 3 4-15,4 0-4 16,-1-3 0-16,-3 0 1 16,7-1 0-16,0-6 1 15,8 0 0-15,2 0 2 16,1 0-1-16,-5 0-2 16,-3 0-1-16,-1 0 0 15,-5 0-1-15,2 7 1 16,-2 3 0-16,0-3-1 15,-1-1 1-15,-6 1 0 0,1-5 0 16,-4 0 2-16,1 1 0 16,-1-3-1-16,-2 0-1 15,-2 0 2-15,0 0-2 16,2 0 1-16,-4 0-1 16,0 0 1-16,-2 0-1 15,-1 0 3-15,1 0-3 16,5 0 0-16,-2 0 0 15,-1 0 1-15,0 0-1 16,0 0 1-16,-3-5-1 16,2 3 0-16,-5-1 0 15,0-1 0-15,1 1 0 0,2 0-1 16,-3 0 1-16,3 2 0 16,-5 1 0-16,-1 0 0 15,0-3 0-15,-2 3 0 16,-4 0-3-16,1 0 3 15,-1 0 2-15,-3 0-2 16,0-3 1-16,-2 3-1 16,-6-3 0-16,4 2-3 15,-5 1 3-15,1 0 0 16,1 0 0-16,-2 0-1 16,1 0 0-16,-3 0 0 15,3 0 0-15,-3 0 1 16,-1 0 0-16,0 0 0 15,-4 0 0-15,2 0 0 16,-4 0 0-16,0 0 0 0,0 0 0 16,-3 0 0-16,3 0-1 15,-3 0 1-15,0 0 0 16,0 0 0-16,0 0 0 16,0 0 0-16,0 0 0 15,0 0 0-15,0 0 1 16,0 0-1-16,0 0 0 15,0 0 0-15,0 0-1 16,0 0 1-16,0 0 0 16,3 0 0-16,-3 0 0 0,3 0 0 15,0 0 0 1,1 0 0-16,-1 0 0 0,0 0 0 16,0 0 0-16,0 0 0 15,-2 0 0-15,3 0 0 16,-4 0 0-16,3 0 0 15,-3 0 0-15,0 0 0 16,3 0 0-16,-3 0 0 16,0 0 0-16,0 0 0 15,0 0 0-15,0 0 1 16,0 0-1-16,0 0 0 16,0 0-1-16,0 0 1 15,0 0 0-15,0 0 0 0,0 0-1 16,0 0 1-1,0 0 0-15,0 0-2 0,0 0 1 16,0 0 0-16,0 0 0 16,0 0-7-16,0 0 2 15,0 0-9-15,0 0-24 16,0 0-62-16,-6 0-50 16</inkml:trace>
  <inkml:trace contextRef="#ctx0" brushRef="#br0" timeOffset="19745.6886">7894 12421 136 0,'-11'0'49'0,"5"-3"-35"15,6-13-6-15,0 2-1 16,0 1-6-16,3-4 0 16,0 0 0-16,0 5 2 15,2-2 1-15,-2 1 6 0,-3-3 10 16,0-1-4-16,0 1-5 16,0-7 0-16,-5 3 3 15,-7 0-7-15,2-4 2 16,-2 5-1-16,-2-1-4 15,-2 0 0-15,1 0 5 16,-3 1-7-16,-1-4 9 16,-2 3-8-16,-3-4-3 15,-3 2 2-15,-1-1-3 16,1 3 2-16,-4 0 3 16,1 4-2-16,-6-4 4 15,-3 3-5-15,0 0-1 16,-2 1 2-16,-1 2-1 0,3 2 1 15,-1 5-1 1,-2 1 0-16,3 2 0 0,-4 1 0 16,1 3 3-16,0 0 1 15,-4 0 0-15,6 3-1 16,-3 4 0-16,4 6 4 16,3 1-8-16,3 4 3 15,0 2-3-15,2 1 0 16,4 4 0-16,2-1 0 15,1 6-1-15,6 2-2 16,0 5 3-16,6 3 0 16,-1 3 0-16,4 0 0 0,1-1 0 15,2-2-4 1,2-4 4-16,4 4 0 0,0-6 0 16,4 2-1-16,10 4 1 15,5-5-1-15,2 5 1 16,3-1-1-16,3-5 1 15,1-1-1-15,2-4-3 16,0-2 3-16,1-3 1 16,2-4 0-16,3-1-2 15,0-3 2-15,5-2 0 16,4-4 0-16,1-1 1 16,2-5 4-16,1 1-3 15,-7-3 1-15,0-2-2 16,-2 0-1-16,-7 0 0 15,-3 2 4-15,-2-2-5 0,-1 0 1 16,-3 0 0-16,3-6 2 16,1-7-1-16,-1-1 0 15,3-5 0-15,-2-2 3 16,-1-1-2-16,1-1-2 16,-5 3 2-16,2-4-1 15,-1 2 0-15,3-2 0 16,-5-5-1-16,4-2 2 15,-1 2 1-15,2-1-1 16,-2 1-1-16,-4-1 0 16,0 4 2-16,-3 2-2 15,-6 2 2-15,1 2-3 0,-10 3 1 16,3 4-1-16,-6 3 3 16,0 1-2-16,0-1 2 15,0-1-3-15,0-2 0 16,0 0 2-16,0-1-2 15,-3 4 1-15,-3 0-1 16,0 3 0-16,-1-1-1 16,4 4-1-16,0 1 0 15,3 3-3-15,0 0-7 16,0 0-14-16,9 0-55 16,13 3-65-16</inkml:trace>
  <inkml:trace contextRef="#ctx0" brushRef="#br0" timeOffset="21172.2713">13282 16027 94 0,'-7'0'15'0,"-5"2"14"15,2-2 16-15,7 0 14 16,0 0-9-16,0 0 0 16,-1 0-13-16,4 0-14 15,0 0-15-15,0 0-8 16,0 0-1-16,0 0-1 15,0 0-6-15,0 2 3 16,10-2 3-16,3 3 2 0,3-3 0 16,7 0 1-16,3 0 0 15,6 0-1-15,1 0 5 16,3-12-3-16,-1-5 1 16,7-3 0-16,-6-6-2 15,3 3-1-15,-6-3 2 16,-5-3-2-16,-1 0 1 15,-2-6 0-15,-2-5 4 16,-3-9-1-16,0-4 2 16,-5-7-1-16,-4-6-1 15,-5-3 5-15,-3 0-5 16,-3-4-4-16,0 3 0 0,-11-9 0 16,-10-4 0-16,-5 1-2 15,-3-1 0-15,-1 4 2 16,-2 4 0-16,-1 6 1 15,1 11-1-15,-7 6 2 16,-1 9-2-16,-1 7 4 16,2 2-1-16,4 8-3 15,-5 0 1-15,4 3-1 16,-3 3 0-16,3 6-2 16,2 1 2-16,-3 4-1 15,1 4-4-15,0 5 4 16,-5 0-2-16,6 0 2 15,-8 5 2-15,7 4-2 0,-3 1 1 16,3 3 0-16,5 4-5 16,1 3-3-16,3 6 1 15,2 4 4-15,4 10-1 16,3 9-1-16,5 7 3 16,0 7 1-16,7 6 0 15,5 1-1-15,1-1 1 16,0 3 1-16,9 2 0 15,15-1-1-15,0 2 1 16,13-5 1-16,2-2 0 16,3-1 2-16,7-7-1 15,3-2-1-15,-3-1-1 0,3-11 0 16,1-6 0-16,-2-7 0 16,1-7-1-16,3-6 1 15,-4-3-6-15,-2-8-2 16,-13-2-25-16,-10-4-74 15,-10-3-68-15</inkml:trace>
  <inkml:trace contextRef="#ctx0" brushRef="#br0" timeOffset="23045.6597">8865 15519 132 0,'0'3'69'15,"0"-3"-68"-15,0 1-1 16,9 5 0-16,13-3 8 15,11 4 7-15,9-3 5 0,16 2-9 16,8-3 2-16,11-3-1 16,4 0 1-16,7 0 2 15,6-10-1-15,4-3-2 16,2 3 0-16,0 0-6 16,-1 8-4-16,5 2 0 15,-4 0 0-15,3 0 0 16,9 2 0-16,-3 5-1 15,1-4 2-15,-2 0-3 16,-4-2-2-16,-1-1 2 16,-2 0 0-16,-2 0 0 15,-8 0-1-15,-6 3 1 0,0 0 0 16,-6 0 1 0,-1-2 1-16,3 2 1 0,3-3-1 15,0 0 2-15,1 0 5 16,-9-4-7-16,-3-6-1 15,-1 0 2-15,-5-2-3 16,0 2 1-16,-6 0 1 16,-10 3-2-16,-5 4 0 15,-4-3 0-15,-6 6 0 16,-5-1 0-16,2 1 2 16,-3-3-2-16,-2 0 0 15,2 3 0-15,0 0 0 16,-5 0 0-16,-1 0 0 0,-6 0 1 15,-7 0-1 1,-1 0 0-16,-1 0 2 0,-2 0-1 16,-1 0-1-16,3 0 0 15,-3 0 2-15,3 0-1 16,0 0 1-16,3 0 0 16,-2 0 0-16,4 0-1 15,-2 0 0-15,1 0-1 16,-4-3 2-16,1 2-2 15,1 1 0-15,-5-3 0 16,-3 3 0-16,0-3 0 16,0 3 3-16,-3 0-2 0,3 0-1 15,-3 0 2 1,0 0-2-16,0 0 0 0,0 0 0 16,0 0-1-16,4 0 2 15,-4 0-1-15,0 0 1 16,3 0-1-16,-3 0 0 15,0 0 0-15,0 0 1 16,0-3-1-16,0 3 1 16,0 0-1-16,0 0 1 15,1 0 1-15,-1 0-1 16,2 0 0-16,-1 0 1 16,2-1-2-16,-1 1 0 15,-2 0 2-15,1 0-2 16,-1-3-1-16,4 3 1 15,-4 0 0-15,0 0 1 0,0 0-2 16,0 0 2-16,0 0-1 16,0 0 1-16,3 0 1 15,-3-3 0-15,0 3-2 16,0 0 1-16,0 0-1 16,0 0 0-16,0 0 1 15,0 0-1-15,0 0 1 16,0 0-1-16,0 0 2 15,0 0 1-15,0 0-2 16,0 0 2-16,0 0-3 16,0 0 0-16,0 0 0 15,0 0 0-15,0 0-1 0,0 0 0 16,0 0-1-16,0 0 1 16,0 0-1-16,0 0 1 15,0 0 1-15,0 0 0 16,0 0 0-16,0 0 0 15,0 0 0-15,0 0 0 16,0 0 3-16,0 0-3 16,0 0 0-16,0 0 1 15,0 0 0-15,0 0 0 16,0 0 0-16,0 0 0 16,0 0 1-16,0 0 0 15,0 0-1-15,0 0-1 16,0 0 0-16,0 0 0 0,0 0-1 15,0 0 1 1,0 0-2-16,0 0 2 0,0 0 0 16,0 0-1-16,0 0 1 15,0 0 0-15,0 0 0 16,0 0 0-16,0 0 0 16,0 0-1-16,0 0-1 15,0 0 0-15,0 0-1 16,0 0 0-16,0 0 0 15,0 0-2-15,0 0 4 16,0 0-2-16,0 0 0 16,0 0 1-16,0 0-1 0,0 0 1 15,0 0-2 1,0 0 2-16,0 0 0 0,0 0-3 16,0 0-1-16,0 0-3 15,0 0-7-15,0 0-17 16,0 0-1-16,0 0-18 15,3 0-26-15</inkml:trace>
  <inkml:trace contextRef="#ctx0" brushRef="#br0" timeOffset="24854.3606">17223 15823 264 0,'0'0'21'16,"3"0"-18"-16,11-3-1 15,15 0 5-15,2-1 13 16,9-2 3-16,11-4 7 16,2 3-14-16,5 1-1 15,-2 2-7-15,5 4 1 16,7 0 2-16,6 0-5 15,8 0 6-15,8 0-2 16,-1 3 0-16,7 7-7 16,2 0 5-16,10 4-1 15,5 2-3-15,4-2 0 0,6 0 3 16,5-2 0-16,5 4-3 16,6 1-2-16,3 3 0 15,2-1-2-15,-5-5 0 16,-5-1-1-16,-5-3 1 15,-5-7 0-15,-7-3-1 16,-1 0 1-16,-8 0 1 16,0-7-1-16,-9 1 1 15,-12-1 1-15,-11-3-2 16,-16 0-1-16,-11 1 0 16,-6-1 1-16,-7 3 1 15,-4-2-1-15,-9 2-2 0,0 0 1 16,-8 0 1-16,-2 1-3 15,-2 2 3-15,-2-2-1 16,-3 2 0-16,-2 1 1 16,0 0 1-16,-4 2-1 15,0 1 0-15,0-1 0 16,0 1 0-16,0 0 3 16,0 0-3-16,0 0 2 15,0 0-2-15,0 0 1 16,0 0-2-16,2 0 2 15,-2 0-2-15,0 0 1 16,1 0-2-16,-1 0 0 16,0 0 2-16,0 0-2 0,0 0 2 15,0 0-1 1,0 0 1-16,0 0-2 0,0 0 4 16,0 0-2-16,0 0 0 15,0 0 0-15,0 0 0 16,0 0 0-16,0 0 0 15,0 0 1-15,0 0-1 16,0 0 0-16,0 0 0 16,0 0 0-16,0 0 1 15,0 0-1-15,0 0 0 16,0 0 1-16,0 0-1 16,0 0-1-16,0 0 1 15,0 0 1-15,0 0-1 16,0 0 0-16,0 0-1 0,0 0 2 15,0 0-2-15,0 0 1 16,0 0 0-16,0 0 0 16,0 0-1-16,0 0 1 15,0 0 0-15,0 0-3 16,0 0 2-16,0 0 0 16,0 0 0-16,0 0 1 15,0 0 0-15,0 0-1 16,0 0 1-16,0 0 0 15,0 0 0-15,0 0 0 16,0 0-3-16,0 0 0 16,0-2-5-16,0 2-13 15,0 0-16-15,0 0-19 0,0 0-106 16</inkml:trace>
  <inkml:trace contextRef="#ctx0" brushRef="#br0" timeOffset="26016.1062">16944 6602 360 0,'-6'0'47'0,"-4"12"-47"15,10 16 1-15,0 34 7 16,2 55 2-16,12-10 1 15,9 12 4-15,12-3-7 16,4-11 7-16,10-9-7 16,-4-10-4-16,1-9 0 0,-4-9-4 15,-6-12 0 1,-7-10-2-16,0-12-1 0,-12-11-14 16,-5-10-49-16,-5-13-65 15,-7-29-141-15</inkml:trace>
  <inkml:trace contextRef="#ctx0" brushRef="#br0" timeOffset="26359.4512">16853 6528 289 0,'-24'-30'53'0,"16"11"-16"15,8 7-13 1,2 2-10-16,28 3-13 0,16 0 1 15,22 4 3-15,16 3-4 16,10 0 8-16,1 0 6 16,-5 10-2-16,-9 6-1 15,-16 4 1-15,-6 6-5 16,-10 4-3-16,-15 5-5 16,-10 9 0-16,-17 12 0 15,-7 13 9-15,-16 7-2 16,-21 13-2-16,-8-1-3 15,-4-3-2-15,7-9 0 16,1-7 0-16,3-13-1 0,7-8 0 16,1-8-4-1,1-6-8-15,13-12-35 0,4-11-36 16,5-11-120-16</inkml:trace>
  <inkml:trace contextRef="#ctx0" brushRef="#br0" timeOffset="26675.8323">17974 6222 315 0,'0'0'20'0,"0"0"-8"0,2 10-9 16,4 26 10-1,3 19 1-15,3 17 13 0,6 10-2 16,3 2-6-16,5 5-8 16,6 1-3-16,-3 2 2 15,3-3-3-15,-2-3-4 16,-2-9-3-16,-1-11 0 16,-1-13-1-16,-4-14 0 15,-2-16-3-15,-4-10 0 16,-7-6-15-16,-2-7-35 15,-6-3-34-15,-1-27-212 16</inkml:trace>
  <inkml:trace contextRef="#ctx0" brushRef="#br0" timeOffset="27080.0012">17941 5915 282 0,'-4'-21'41'16,"4"5"-22"-16,6 2-2 15,17-1-7-15,10 5-4 16,5 2 0-16,4 3-1 16,5 4 5-16,1 1-1 0,5 0-3 15,-1 0 3 1,-1 7 1-16,1 6-1 0,-4-1-2 15,-5 2-1-15,-7 0 0 16,-11 5-6-16,-8 5-1 16,-14 7 1-16,-3 11 2 15,-16 12 8-15,-16 2-2 16,-10 1-5-16,-7-5-2 16,0-4 5-16,1-5-3 15,2-1-2-15,10-6 0 16,0-6 0-16,6-3-1 15,5-3-5-15,5-3-3 16,1 0-10-16,0 2-44 16,0 1-35-16,5-5-82 15</inkml:trace>
  <inkml:trace contextRef="#ctx0" brushRef="#br0" timeOffset="27666.6952">17105 7893 132 0,'5'-11'66'15,"5"-1"-49"-15,-1-5 8 16,7-6 3-16,-1 3-6 15,3-1-4-15,-3 0 0 16,3-3-4-16,0 1 0 16,-1-5 0-16,6-4 4 15,-1-8-2-15,7-5-2 16,1-7-5-16,4-3-5 16,3-1-1-16,-1 1-3 15,0 5 0-15,-4 0-12 16,1 10-22-16,-1 6-26 0,-6 7-134 15</inkml:trace>
  <inkml:trace contextRef="#ctx0" brushRef="#br0" timeOffset="28798.3988">19462 6978 238 0,'14'-10'111'15,"-10"7"-97"-15,-4 3-14 16,0 0 6-16,0 12-2 16,-4 20 14-16,-22 22 11 15,-19 16-19-15,-17 16-10 0,-19 9-1 16,-6 5-17-16,-4 1-32 15,5-5-96-15</inkml:trace>
  <inkml:trace contextRef="#ctx0" brushRef="#br0" timeOffset="29826.5692">20884 6374 271 0,'9'0'16'0,"6"0"-11"16,3-3 7-16,20-15 0 0,22-12-2 15,-11 4-1 1,5 4 8-16,6 1-4 0,-2-1-3 16,3 1 0-16,5-4 1 15,-5-2-5-15,0-4-3 16,-4 0 3-16,-12 0-6 15,-10 1-4-15,-8 11-10 16,-12 3-11-16,-15 5-45 16,0 1-187-16</inkml:trace>
  <inkml:trace contextRef="#ctx0" brushRef="#br0" timeOffset="30080.0324">21348 5811 182 0,'-6'-2'85'0,"6"2"-75"16,0 3-10-16,4 24 0 16,16 19 6-16,1 23 16 15,6 18 0-15,1 10 4 16,0 6-6-16,4-1 1 16,-6-3-5-16,0-5-5 15,-1-8-3-15,-8-10-7 16,-3-5-1-16,-6-5 0 15,-8-9-1-15,0-11-9 16,-9-6-15-16,-14-11-28 16,-5-12-45-16,-3-11-62 15</inkml:trace>
  <inkml:trace contextRef="#ctx0" brushRef="#br0" timeOffset="30238.3903">21278 6752 190 0,'0'-30'64'0,"4"-1"-49"15,24-4-2-15,11-6 10 16,12-6-1-16,6 0-3 16,10-7-2-16,8-3-10 15,5 3-7-15,0 2-2 16,-6 9-20-16,-15 3-57 16</inkml:trace>
  <inkml:trace contextRef="#ctx0" brushRef="#br0" timeOffset="30755.5431">22103 5821 342 0,'3'0'2'0,"13"-6"3"16,16-5 5-16,8-7-2 15,8-1-2-15,5-3 5 16,4-1 1-16,-2-3 3 16,-6 4-5-16,-7 2-6 15,-13 5-4-15,-7 5-4 16,-7 4-12-16,-12 3-1 0,0 3-8 16,-3 0 11-16,0 3 4 15,-15 13 5-15,-2 5 2 16,3 1 3-16,-2 5 1 15,10 0 1-15,5 8-1 16,1 2 3-16,6 7-3 16,12 8 4-16,4 8-1 15,1 10 4-15,2 2 3 16,-2 1-2-16,0 2 8 16,-3-2-4-16,-5 3-2 0,-4-4 0 15,-3-7-4 1,-5-7-5-16,-3-9 0 0,0-2 2 15,-15-2 0-15,-7-7-4 16,-10-4-1-16,-2-7-1 16,-5-9 2-16,1-6-1 15,-1-11-2-15,0-1 1 16,2-13-2-16,2-18-14 16,7-7-36-16,7-15-102 15</inkml:trace>
  <inkml:trace contextRef="#ctx0" brushRef="#br0" timeOffset="30997.139">23137 5506 317 0,'27'-10'30'15,"4"0"-23"-15,13-1 10 16,9-6 1-16,7 1-14 16,-1-1-4-16,1 2 0 15,-10 4 0-15,-9 7-9 16,-14 4-8-16,-17 1-40 16,-10 21-83-16</inkml:trace>
  <inkml:trace contextRef="#ctx0" brushRef="#br0" timeOffset="31184.0184">23244 5732 168 0,'0'1'63'0,"0"-1"-63"15,6 0 17-15,18 0 11 16,10-8-5-16,10-4-7 16,2-1-5-16,-4-1-2 15,-5 9 0-15,-10 1-9 16,-13 4-4-16,-14 4-17 15,-3 21-29-15,-26 14 16 16,-17 5-112-16</inkml:trace>
  <inkml:trace contextRef="#ctx0" brushRef="#br0" timeOffset="31347.46">23204 6027 20 0,'-8'15'69'0,"8"-11"-35"16,0-4-14-16,9 0-1 15,17-4 26-15,8-21 4 16,11-6-15-16,7-8-5 15,5-1-9-15,1 0 0 16,-1 4-10-16,-5 3 0 16,-10 5-10-16,-13 4-4 15,-8 3-22-15,-13 1-61 16</inkml:trace>
  <inkml:trace contextRef="#ctx0" brushRef="#br0" timeOffset="32045.7243">23498 5105 312 0,'0'16'3'0,"0"15"-2"16,0 15 16-16,0 10-1 15,0 13-2-15,-8 3-2 16,-10 5 2-16,-10 11 5 15,-8 8 0-15,-14 14-8 16,-12 15-8-16,-9 5-3 16,-7-3-5-16,1-13 3 15,9-23 0-15,16-21 2 0,18-21 0 16,17-19-2-16,10-13-2 16,7-14-10-16,0-3-11 15,10 0 9-15,14-10 16 16,13-10 0-16,7 0 0 15,3 5 0-15,-3 5 0 16,-4 10 1-16,-5 0-1 16,-9 23 1-16,0 9 4 15,-6 13 5-15,-3 5-2 16,2-1 3-16,-1-2-6 16,2-9-4-16,2-7 3 15,5-10-3-15,3-5 3 0,2-12 1 16,6-4 2-16,2-1 2 15,8-28 1-15,1-16-1 16,3-13-2-16,2-14-2 16,-8-5-3-16,-4-8-2 15,-12-4-6-15,-14 10-5 16,-5 8-2-16,-11 20 3 16,0 16 9-16,-23 17 1 15,-4 11 4-15,-2 7-2 16,-6 7 0-16,1 21-1 15,6 7 0-15,7 5 1 16,12-1-2-16,9 1 0 16,4-1 0-16,22-2 1 0,10 1 3 15,2-4 2 1,11-5 1-16,7-6 1 0,5-6-3 16,3-3 0-16,5-8-5 15,2-3-2-15,7-3 0 16,1-3-9-16,-2-11-17 15,-6-6-60-15</inkml:trace>
  <inkml:trace contextRef="#ctx0" brushRef="#br0" timeOffset="32773.4763">21690 7476 138 0,'62'3'32'0,"16"-3"7"15,25-9 6-15,27-14-7 16,14-10-4-16,22-14-11 15,11-8-5-15,16-8 1 16,11-4 3-16,6 5-3 16,-1 9-8-16,-15 9-8 0,-16 9-1 15,-22 9-2 1,-15 5 0-16,-10 7-2 0,-10 2-2 16,-12 6-12-16,-11 1-12 15,-13 4-55-15,-13-3-170 16</inkml:trace>
  <inkml:trace contextRef="#ctx0" brushRef="#br0" timeOffset="33261.1837">20119 5329 113 0,'-26'14'174'0,"22"3"-160"16,1 9-9-16,1 6 2 15,1 2-5-15,1-1-2 16,0-5-4-16,0-7-5 16,1-5-22-16,12-12-42 15,5-4-52-15</inkml:trace>
  <inkml:trace contextRef="#ctx0" brushRef="#br0" timeOffset="33411.378">20453 5273 225 0,'0'26'70'16,"0"2"-46"-16,10 4-13 15,26 2-6-15,19-3-5 16,20-4-10-16,12-10-73 15</inkml:trace>
  <inkml:trace contextRef="#ctx0" brushRef="#br0" timeOffset="33718.5421">25251 4651 375 0,'0'7'45'16,"-6"4"-40"-16,-8 12 4 0,-5 9 0 15,-8 11-2-15,-1 4-7 16,1 9 0-16,0-2 0 16,6-3-10-16,6-8-38 15,12-16-102-15</inkml:trace>
  <inkml:trace contextRef="#ctx0" brushRef="#br0" timeOffset="33876.3349">25395 4884 235 0,'-1'22'53'15,"-15"14"-40"-15,-8 6 8 0,-6 6-21 16,-3 1-6-16,-1-2-26 16,-1-7-118-16</inkml:trace>
  <inkml:trace contextRef="#ctx0" brushRef="#br0" timeOffset="44192.3826">16872 8500 188 0,'-3'-5'45'0,"-3"-7"-1"15,-10 0-10-15,6 2-10 16,9 6-10-16,1 1-4 15,0 3-2-15,0 0-5 16,0 0 3-16,0 0-1 16,0 0-1-16,0 0-4 15,0 0 0-15,20 0 0 0,6 1 0 16,9 8 2 0,5-2-2-16,-1 0 2 0,0 0 0 15,-4-4-2-15,-2-1 0 16,-1 3 1-16,-10-4-1 15,-1 0 0-15,-6 2 0 16,-2-3 1-16,-5 0 0 16,-2 0 1-16,-3 0-2 15,0 0 1-15,-3 0 2 16,0 0-1-16,0 0 3 16,0 0-3-16,0 0 1 15,0 0 2-15,0 0-4 16,0 0 2-16,3 0-1 15,-3 0 0-15,0 0-1 16,0 0 2-16,0 0-3 0,0 0 0 16,0 0 0-1,0 0 0-15,0 0 0 0,0 0 0 16,0 0 0-16,0 0 0 16,0 0-2-16,0 0 4 15,0 0-2-15,0 0 0 16,0 0 0-16,0 0 1 15,0 0 0-15,0 0-1 16,0 0 3-16,0 0-3 16,0 0 1-16,0 0-1 15,0 0 1-15,0 0 0 16,0 0 0-16,0 0 0 0,0 0 3 16,0 0-1-1,0 0 0-15,0 0 0 0,0 0-1 16,4 0 2-16,-4 0-3 15,0 0 2-15,0 0-2 16,0 0-2-16,0 0 1 16,1 0 0-16,7 0-3 15,6 0 0-15,8 0 3 16,8 0 1-16,1 0-1 16,6 0 0-16,6 0 0 15,4 3 0-15,6 1 0 16,9-1 1-16,5-3 0 15,8 0-1-15,9 0 1 16,11-3-1-16,6-14 0 16,2-2 2-16,-3-8-2 0,-3-7-2 15,-3-4 2-15,-3-3 0 16,-8-7-1-16,-5-3 1 16,-13-1 0-16,-2-7 0 15,0-5 0-15,-8-9 0 16,-1-5 3-16,-1-4-2 15,-8 2 1-15,0 1 1 16,-6 3-1-16,-2 1 3 16,-1 1 0-16,-4 1 0 15,-6-2 1-15,-4-4 3 16,-5-1-4-16,-7 0 1 16,-4-2-3-16,-6-1 0 0,0-2 2 15,0-4-1-15,-15 3 0 16,-9-2 1-16,-5 4-2 15,-10 2 1-15,-7 4-1 16,-5 2 3-16,-4-3-4 16,-4-6 0-16,-2 0-1 15,-1 1 0-15,-7-1 1 16,-2 2-2-16,-6-2 2 16,-3 2-2-16,-1 4 0 15,-5 7 1-15,1 10-1 16,-6 8 0-16,-3 9 2 15,-6 9-1-15,-5 4-1 16,1 9 0-16,1 7-3 0,2 6 2 16,-1 3-1-1,5 7 1-15,0 0 1 0,0 0 0 16,-1 20 0-16,4 5-1 16,0 8 1-16,0 6-3 15,0 6 1-15,6 5 1 16,4 6-5-16,2 5 6 15,6 5-3-15,0 3 3 16,-5-2-2-16,10-8 2 16,5-8 0-16,2 2 0 15,-1 9 0-15,3 9 0 16,1 7 1-16,6-1 0 0,1-2 0 16,11 1-1-1,1 0 0-15,5 3 0 0,4 0 0 16,8 0-1-16,3-2 1 15,8 2 0-15,5-3 1 16,2 4-1-16,7 5-1 16,0 5 1-16,2 5 1 15,15 1-1-15,8 0-1 16,5 2 1-16,3-2-1 16,7 0 1-16,2-7-1 15,6-7-1-15,10-8 1 16,0-2 1-16,3-6-1 15,-1 0 1-15,-5 0 0 16,3 1-1-16,-2 1 1 16,9-2 0-16,0-6 0 0,9-4 0 15,1-6 0-15,5-3 0 16,6-8 3-16,1-2-3 16,-2-9 0-16,-6-7 0 15,-2-5-2-15,0-5 2 16,-2-5-2-16,-1 0-9 15,-5-2-4-15,-5 3-15 16,-6 2-47-16,-12-5-73 16</inkml:trace>
  <inkml:trace contextRef="#ctx0" brushRef="#br0" timeOffset="46073.2865">17772 8533 95 0,'-3'-3'25'0,"0"0"-7"0,3 3 10 16,0 0 10-16,-5 0 7 15,0 0-12-15,0 0-7 16,0-1-4-16,2 1-2 16,0 0 2-16,2 0 2 15,1 0-1-15,0 0-3 16,0-2-5-16,0 2-5 16,0 0 1-16,0 0-5 15,0 0 0-15,0 0-4 16,0 0-1-16,-3 0 0 15,3 0 1-15,0 0-2 16,0 0 2-16,0 0-2 16,0 0 2-16,0 0 1 0,-3 0-1 15,3 0-1-15,-3 2 3 16,0 12-4-16,-1 7 1 16,1 11-1-16,-2 11 1 15,5 10 0-15,0 9 0 16,0 13-1-16,-2 6 2 15,1 11-1-15,-2 6 1 16,-2 9-2-16,4 15 5 16,1 1-4-16,0 5 1 15,4 1-1-15,19-7 2 16,-4 1-3-16,10 1 1 16,-7-7 0-16,-1-1-1 0,-6-10 0 15,-1-12-1-15,-1-10 1 16,-7-22 0-16,1-19 0 15,0-13 1-15,1-10-1 16,-1-10 1-16,7 0-1 16,-1-8-1-16,9 3-1 15,8-5 0-15,11 0 2 16,8 0 0-16,5-7 0 16,13-7 2-16,1-2-2 15,6 5 1-15,4-1-1 16,2 4 0-16,0-1 2 15,1 2 1-15,-8 3-3 16,-1-2 3-16,-4 4-2 0,1-2 0 16,-7-2 0-16,3-1 1 15,2-6-1-15,2-4 0 16,-1-3 1-16,-7-1-2 16,-5 2-1-16,-12 3 0 15,-11 3 0-15,-9 6-3 16,-12 3-2-16,-6 2-4 15,-5 2-8-15,-1 0-7 16,-1 0-21-16,-14 0-97 16,-9 0-92-16</inkml:trace>
  <inkml:trace contextRef="#ctx0" brushRef="#br0" timeOffset="46433.5649">19165 10257 233 0,'-7'-3'58'0,"4"3"-16"16,3-3-10-16,0 3-16 15,6 0-13-15,16 0 7 16,14-1 4-16,10 1 3 16,5 0-4-16,4 0-4 15,-2 1 4-15,3 12-6 16,-5 0 1-16,1-3-2 15,-3 1-1-15,-1-1 0 16,-6 0-1-16,-5 2 0 16,-13 5-1-16,-3 3 0 0,-12 9-3 15,-6 1 4-15,-3 10 0 16,-3 9-2-16,-19 7 0 16,-10 1-2-16,-10 8 1 15,-7-1-1-15,-9 2-4 16,-1 2-5-16,1-5-6 15,5 0-22-15,8-13-77 16,-1-13-221-16</inkml:trace>
  <inkml:trace contextRef="#ctx0" brushRef="#br0" timeOffset="47518.8185">21431 9317 175 0,'0'-8'79'15,"0"5"-79"-15,0 3 0 16,0 1 0-16,12 19 7 16,11 9-1-16,-7-13 1 15,4 1 3-15,-3-1 3 16,3-2-5-16,2-1-4 16,2 4-4-16,3-3-7 15,3-5-12-15,-2-7-37 16</inkml:trace>
  <inkml:trace contextRef="#ctx0" brushRef="#br0" timeOffset="47744.1582">22177 9121 233 0,'-7'14'28'16,"-19"13"-22"-16,-8 12 11 15,-12 11-4-15,-6 12-8 16,-14 7-5-16,-5 5-1 16,-4 1-3-16,-4-9 1 15,6 0-8-15,8-7-5 16,12-5-24-16,9-5-57 0,15-12-15 16</inkml:trace>
  <inkml:trace contextRef="#ctx0" brushRef="#br0" timeOffset="47975.8039">21411 9927 3 0,'0'1'17'0,"0"-1"4"15,7 0 30-15,11 0-17 16,6-8 5-16,-1-8 8 16,12-1-12-16,5-2 2 15,11-7 3-15,11-1-17 16,9-2 0-16,2-2 4 16,4 1-2-16,-3 4-7 15,-6 0-11-15,4 2-5 16,-8-1-2-16,-5 2 0 15,-9 6 0-15,-10 0-1 0,-12 7-3 16,-10 4-10-16,-8 6 6 16,-6 0-11-16,-4 0-11 15,-4 13-28-15,-16 10-40 16</inkml:trace>
  <inkml:trace contextRef="#ctx0" brushRef="#br0" timeOffset="48425.4652">21648 10188 308 0,'-3'0'56'0,"3"0"-56"16,0 0-3-16,16 0 3 15,19-3 4-15,15-14 4 16,13-5-2-16,7-5 1 15,7-3 3-15,5-2-1 16,1-2 3-16,0 4-7 16,-8 8 2-16,-7 2 0 15,-15 10-7-15,-9 3-1 16,-9 7 0-16,-10 0-3 16,-8 0 3-16,-6 0 1 15,-5 3-2-15,-4 0 2 16,-2-2 2-16,0 2-1 0,0 0 4 15,0 4 0-15,0 3 3 16,-6 7-1-16,-4 5-5 16,-4-2 1-16,2 4-1 15,0-4-2-15,3 2 1 16,1 1-1-16,3-6-3 16,2 3 2-16,1-4 1 15,2-3-5-15,-1 0 0 16,-1-6-4-16,2 0-26 15,-1-1-25-15,1-6-87 16</inkml:trace>
  <inkml:trace contextRef="#ctx0" brushRef="#br0" timeOffset="48696.1337">22577 9621 208 0,'0'0'36'0,"0"0"-8"15,0 0 6-15,0 0-10 16,0 0-14-16,0 3-5 16,0 9-2-16,2 5-2 15,1 6 0-15,1 4 2 16,-2 5-3-16,-2 6 0 15,0 3-5-15,-6 0-9 0,-9-2-16 16,-11-2-34-16,-2-4-77 16</inkml:trace>
  <inkml:trace contextRef="#ctx0" brushRef="#br0" timeOffset="49205.6979">21955 10139 177 0,'-3'17'31'0,"-5"8"-23"0,-3 6 14 16,-1 7 4-16,-11 6-9 15,0 2 1-15,-6 4 2 16,1-1-1-16,4-2 0 15,1-8-4-15,7-12-2 16,9-10-5-16,4-7-5 16,3-7-3-16,0 0-9 15,23-3 6-15,15 0 3 16,11-10 10-16,10-13-4 16,9 2-3-16,0-2-2 15,6 1-2-15,2 5 0 16,-2-3 1-16,-1 4 0 15,-4 0 1-15,-8 2 1 0,-6 1 0 16,-10 3-1-16,-7 4-1 16,-12 2 0-16,-5 4 1 15,-7 0 0-15,-7 0-1 16,-4 0-2-16,-3 0 1 16,0 4 1-16,0 9 10 15,-10 0-5-15,-2-1-5 16,-2 0 0-16,4-4-3 15,-1-1 0-15,-2 0-6 16,1-1-4-16,-6-3-28 16,3-3-61-16,-4 0-102 0</inkml:trace>
  <inkml:trace contextRef="#ctx0" brushRef="#br0" timeOffset="49506.0528">22295 9911 45 0,'-7'0'193'16,"-4"3"-175"-16,7 24-17 15,1 15 3-15,3 11 3 16,0 6 3-16,0 7 3 16,10 5 2-16,8 8 4 15,1 10-3-15,0 10 12 16,0 6-6-16,-1 1-4 15,-2-3-1-15,-4-4-12 0,0-4 1 16,-1-18-6-16,-4-15-3 16,2-16-2-16,-5-23-4 15,-2-10-8-15,-2-13-3 16,0-25-17-16,0-22-110 16,0-22 60-16,0-11 27 15</inkml:trace>
  <inkml:trace contextRef="#ctx0" brushRef="#br0" timeOffset="49670.5319">22356 10654 126 0,'-17'0'81'0,"-8"13"-48"16,-6 14 17-1,-7 9-28-15,-7 8-1 0,-7 1-4 16,-5-2 5-16,3 3-10 16,3-5-5-16,4-9-7 15,6-2-2-15,1-11-7 16,0-5-17-16,3-11-58 15,-5-3-186-15</inkml:trace>
  <inkml:trace contextRef="#ctx0" brushRef="#br0" timeOffset="49947.9111">21357 10744 159 0,'-6'55'31'0,"3"14"3"16,3 2 6-16,0 4-7 16,9-5-6-16,18-8-7 15,7-5-1-15,14-11-3 16,13-8 6-16,18-11-7 16,16-14-2-16,13-13-6 15,11-3 0-15,5-24-4 16,3-8-2-16,0-8-1 15,-3 0 0-15,-11-4 0 16,-7-2-7-16,-6-3-32 16,-3-12-125-16</inkml:trace>
  <inkml:trace contextRef="#ctx0" brushRef="#br0" timeOffset="50157.8088">23402 9901 378 0,'-1'30'11'15,"1"18"-6"-15,0 9 6 16,0 2-4-16,4-5-3 16,8-5-4-16,4-15-5 15,0-9-10-15,1-18-8 16,3-7-38-16,-4-22-72 15</inkml:trace>
  <inkml:trace contextRef="#ctx0" brushRef="#br0" timeOffset="50405.5161">23557 9481 218 0,'0'66'53'0,"0"27"16"15,0 13-16-15,11 6-7 16,7 4-12-16,1-5-16 16,5-11-9-16,1-5-1 15,-1-8-5-15,-6-8-2 0,-2-7-1 16,-3-10-1-16,-3-18-5 16,-6-14-2-16,-2-17-16 15,-2-13-37-15,0-30-9 16,0-32-133-16</inkml:trace>
  <inkml:trace contextRef="#ctx0" brushRef="#br0" timeOffset="50697.9903">23878 9399 241 0,'49'-49'57'15,"8"2"-5"-15,7 13-6 16,5 9-20-16,3 8-9 0,2 7-3 15,-4 7 0 1,-7 3-6-16,-10 6 0 0,-8 17-3 16,-5 13 0-16,-4 15 2 15,-3 18 1-15,0 13 0 16,-2 7 0-16,2 1-4 16,0 6-1-16,-3-1 1 15,-6-8-4-15,-9-5-2 16,-8-10-8-16,-7-13-5 15,-3-18-5-15,-21-15-27 16,-7-19-22-16,-9-7-5 16,-7-6-62-16</inkml:trace>
  <inkml:trace contextRef="#ctx0" brushRef="#br0" timeOffset="50885.5726">24166 9950 182 0,'-42'-13'38'0,"16"6"-5"16,17 1 13-16,6 6 5 15,3-3-41-15,7-4-2 16,20-3-8-16,17-7 11 16,12 1-4-16,9-1 3 15,4 4-10-15,-5 6 0 16,-10 4-3-16,-11 3-9 16,-11 4-10-16,-20 19-45 15,-12 16-113-15</inkml:trace>
  <inkml:trace contextRef="#ctx0" brushRef="#br0" timeOffset="51060.0424">24193 10386 228 0,'-13'8'70'15,"8"-2"-26"-15,5-6-11 16,0 0-19-16,21 0-2 16,19-6 18-16,15-12-1 15,12-11-8-15,5 1-15 16,-6-1-6-16,-8-3-9 15,-9 2-14-15,-10-3-75 16,-15 2-90-16</inkml:trace>
  <inkml:trace contextRef="#ctx0" brushRef="#br0" timeOffset="51396.414">20346 9425 260 0,'0'73'11'0,"0"-1"6"16,0 1-6-16,0-6-8 16,0-5-3-16,0-10-13 15,4-15-29-15,2-23-160 16</inkml:trace>
  <inkml:trace contextRef="#ctx0" brushRef="#br0" timeOffset="51561.6834">20826 9369 247 0,'23'29'34'16,"10"8"-10"-16,6 3-24 15,6 3-1-15,0-7-26 16,2-7-62-16</inkml:trace>
  <inkml:trace contextRef="#ctx0" brushRef="#br0" timeOffset="51966.1027">25173 8310 355 0,'-7'0'45'0,"5"0"-45"15,2 25 0-15,2 29 2 16,4 1-2-16,-5 5-2 16,-1 0-7-16,0-8-41 15,0-22-148-15</inkml:trace>
  <inkml:trace contextRef="#ctx0" brushRef="#br0" timeOffset="52129.8075">25715 8235 220 0,'0'25'119'15,"0"14"-113"-15,-2 10 4 16,-5 4-10-16,-4 4-3 16,2 1-31-16,2-10-90 15</inkml:trace>
  <inkml:trace contextRef="#ctx0" brushRef="#br0" timeOffset="53367.9837">26841 8002 324 0,'-27'-27'40'0,"-7"2"-17"16,-8-3 12-16,-7-2-22 16,-12-2-11-16,-12 2-2 15,-10-3-1-15,-8 0 1 16,-10-1 2-16,-5-1 6 0,-10 2-4 15,-5 2 11-15,-9 4-3 16,-6 2-5-16,-2 5 6 16,-10 4-6-16,-7 8-3 15,-12 8 0-15,-18 0-3 16,-20 14 0-16,-11 12-1 16,-6 5 1-16,-4 2-1 15,-3 3-2-15,3 0-2 16,-2-3 4-16,13-3 0 15,14 0 1-15,7 3-1 16,3 4-1-16,-6 5 1 16,-10 3 0-16,-4 3 3 15,8 1 2-15,9 8 1 0,15 4-6 16,12 8 1 0,8 1-2-16,7 7-1 0,5 2 2 15,13-3 0-15,13 6-3 16,17-2 3-16,10-1 3 15,12 0-3-15,1-3 0 16,8 3-4-16,7 0 4 16,7 5 0-16,4 5 0 15,1 6 0-15,6 7-1 16,2 4 1-16,4 7-1 16,5-2 1-16,7 2 1 15,11-4-1-15,11 0-1 0,8-6-1 16,0 5 1-16,11 1 0 15,8 1 1-15,8-1 0 16,1-1 0-16,3-2 0 16,10-7 0-16,5-9 0 15,5-11-1-15,14-4 0 16,13-6-1-16,16-1-1 16,15-3 3-16,23 5 0 15,21 2 0-15,14 4 0 16,18 4 0-16,3-4 0 15,1 0-2-15,2-7 2 16,9-7-1-16,10-8 1 16,13-18 0-16,5-16 0 0,-3-17 0 15,8-3 0 1,13-10 3-16,15-14-3 0,-4-8-4 16,-6-8 3-16,-16-12 1 15,-8-4 0-15,6-4 2 16,8-3-2-16,0-9-3 15,-16-1-15-15,-7-4 18 16,-23-5 5-16,-11 2-1 16,-8-5-2-16,-16-4 2 15,-16 6 0-15,-17 1-3 16,-15 6 3-16,-18-3-3 16,-10 2 1-16,-9-9 0 0,-3-16 4 15,-3-10-1 1,-4-13 1-16,-6-11-2 0,-3-10-3 15,-2-12 2-15,1-8-1 16,2-11 7-16,1 4-6 16,-1 4-1-16,0 5 4 15,-8 19-6-15,-7 15 0 16,-13 15 0-16,-6 10 2 16,-11 13-2-16,-9 5 0 15,-3 1-1-15,0 4 1 16,-23 3-1-16,-7 8 1 15,-10 9-3-15,-3 7 2 16,-3 7-3-16,-1 7-1 16,4 6-4-16,0 3-3 15,6 3-3-15,5 5-9 0,2 3-7 16,8 6-36-16,2-2-94 16</inkml:trace>
  <inkml:trace contextRef="#ctx0" brushRef="#br0" timeOffset="78520.6596">16714 8836 6 0,'-6'-11'29'15,"-3"1"-21"-15,3 3-6 16,1 3-2-16,5 1-12 16,0 3-10-16,0 0 11 15,-1-3 11-15,-2 2 3 16,0-2 5-16,0 0 3 16,3 0 0-16,0 0-11 15,0-1 0-15,0-2-33 16</inkml:trace>
  <inkml:trace contextRef="#ctx0" brushRef="#br0" timeOffset="79068.1087">16617 8464 29 0,'-8'-3'64'15,"5"3"-31"-15,2 0-3 0,-1 0-5 16,2 0 1-16,0 0-6 15,0 0-4-15,0 0-3 16,0 0-5-16,0 0-3 16,10 0-2-16,9 0 2 15,1 4-1-15,9 2 0 16,-2 1-1-16,4 0-1 16,3-4 0-16,4-1 4 15,1-2 4-15,4 0-3 16,2 0 1-16,7 0 0 15,2 0-6-15,2 0 2 16,1 0 0-16,0 0 0 0,-8 0-4 16,-1-4 3-16,-6-4-3 15,-4 4 1-15,-2-5 0 16,-3-1 1-16,0-1-1 16,-5-2-1-16,-1 3 1 15,-4 0-1-15,-1 0 0 16,-6 4-1-16,1-1 0 15,-1 0-4-15,-3-2-4 16,7 6-19-16,-5-4-78 16</inkml:trace>
  <inkml:trace contextRef="#ctx0" brushRef="#br0" timeOffset="80221.4795">16129 8712 68 0,'-3'-4'19'15,"0"-2"1"-15,3 6 5 16,-4-1-2-16,4 1-10 16,0 0 4-16,0-2 2 15,0 2-5-15,0 0-8 16,0 0-3-16,0-1-1 16,0-2 0-16,10-3 8 15,10-1-2-15,-1 0 4 16,4 2 7-16,6-2-7 15,1 0-7-15,2-3 2 0,10-3 5 16,4-4-4 0,4 3 3-16,10-5-5 0,8 0-1 15,13-1 2-15,4 0-1 16,-4 3-2-16,2 3-4 16,0 2 0-16,4 2 0 15,-3-3 0-15,-5 2 1 16,-6-1-1-16,-4 1 0 15,-4-2 0-15,-1 3 0 16,-1-3-1-16,2-3 1 16,3 3-3-16,3-1-10 15,7 4-22-15,0 0-83 16</inkml:trace>
  <inkml:trace contextRef="#ctx0" brushRef="#br0" timeOffset="89797.8507">25072 1686 341 0,'16'-16'4'15,"-16"-1"48"-15,0 12-42 16,0 5-4-16,0 0 3 15,0 7-6-15,0 24 3 16,0 18 10-16,0 24 10 16,0 8-15-16,0 7-2 15,6 1-3-15,5 1-2 16,-2 0-4-16,-1 2 2 16,-2-3-2-16,0-2-1 0,0-5-4 15,2-3-2-15,-7-4-11 16,-1-10-27-16,0-18-54 15,0-27-114-15</inkml:trace>
  <inkml:trace contextRef="#ctx0" brushRef="#br0" timeOffset="90044.3715">25221 2192 199 0,'3'0'125'16,"6"0"-123"-16,15 0-1 0,10 0 25 16,14 0-1-16,11 0-9 15,8-1 3-15,5-1-9 16,0 0-4-16,-8-3-4 16,-10 0-2-16,-8-1-1 15,-4-2-2-15,-5-3-11 16,-1-3-7-16,-7-5-22 15,-9-5-88-15</inkml:trace>
  <inkml:trace contextRef="#ctx0" brushRef="#br0" timeOffset="90254.0433">25958 1710 299 0,'-3'0'32'0,"3"0"-28"16,0 11-1-16,0 17 4 15,1 19 23-15,8 14-1 16,2 12-7-16,-1 7-12 16,-1 5-7-16,-1 4-2 15,-1 4-1-15,-3 3-1 16,1 4-7-16,1 4-22 16,0-6-65-16,9-9-180 15</inkml:trace>
  <inkml:trace contextRef="#ctx0" brushRef="#br0" timeOffset="90780.7974">26312 2898 258 0,'7'-48'58'16,"5"-8"-40"-16,6-14 17 15,1-13 5-15,0-9-14 16,0-12-7-16,1-3-6 15,3 7-11-15,-1 17 2 16,-2 23-1-16,-3 28 6 16,-6 18-5-16,1 9-4 15,1 5-3-15,1 15-6 16,5 25 2-16,-4 25 7 16,1 16 9-16,-4 5-2 0,0-5-2 15,0-11-4-15,3-13-1 16,0-5 0-16,1-12 0 15,-1-10 1-15,-1-11-1 16,-4-14 0-16,-1-5 0 16,6-7 0-16,5-31 9 15,9-20 1-15,7-21-2 16,4-12-8-16,-2-5 0 16,1 4 0-16,-4 14 0 15,-2 24 0-15,-7 25-2 16,-9 18 1-16,-2 11-2 15,5 0-1-15,0 15-4 16,5 14 6-16,1 10 2 0,1 2 5 16,2-2-2-16,-3-5-2 15,1-2 1-15,0-3 2 16,0-5-3-16,-1-1-1 16,-1-4-2-16,-3-2 0 15,-3-1-11-15,-2-4-21 16,-4 4-111-16</inkml:trace>
  <inkml:trace contextRef="#ctx0" brushRef="#br0" timeOffset="91333.9156">27617 2778 359 0,'10'-22'35'15,"11"-11"-27"-15,7-16 29 16,-1-6-10-16,-1-7-10 16,-2-9-2-16,1-8-6 15,0-10-4-15,-1-1-2 16,-1 8-3-16,-7 20 2 16,-2 22 7-16,-8 21 3 15,-2 10-9-15,0 9-3 16,-2 0-1-16,2 10-5 15,5 23 2-15,2 16 4 16,-2 13 5-16,-2 2-2 16,2-4-1-16,9-1-2 0,7-5 3 15,8-3-1-15,5-9 4 16,-6-11-5-16,-5-14 2 16,-9-10-3-16,-7-7 1 15,1-4 2-15,8-27 5 16,7-16-1-16,8-14-7 15,0-5 0-15,-5 7-2 16,-3 13 0-16,-6 16 1 16,-11 16 1-16,-5 9 0 15,-4 5-5-15,2 3-1 16,2 23-4-16,5 10 10 16,2 8 3-16,0 0-3 0,2-7 2 15,3-2-2 1,6 0 1-16,8 5-1 0,5-1 0 15,1-2-1-15,-6-9-6 16,-4-7-16-16,-7-5-25 16,-2-9-78-16,1-6-188 15</inkml:trace>
  <inkml:trace contextRef="#ctx0" brushRef="#br0" timeOffset="92077.7077">29346 2118 381 0,'0'-31'51'0,"-13"-7"-29"16,-7-6 3-16,-14-7-3 15,-14-8-11-15,-16-9-1 16,-19-7-4-16,-20-8 5 15,-24-12-1-15,-24-2-1 16,-23 0 2-16,-23 6-5 16,-14 16-3-16,-8 14 5 15,-8 10-8-15,-7 15 0 16,-14 15-2-16,-1 14 2 0,-2 7-4 16,1 11 4-1,3 19-5-15,-6 11 0 0,7 9 4 16,16 4-4-16,20 6-2 15,26 3 2-15,18 8-3 16,16 3 1-16,18 4 1 16,18 1 3-16,18-1-2 15,19 3 2-15,19 5-1 16,19 7 0-16,19 2 0 16,19 3-2-16,7 0 3 15,29 0 0-15,27-2 2 16,18 1-3-16,23-6 2 15,21-4 3-15,13-8-2 16,16-10 1-16,13-2 0 16,9-8 3-16,22 0 2 0,11-5-1 15,17-6-3-15,12-10 1 16,16-17 2-16,23-14 2 16,28-7 3-16,19-13-1 15,14-10-6-15,-7-7 1 16,-24 0-3-16,-33-1 0 15,-42-4 1-15,-40-2-1 16,-37-8 1-16,-30-7 7 16,-26-8-3-16,-16-6 2 15,-18-16 6-15,-7-22 5 16,-9-22-10-16,-7-16-8 16,-12-11-3-16,-22 1-2 0,-7 2-5 15,-40 16-1-15,-30 17 9 16,-28 18 0-16,-20 16-10 15,-15 17 1-15,-5 17-30 16,12 15-12-16,14 8-69 16,16 0-142-16</inkml:trace>
  <inkml:trace contextRef="#ctx0" brushRef="#br0" timeOffset="101237.9182">24041 3371 165 0,'-32'-14'23'0,"27"11"-23"16,5 3-67-16,4 21-3 16</inkml:trace>
  <inkml:trace contextRef="#ctx0" brushRef="#br0" timeOffset="106975.4086">19046 5746 95 0,'-21'0'17'16,"-8"0"-4"-16,3 0 2 15,3-10 1-15,7 3-7 16,3-2 3-16,5 4 12 0,3-1 3 16,1 2-2-1,1-2 0-15,0-1 8 0,0-4-16 16,3-3-12-16,0-6 1 15,4-4-3-15,13-6 2 16,5-3-5-16,10-9 3 16,13-10 2-16,16-11 0 15,24-15-2-15,25-16 2 16,24-15 2-16,21-14-5 16,8-2 1-16,9 2 0 15,-4 3 1-15,11 6 0 16,15-5-1-16,17-4 4 0,7-1-6 15,-7 1 0-15,-9 1-1 16,-11 6 2-16,4 6 1 16,11 3 0-16,9 9-2 15,-3 5-1-15,-18 3-2 16,-14 7 2-16,-16 9 1 16,-10 10 1-16,-15 13-2 15,-9 5 0-15,-17 6 0 16,-10 3 0-16,-9 4 0 15,-11 5 0-15,-9 2-2 16,-10 4 2-16,-8 1 0 16,-5 1 1-16,-8 3-1 15,-8 1 0-15,-4 4 0 16,-3 1 0-16,-1 0-1 16,2 1 1-16,-4 3 0 0,-1-2 0 15,-3 3-2-15,-2 2 2 16,0 0 0-16,-5-1 0 15,-2 4 0-15,0-3-1 16,-2 1 1-16,-1 2 0 16,0 1 0-16,-3-2 2 15,-1 1-2-15,-1-2 0 16,2 2 0-16,7-5 0 16,5-2 0-16,2-1 1 15,2 0-1-15,-4 1 0 16,-5 3-2-16,-5 3 2 15,-7 1 0-15,-1 1 2 0,0 0-4 16,0 0-3-16,0 0-8 16,-10 0-19-16,-16 8-22 15,-6 5-66-15,-3-6-7 16</inkml:trace>
  <inkml:trace contextRef="#ctx0" brushRef="#br0" timeOffset="107425.4212">23659 2499 208 0,'0'-1'35'0,"0"1"-35"16,0 0-1-16,0 0-7 15,19 1 8-15,12 5 3 16,14-5 3-16,15-1 4 16,13 0-5-16,3 0 1 15,2 0-1-15,-5 0 1 16,-3 7-4-16,-3 7 1 16,-6 1-2-16,-5 0 0 15,-12 0 0-15,-11 0 1 16,-8-3 0-16,-8-1-1 0,-2 2 0 15,-9-1 0 1,-3 4 1-16,-3 4 7 0,0 4 0 16,-14 4-1-16,-17 8 4 15,-12 5-8-15,-14 9-1 16,-6 1-2-16,4-2 0 16,8-6-1-16,9-9-1 15,12-11 0-15,11-4-8 16,3-7-4-16,3-3-27 15,5-3-21-15,2-5-17 16</inkml:trace>
  <inkml:trace contextRef="#ctx0" brushRef="#br0" timeOffset="108004.3435">23982 3202 81 0,'0'0'101'16,"0"0"-46"-16,-1 0 5 15,-5 0-11-15,0-16-20 16,-3-4-20-16,0-5 11 15,-4-6 1-15,-2-6-15 0,-4-5 1 16,-10-9 0-16,-2-5 2 16,-3-5-1-16,-5-2-6 15,4 5 7-15,5 1-9 16,5 7 0-16,6 9 0 16,7 6 3-16,4 8-5 15,4 9 3-15,0 9-1 16,2 4 1-16,1 5-1 15,1 0-1-15,0 0-5 16,0 0 1-16,0 0-9 16,0 19 2-16,17 7 11 15,6 7 1-15,5 3 0 16,3 3 1-16,4-1-1 0,-3 1 0 16,1 1 1-16,0-1 0 15,0-2-1-15,-2-2 0 16,-1-2 1-16,-2-5-1 15,-1-4 0-15,-3-2 2 16,-1-3-2-16,-3-3-2 16,1-2 2-16,-3-5 0 15,3 2-1-15,1-2-5 16,0-2-25-16,4-3-23 16,4-4-31-16,9-11-141 15</inkml:trace>
  <inkml:trace contextRef="#ctx0" brushRef="#br0" timeOffset="118286.2298">28468 5201 36 0,'-4'0'14'16,"3"0"-14"-16,1 0-15 15</inkml:trace>
  <inkml:trace contextRef="#ctx0" brushRef="#br0" timeOffset="119230.1536">27880 4916 113 0,'-3'-4'30'0,"0"-2"-4"16,0 0 3-16,-1 2 15 0,1-1-12 16,2 0 5-16,-1 1-9 15,1 3-3-15,1 0 0 16,0 1 3-16,-2 0-10 15,1 0-10-15,-2 0 2 16,3 0-5-16,-1 0 0 16,1 0-4-16,0 0 2 15,0 0-1-15,0 0 2 16,0 8-4-16,0 14 0 16,0 21 2-16,4 22 9 15,3 22-5-15,0 18 1 16,-1 6 1-16,-2 3-6 0,5-9 2 15,0-9-4-15,1-13 2 16,7-11-2-16,-2-11 1 16,4-3-1-16,-1-8 1 15,1-6-1-15,2-12-1 16,-3-6 1-16,-2-11-1 16,-2-6 0-16,1-6-2 15,-5-2 3-15,0-1 0 16,0 0 4-16,2-21 2 15,4-21 1-15,2-15-6 16,3-16 0-16,-2-18 2 16,-2-10-3-16,3-15-4 15,3-11 4-15,-1-7-4 0,5 3 4 16,0 12-3-16,-2 18 3 16,1 20 0-16,-10 22 0 15,0 18 0-15,-5 13 0 16,-3 12-1-16,-4 6 1 15,0 5-1-15,-2 3-1 16,-2 1-4-16,0 1-1 16,0 0-6-16,0 0-5 15,0 0-30-15,6 0-74 16,-2 0-94-16</inkml:trace>
  <inkml:trace contextRef="#ctx0" brushRef="#br0" timeOffset="119829.4639">28836 4854 184 0,'-2'0'81'0,"2"0"-81"15,0 14-9-15,0 18 9 16,8 15 11-16,2 15 0 15,2 8 3-15,1 8 5 16,0 3-5-16,-1 1 9 16,2-3-8-16,0-7 1 15,4-6-6-15,1-12-3 16,-1-8-3-16,3-8-1 16,-3-8 1-16,0-9-3 15,-5-4 0-15,-1-8-2 16,-4-7-2-16,-4-2 2 0,1 0 1 15,0 0 8-15,3-8 10 16,2-15-4-16,5-9-5 16,-1-8-4-16,0 0-3 15,-3 6-2-15,-3 4 2 16,-4 7 2-16,-2 5 0 16,-2 4 3-16,0 3-7 15,0 2 2-15,0 1-2 16,0 3 0-16,0 0 0 15,0 2-4-15,0-3-3 16,0 3-4-16,0-4-11 16,0 0-42-16,0-5-98 15</inkml:trace>
  <inkml:trace contextRef="#ctx0" brushRef="#br0" timeOffset="120273.7793">29567 4580 248 0,'-28'-16'33'0,"-8"7"-6"0,-6 4-16 16,-12 5-2-1,-5 2-4-15,-6 18-3 0,1 8 0 16,4 7 3-16,4 9 5 16,4 14 1-16,4 12-3 15,2 11 5-15,7 5-1 16,5 3 0-16,8-3-1 16,13-3-3-16,11-4-4 15,2-7 0-15,20-7-3 16,17-9 0-16,9-9 2 15,6-5 2-15,2-9 2 16,3-10-3-16,6-9 3 16,5-9-2-16,10-5 2 0,2 0-5 15,1-15-2-15,-4-8 0 16,-5-1 0-16,-8-1-8 16,-9 4 1-16,-10-1-18 15,-12 5-37-15,-9-1-101 16</inkml:trace>
  <inkml:trace contextRef="#ctx0" brushRef="#br0" timeOffset="121098.3009">30462 4513 195 0,'-37'-36'42'16,"-9"-2"-4"-16,-7-2-15 15,-14-3 1-15,-13-1-7 0,-16-1-4 16,-14 0-2-16,-14 0-3 16,-12 1 5-16,-18 6 0 15,-12 5 1-15,-6 15-6 16,-12 14-6-16,-2 4-2 15,-11 22-5-15,-5 18 1 16,-2 11 4-16,10 11-1 16,11 14 0-16,11 14 0 15,14 15-1-15,6 18 0 16,14 16 2-16,18 9 2 16,21 10-2-16,28-1 0 15,32-8-2-15,33-5 1 0,19-14-1 16,53-8-3-16,29-7 0 15,27-5 1-15,17-9 4 16,15-11 1-16,3-11 4 16,11-10-3-16,10-10 3 15,13-15-1-15,7-14 0 16,2-13-2-16,-4-17 5 16,-10 0-5-16,-2-17 4 15,-7-14-3-15,-10-12-2 16,-4-9 0-16,-17-7-2 15,-7-7 2-15,-5-14 3 16,-9-6 7-16,-2-7-1 16,-10-4-3-16,-8 0 3 0,-10-6-5 15,-10-6 1-15,-6-12-6 16,-10-2 1-16,-10-3-1 16,-11 1 0-16,-9 6-4 15,-21 10 4-15,-13 16-1 16,-5 15-2-16,-27 11-1 15,-20 9-4-15,-12 7-1 16,-13 9-1-16,-12 9 3 16,1 8-15-16,-2 7-23 15,9 4-56-15,8 0-93 16</inkml:trace>
  <inkml:trace contextRef="#ctx0" brushRef="#br0" timeOffset="124869.3478">23677 13314 310 0,'13'-2'44'0,"-3"-1"-28"15,-10 1 2-15,0 2 16 16,0 0-8-16,0 0-8 0,0 0-6 16,0 0-1-1,2 0-4-15,2 12-1 0,6 21 0 16,0 17 6-16,6 20 6 16,3 13-11-16,3 9-3 15,5 7-2-15,1 9 3 16,3 2-3-16,4-1-1 15,-3-13-1-15,0-10 0 16,-2-14-1-16,-4-6 0 16,-2-7-4-16,-7-2 2 15,-4-8-6-15,-5-6-11 16,-8-14-24-16,0-15-55 16,0-14-105-16</inkml:trace>
  <inkml:trace contextRef="#ctx0" brushRef="#br0" timeOffset="125417.8289">23618 13115 291 0,'7'-17'86'15,"-4"11"-70"-15,8 3-12 16,10 3 1-16,12 0 11 15,13 0-7-15,11 9-5 16,6 18 2-16,7 6-2 16,0 7 1-16,3 5 2 0,-3-5-1 15,-3-1 0-15,-4-5 3 16,-9 0-2-16,-14 1-3 16,-15 5-1-16,-17 13 0 15,-8 12 1-15,-31 11-4 16,-19 4-2-16,-13-7 0 15,-2-11 2-15,7-11 0 16,4-12 2-16,11-13 1 16,10-7 2-16,10-9 2 15,9-3-2-15,8-3 7 16,3-1-1-16,3 7-11 16,1 3 0-16,21 7 0 15,13 2 2-15,11-1-1 0,14-5-1 16,10 1 1-16,7-4 1 15,2-3 0-15,-5-1-2 16,-7 1 1-16,-4-3 2 16,-5 0-3-16,-6 0 0 15,-10-1 0-15,-8-3 0 16,-7 1-3-16,-9-4 2 16,-8 0-3-16,-4 0-3 15,-3 0-3-15,-1 0-3 16,-2 0-16-16,0 0-65 15,0-7-250-15</inkml:trace>
  <inkml:trace contextRef="#ctx0" brushRef="#br0" timeOffset="125927.2906">24945 12878 342 0,'0'-2'77'16,"0"2"-62"-16,3 0-14 16,0 14 10-16,3 23 1 15,3 12 16-15,0 16-10 16,3 2-7-16,2 9-5 0,2 3 2 15,-2 4-3-15,0 0 0 16,1 6 1-16,-3 0-5 16,2-3 3-16,0-1-3 15,7-12-1-15,1-6 0 16,8-8 0-16,2-13-1 16,0-3 1-16,4-9 0 15,-3-5 1-15,3-6 0 16,1-9-1-16,3-4 1 15,5-4 0-15,3-6 1 16,3 0 0-16,-1 0 1 16,-3-3-2-16,-4-7 1 0,-8-4-2 15,-2 1 2-15,-4 3-2 16,-8 0 1-16,-5 3-2 16,-5 1 1-16,-7 6-4 15,-1 0 0-15,-3 0-2 16,0 0-12-16,0-2-24 15,0 0-51-15,-9-5-207 16</inkml:trace>
  <inkml:trace contextRef="#ctx0" brushRef="#br0" timeOffset="127134.9916">25929 12768 338 0,'-37'-53'22'15,"-4"4"-11"-15,-9 2 15 16,-11 1 14-16,-15 1-14 16,-15-6-13-16,-7 4-3 15,-7-1 2-15,-4 5-2 16,-1 3-1-16,-7 7-1 15,-4 4-3-15,-5 9 0 16,-6 6 0-16,-3 4 0 0,-6 7-1 16,3 3-2-16,2 0 1 15,3 20-3-15,9 6 1 16,6 3-2-16,5 8 1 16,1 7 0-16,6 11 1 15,0 11-1-15,6 7 1 16,5 13 2-16,7 10-3 15,7 9 0-15,13 5 0 16,15 6 0-16,15-5-2 16,17-2-1-16,10 1 2 15,11-2 0-15,11-2-2 16,17-4 2-16,12 4 2 16,11 0-2-16,15-1 1 15,5 1 0-15,13-3 0 16,1-7 0-16,3-4-2 0,3-10 0 15,5-12 2-15,3-8-2 16,4-8 1-16,2-5 1 16,5-6 0-16,5-7 1 15,12-3 0-15,6-9-1 16,7-8 3-16,12-7-3 16,6-9 0-16,0 0-3 15,1-19 3-15,-13-11 1 16,-10-3 0-16,-2-3 2 15,-13-4 0-15,-6-5-3 16,-11 1 0-16,-12-2 0 16,-9-4-1-16,-3-2 2 0,-8-4-1 15,-7-5 1-15,-5-4 0 16,-6-4-1-16,-5-1 1 16,-9 0 0-16,-5-6-1 15,-9 1 1-15,-5 2 1 16,-7 1 2-16,-5 2-2 15,-5-3 0-15,-4 0 0 16,0 1 2-16,0-1-4 16,-1 1 0-16,-7 3 1 15,4 2-1-15,1 5 0 16,0 9 0-16,0 0 1 16,0 13-1-16,-5 1 1 15,1 5 1-15,-5 8-2 0,-1 0 1 16,0 5 0-16,-1 3 4 15,0 4-5-15,2 1 1 16,0 3 0-16,2 3 0 16,1-3-1-16,0 3 0 15,2 4 0-15,0-4 0 16,3 1 0-16,-2 2 1 16,0-1-1-16,-1 3 0 15,1-3 0-15,0-2-1 16,1 4 1-16,-1 0 1 15,0-1-1-15,2 1 0 16,-1 0 0-16,2 2 0 0,0-2 0 16,2 3 0-16,1 0 0 15,-2 0-1-15,2 0 2 16,-1 0-1-16,1 0 0 16,0 0 0-16,0 0 1 15,0-3-1-15,0 3-1 16,0 0 0-16,0 0 1 15,0 0 0-15,0 0-1 16,0 0 0-16,0 0 0 16,0 0-5-16,-3 0 2 15,3 0-1-15,0 0-2 16,0 0-2-16,0 0-11 16,0 0-16-16,-6 0-32 15,-15 0-130-15</inkml:trace>
  <inkml:trace contextRef="#ctx0" brushRef="#br0" timeOffset="131207.2983">27413 11520 207 0,'0'-11'55'0,"0"2"-30"16,0 5-1-16,0 1 9 16,0 3-9-16,0 0-9 15,0 0-1-15,0 0-6 16,0 0-1-16,1 0-1 15,5 10-1-15,4 10 11 16,2 10 2-16,3 9-8 16,2 15-1-16,2 15-4 0,2 10 1 15,1 7 5-15,4 3-4 16,-3-4-5-16,0-5 0 16,1-8-2-16,-3-9 1 15,-2-7-1-15,-4-13 0 16,-1-6-1-16,-4-10-1 15,-6-9-3-15,-1-7-4 16,-3-5-11-16,0-6-33 16,-3 0-33-16,-17-16-128 15</inkml:trace>
  <inkml:trace contextRef="#ctx0" brushRef="#br0" timeOffset="131740.3665">27331 11400 13 0,'5'0'303'16,"4"0"-297"-16,5-3-6 16,8 3 6-16,8-3 6 15,7 3-2-15,9 0 0 16,7 0-2-16,5 0 2 15,2 3-2-15,-4 4 0 16,-5 6 5-16,-12 0-1 0,-9 4-5 16,-11 8-2-1,-8 6 4-15,-11 16-5 0,-5 15 2 16,-26 11-2-16,-15 6-3 16,-7-3 0-16,3-13-1 15,8-17 1-15,12-10 1 16,11-13 1-16,9-6-2 15,7-7-1-15,3 0-1 16,2 3-2-16,21-3 3 16,12 0 0-16,5-3 0 15,7-1 0-15,-1 4 1 16,-3-1 1-16,-3 1-1 16,-4 1-1-16,-6 2 1 15,-7 4 2-15,-5-2-1 16,-11 2-1-16,-7 6 2 0,0 4 0 15,-14 2-2-15,-11 8-1 16,-5-2-1-16,-2-1 1 16,2-7-1-16,1-4-6 15,6-4-8-15,4-6-45 16,5-9-69-16,5-4-111 16</inkml:trace>
  <inkml:trace contextRef="#ctx0" brushRef="#br0" timeOffset="132219.5557">28185 12038 93 0,'8'-3'167'0,"-4"3"-159"15,1 0 7-15,-4 0 13 16,1 0-2-16,1 0-9 15,3-1-4-15,4-8 4 16,7-1-2-16,-4-4-7 16,5-1 1-16,-2-2-2 15,-2-3 0-15,-4 0 0 16,-1-6 2-16,-8-4-3 16,-1-3-1-16,-1 0-2 15,-21 3-3-15,-8 3-2 0,-5 12 0 16,-2 5 2-16,-6 10 2 15,1 3 4-15,-1 16-3 16,4 11-1-16,5 7-1 16,9 2 2-16,8 4-3 15,8 0 0-15,9 3 3 16,2-6-2-16,23 0 2 16,11-1-2-16,10-6 3 15,6-4-2-15,2-5-1 16,3-4 0-16,-4-7-1 15,1-9 0-15,-5-4-3 16,-1 0 3-16,-6-4-7 0,-8-16-9 16,-4-3-35-16,-6-7-55 15,-3-10-106-15</inkml:trace>
  <inkml:trace contextRef="#ctx0" brushRef="#br0" timeOffset="132460.4569">28582 11378 306 0,'-1'12'28'0,"1"22"-27"16,0 15 21-16,0 14-4 16,0 3-4-16,0 7 7 0,6-4-2 15,7 1-9-15,4-11-3 16,0-6-4-16,3-4-3 15,1-6 0-15,-1-7-3 16,-1-12-11-16,0-11-16 16,-1-7-32-16,-2-6-83 15</inkml:trace>
  <inkml:trace contextRef="#ctx0" brushRef="#br0" timeOffset="132716.5447">28963 11179 60 0,'0'0'329'0,"4"1"-322"16,-1 24-7-16,0 15 30 16,-3 13 2-16,0 10-17 15,1 0-9-15,4 6-4 16,4 0 0-16,6-2 0 15,3-5-2-15,4-10-5 16,5-11 2-16,1-6-12 16,-1-11-24-16,0-4-49 15,-4-13-115-15</inkml:trace>
  <inkml:trace contextRef="#ctx0" brushRef="#br0" timeOffset="132986.1205">29354 11420 353 0,'0'0'15'16,"0"0"-11"-16,9-3 0 15,17-7 0-15,9-7-1 16,5 2-2-16,2-2 1 16,-2-3-2-16,0 6-1 0,-4-2 1 15,-5 2-4-15,-1-1-13 16,-6-5-100-16</inkml:trace>
  <inkml:trace contextRef="#ctx0" brushRef="#br0" timeOffset="133427.5798">29832 10978 352 0,'3'7'16'0,"3"19"-14"16,0 10 20-16,1 11 2 15,-4 8-11-15,-1-1-7 16,-2 1-3-16,2-9-2 16,1-9-1-16,-2-13 0 15,4-9-2-15,-2-8-3 16,1-7-2-16,1 0 2 16,5-9 2-16,1-15 2 15,2-15-3-15,2-8 2 16,-1-6-4-16,0-2 1 15,0 2-5-15,-1 10 1 16,-1 16 7-16,-1 11 2 16,-3 12 5-16,-2 4-4 0,2 4 1 15,1 15 6-15,3 8 0 16,-3 3 0-16,0-1 5 16,1-2 0-16,1-4-8 15,1-3-3-15,2-11-4 16,2-4-1-16,1-5-6 15,5 0-10-15,5-18-57 16</inkml:trace>
  <inkml:trace contextRef="#ctx0" brushRef="#br0" timeOffset="134049.1798">30636 11097 265 0,'16'-17'13'16,"1"-9"7"-16,-5 0-8 16,-1-8-12-16,-11-2-5 15,0 3-3-15,-15 3-11 16,-12 7 15-16,-4 6 4 16,-4 13 15-16,1 4 20 15,3 4 4-15,1 20-11 16,3 6-17-16,5 5-1 15,8-1-3-15,7-4-4 16,5-5-3-16,2-4 0 0,6-8 0 16,16-3-1-1,6-10 2-15,9 0 0 0,3-7-1 16,2-16 0-16,2 2-1 16,-6 0 1-16,-8 3 0 15,-3 5 3-15,-9 7-3 16,-4 6 4-16,-3 0-1 15,1 0 2-15,0 6-1 16,4 5 1-16,4-2-4 16,3-5 0-16,7-4 0 15,5 0-1-15,5-7-1 16,6-16 1-16,-2-1-3 16,0-1 1-16,-4-2-3 15,-5 4 2-15,-5 5 3 0,-7 7 0 16,-4 7 2-16,-3 4-2 15,-3 0 2-15,4 4-1 16,0 9 4-16,4-1-5 16,5-2-1-16,2-3 1 15,5-4-1-15,0-3-3 16,3 0 1-16,0-13-11 16,-1-4-3-16,-4-2-1 15,-5 2-4-15,-4 4-1 16,-7 0 6-16,-6 6 1 15,-4 4-16-15,-5 2-99 16</inkml:trace>
  <inkml:trace contextRef="#ctx0" brushRef="#br0" timeOffset="136013.4305">27004 15031 265 0,'1'-4'29'0,"-1"1"-12"16,0 3 13-16,0 0-7 0,2 0-10 15,-2-3 1-15,1 3-2 16,-1 0-3-16,0 0 6 16,2 0-2-16,-2 0 2 15,0 0-1-15,0 0 2 16,0 0-4-16,0 0-4 16,0-3 2-16,0 3-5 15,0 0 4-15,0 0-5 16,0 0 1-16,0-4 0 15,0-6-2-15,0-3 2 0,0-8-4 16,0-1 0 0,0-8 0-16,0-9-1 15,-2-8 1-15,1-8 0 0,-2-8-1 16,0-11 0-16,-2-1 0 16,-1-1 1-16,3 4-1 15,2 12 0-15,1 14 0 16,0 15 0-16,0 16 0 15,0 5 0-15,0 10 0 16,0 0 0-16,0 0-3 16,10 15 2-16,8 25 1 15,9 16 8-15,1 11-4 16,1-5-2-16,0-6-2 16,0-6 0-16,-1-11-1 0,-5-8 1 15,-1-5-1-15,-3-9 1 16,-7-8-1-16,-2-6 1 15,-3-3-7-15,-1 0 3 16,0-10 0-16,3-19 0 16,-1-17-1-16,-2-10 3 15,-2-7-1-15,-3-9 1 16,-1 5-1-16,0 15 3 16,0 21 1-16,0 18-1 15,0 13 0-15,0 0 0 16,5 0-1-16,6 17 1 15,7 19 0-15,6 4 4 16,3 10-1-16,1-8-2 0,2-2 0 16,0-7 1-16,-2-6-1 15,-2-4-1-15,-4-7-3 16,-1-9-1-16,-7 0-7 16,-3-7-14-16,-2 0-40 15,-3-7-95-15</inkml:trace>
  <inkml:trace contextRef="#ctx0" brushRef="#br0" timeOffset="136307.7724">27654 14096 294 0,'2'0'37'0,"5"9"-31"15,5 15 34-15,5 9-5 16,2 9-15-16,2 2-8 16,6 9-3-16,0 10 0 15,2 0-3-15,1 2 11 16,-3-6-11-16,0-12-4 16,-5-5 2-16,-5-8-2 15,-4-10-2-15,-7-6-3 16,-3-11-1-16,-3-4-8 15,0-3-5-15,-5-10-37 16,-14-18-192-16</inkml:trace>
  <inkml:trace contextRef="#ctx0" brushRef="#br0" timeOffset="136644.3024">27651 13994 275 0,'-1'-4'40'15,"1"4"-32"-15,0-3 0 16,1 0-4-16,20-4 8 16,6-3 18-16,9 3-11 15,6 1-4-15,1 6 0 16,8 0-4-16,2 0 5 16,-2 13-5-16,1 7-1 15,-10 4-1-15,-6 8-1 0,-12 4-4 16,-8 4-1-16,-7 10 2 15,-7 2 2-15,-2 2-3 16,-5 2 2-16,-17-1-3 16,-1 2 0-16,-4-8-3 15,0-2 0-15,-1-5 0 16,-3-5 0-16,3-8-8 16,2-6-8-16,8-12-19 15,3-11-36-15,8 0-127 16</inkml:trace>
  <inkml:trace contextRef="#ctx0" brushRef="#br0" timeOffset="136923.1461">28321 13881 111 0,'4'0'190'15,"4"20"-183"-15,1 16 32 16,7 18 6-16,1 11-17 16,4 1-8-16,2 3-11 15,4-2-2-15,0-1-3 16,-3-7 0-16,2-6-1 0,-6-10-3 16,-1-10 0-1,-3-6-3-15,-6-11-1 0,-4-3-6 16,-3-10-17-16,-3-3-39 15,0 0-71-15</inkml:trace>
  <inkml:trace contextRef="#ctx0" brushRef="#br0" timeOffset="137237.3372">28261 13772 304 0,'-1'-4'34'15,"1"-2"-33"-15,0-1 0 16,16 2 5-16,10 1 11 16,5-2-2-16,5 6 4 0,4 0 1 15,3 0-2-15,1 6-1 16,-3 6-7-16,-3-1-2 16,-5 5-1-16,-7 4-1 15,-6 1-1-15,-5 7 0 16,-11 2 0-16,-4 7-2 15,0 3 1-15,-9 6-4 16,-12-3 2-16,-2-3-1 16,-3-5-1-16,1-4-7 15,-4-5-5-15,1-7-28 16,3-5-41-16,4-8-98 16</inkml:trace>
  <inkml:trace contextRef="#ctx0" brushRef="#br0" timeOffset="137971.8443">28993 13412 205 0,'0'-19'59'15,"-14"2"-41"-15,-10-3 17 16,-7 0 23-16,-9 0-25 0,-11 4-6 16,-9-1-4-1,-8 1-3-15,-9 3-5 0,-12 3-5 16,-7 3 2-16,-9 0 2 16,-13 7-4-16,-6 0-5 15,-7 0 0-15,-5 0-2 16,-1 10 1-16,-1 10-3 15,-5 13 4-15,2 6 2 16,2 12-4-16,-2 8-1 16,10 7 3-16,10 13 1 15,15 5-3-15,18 10 0 16,15 6 0-16,13 6-3 0,14 3 1 16,18 0 1-1,16-1-1-15,12 1 0 0,15 4-1 16,29-7 0-16,21-4 0 15,17-7 0-15,24-15-1 16,13-7 0-16,9-14-1 16,8-7 2-16,3-8-3 15,1-12 2-15,6-12 0 16,1-16-1-16,6-4 2 16,16-7 0-16,4-25 0 15,1-9-20-15,-3-14 20 16,-25-9 1-16,-13-2 0 15,-14-6-1-15,-19-7 3 16,-12-4-2-16,-15-3-1 0,-16 0 1 16,-11-2 2-16,-18 1-3 15,-16-5 0-15,-12-7 0 16,0 6-1-16,-15 1 2 16,-7 12 1-16,-2 15 1 15,-1 14-2-15,-1 9 0 16,-4 6 4-16,-4 8-5 15,-5 0 0-15,2 1-5 16,0 3-4-16,1-1-6 16,1 1-13-16,4-2-36 15,1 0-56-15,-1-7-140 16</inkml:trace>
  <inkml:trace contextRef="#ctx0" brushRef="#br0" timeOffset="148611.8724">22167 12586 195 0,'-42'17'19'0,"-3"-1"-2"16,9 0-8-16,17-2-6 16,6 6 7-16,-7-13 2 15,5 3 4-15,1-3 2 16,-2 1-1-16,3-1-5 16,3-3-2-16,4-1-8 15,1 0 2-15,2-3 0 16,3 0-3-16,0 0 7 15,0 0-2-15,0 0-2 16,0 0 1-16,0 4-2 0,11 6-2 16,17 3 4-16,15 10 5 15,12 3 0-15,11 7 2 16,9 8-4-16,4 1-4 16,4 5 0-16,5 2 4 15,1 3-2-15,0 8-1 16,-2-4 1-16,-6 3-3 15,-7-2-2-15,-7-8 0 16,-7-2 0-16,-13-11-1 16,-9-9-1-16,-13-4-8 15,-10-11-11-15,-6-5-24 16,-9-7-71-16,0 0-106 0</inkml:trace>
  <inkml:trace contextRef="#ctx0" brushRef="#br0" timeOffset="149969.1895">22680 12639 6 0,'0'-3'305'0,"0"3"-283"15,4 0-21-15,4 0 0 16,6 0 6-16,3 16 8 15,5 4-7-15,1 11 0 16,-1 4-1-16,-1 9-4 16,-6 1 1-16,2 4-2 0,-10-2 1 15,-4-4 1-15,-3-3 1 16,0 2 1-16,-3-1 3 16,-15 7-2-16,-4 3-1 15,-7 1-5-15,-3 11-1 16,-10-3 2-16,-4 6-2 15,-6 2-2-15,-7-4 2 16,3-5 2-16,8-6 0 16,5-10-1-16,11-9 3 15,11-12 2-15,10-9-2 16,8-6 0-16,3-4-4 16,0 0-1-16,11 1-1 15,21 2 2-15,13-2 0 0,10 0 4 16,10 2-2-16,7-3-2 15,5-2 1-15,3 5 0 16,6-6 1-16,1 0-2 16,-2 0 4-16,-12 0-4 15,-9-7 0-15,-9 1 0 16,-9-1-1-16,-8 0 1 16,-10 0 0-16,-7-2 1 15,-5-1 1-15,-7-7 0 16,-7-9 8-16,-2-14 2 15,-9-13-5-15,-21-19-3 16,-7-8-1-16,-15-11-2 0,-5-5-1 16,-1 3 3-16,2 7-2 15,3 9 4-15,4 8-4 16,5 6-1-16,10 5 0 16,4 8-2-16,8 14 2 15,4 12-3-15,4 8-2 16,4 6 5-16,4 6-2 15,3 4 2-15,2 0-1 16,1 0 0-16,0 0 1 16,0 0 0-16,0 0 1 15,0 0-1-15,0 0 0 16,0 0 0-16,0 0 0 0,0 0 0 16,0 0 0-16,0 0 2 15,0 0-2 1,0 0 0-16,0 0 0 0,0-3 0 15,0 3 0-15,0 0 0 16,0 0 0-16,0 0 1 16,0 0-1-16,0 0 0 15,0 0 0-15,0 0 0 16,0 0-1-16,0 0 1 16,0 0 1-16,0 0 1 15,0 0-2-15,0 0 0 16,0 0 1-16,0 0-1 15,0 0-1-15,0 0 1 16,0 0 1-16,0 0-1 16,0 0 2-16,0 0-2 0,0 0 1 15,0-3-1-15,0 3 1 16,0 0 1-16,0-1-2 16,0-2 0-16,-3 0 0 15,0 1 0-15,3 0 0 16,-4-1 0-16,4 3 1 15,0-2 0-15,0 2-1 16,0 0-2-16,0 0 2 16,-1 0 0-16,-1 0 1 15,2 0-1-15,0 0-1 16,0 0 1-16,0 0 1 16,0 0-1-16,0 0 0 0,0 0 0 15,0 0 0-15,0 0 0 16,0 0 0-16,0 0-1 15,0 0 1-15,0 0 0 16,0 0-1-16,0 0 1 16,0 0-1-16,0 0 0 15,0 0 0-15,0 0 0 16,0 0 0-16,0 0 1 16,0 0-1-16,0 0-1 15,0 0 2-15,0 0 0 16,0 0 0-16,0 0-2 15,0 0-2-15,0 0-3 16,-1 0-4-16,1 0-8 0,0 0-20 16,0 0-14-16,0 0-42 15,0 0-48-15</inkml:trace>
  <inkml:trace contextRef="#ctx0" brushRef="#br0" timeOffset="153913.5251">15837 10146 61 0,'-6'3'31'15,"-4"-3"-5"-15,4 0 1 16,6 0-4-16,0-3-8 15,0-4-4-15,0-6 6 16,6-4-3-16,7 0-2 0,3-1 0 16,-3 0 0-1,7-2-3-15,-4-6-2 0,10-6-2 16,-1-12 4-16,8-8 2 16,0-12-1-16,4-8-3 15,4-4 1-15,6-10-2 16,5-6 0-16,11-8 0 15,1-3-3-15,8 2 3 16,5 2 0-16,4 7-1 16,1 2 1-16,0 9-2 15,-12 4-2-15,-7 9-2 16,-11 7 1-16,-4 6-1 0,-8 7 0 16,-5 9 0-1,-3 8 0-15,-8 4-1 0,-8 7 1 16,-7 9 1-16,-3 4 0 15,-5 3 3-15,-1 2 9 16,0 1 1-16,0-2-4 16,-4 2 4-16,-3 1-10 15,-5 0-2-15,-5 0 2 16,-2 0-4-16,-6 1 0 16,-2 9 2-16,-5 4-1 15,0 1 0-15,-4 5-1 16,-10 4 0-16,-5 2 0 15,-11 0 0-15,-4 7 0 16,-3 1 0-16,-1-2 1 16,1 5-1-16,1-1 0 0,-4 0 3 15,5-4-2-15,1-4 1 16,8-5 1-16,7 0-1 16,6-6 0-16,9-2-1 15,7-2-1-15,8-5 1 16,12-5 0-16,2-3 0 15,7 0 1-15,0 0-2 16,0 0-1-16,0 0 0 16,0 0-3-16,8 0 1 15,9 0 3-15,7 0 3 16,6 0-3-16,4 0 2 16,5 0-2-16,7 10 0 0,4 7 1 15,8 5-1-15,10 8 1 16,4 4 0-16,9 2 0 15,10 4-1-15,8-2 5 16,3-1-4-16,-2-3-1 16,-6-5 1-16,-3-2 0 15,-3-5 0-15,-6-8-1 16,-15-7 0-16,-11-5 1 16,-12-2-1-16,-11 0 2 15,-8 0 2-15,-7 0-4 16,-9 0 2-16,-6 0 1 15,-3-2 1-15,0 2 2 16,0-5 4-16,0-4 2 0,0-8-3 16,0-12-5-1,-3-4-3-15,-6-11 1 0,-4-5-1 16,-4-4-1-16,1-3 1 16,-1-4 1-16,-2-5-2 15,0-5 0-15,-1-5 2 16,-2-2-2-16,2-2 1 15,4 4-1-15,0 4 0 16,2 6 1-16,3 8 0 16,3 7 1-16,2 11-2 15,0 7 0-15,-1 13-2 16,4 5 1-16,0 7 2 16,1 4-2-16,0 2 1 0,1 1-2 15,1 0 0-15,0 0 2 16,0 0-1-16,0 0 0 15,0 0 1-15,0 0 0 16,0 0 0-16,0 0 0 16,0 0 0-16,0 0 1 15,0 0-1-15,0 0 0 16,0 0 0-16,0 0 0 16,0 0 0-16,0 0 2 15,0 0-2-15,0 0 0 16,0-2 0-16,0 2 0 15,0 0 0-15,0 0 0 0,0 0 0 16,0 0 1 0,0 0-1-16,0 0 0 0,0 0-1 15,0 0 1-15,0 0-1 16,0 0 1-16,0 0 0 16,0 0 0-16,0 0 1 15,0 0-1-15,0 0-1 16,0 0 1-16,0 0 0 15,0 0 1-15,0 0-1 16,0 0 0-16,0 0 1 16,0 0-1-16,0 0 0 15,0 0 0-15,0 0 0 16,0 0-2-16,0 0 2 16,0 0 0-16,0 0 0 0,0 0 1 15,0 0-1-15,0 0-1 16,0 0 1-16,0 0 2 15,0 0-2-15,0 0-1 16,0 0 0-16,0 0 1 16,0 0 0-16,0 0 0 15,0 0 0-15,0 0 0 16,0 0 1-16,0 0-1 16,0 0 0-16,0 0 0 15,0 0 0-15,0 0-1 16,0 0 1-16,0 0 0 15,0 0 1-15,0 0-1 16,0 0 0-16,0 0 0 0,0 0 0 16,0 0 0-16,0 0 0 15,0 0 0-15,0 0 0 16,0 0 0-16,0 0 2 16,0 0-2-16,0 0 0 15,0 0 0-15,0 0 0 16,-2 0 0-16,2 0 1 15,0 0-1-15,0 0 0 16,0 0 0-16,0 0 1 16,0 0-1-16,0 0 0 15,0 0 0-15,0 0 0 16,0 0 0-16,0 0 0 0,0 0 2 16,0 0-2-1,0 0 0-15,0 0-2 0,0 0 2 16,0 0 0-16,0 0 0 15,0 0 0-15,0 0 0 16,0 0 0-16,0 0-1 16,0 0 2-16,0 0-1 15,0 0 0-15,0 0 0 16,0 0 0-16,0 0 0 16,-1 0-1-16,1 0 1 15,0 0 3-15,0 0-3 16,0 0 0-16,0 0 0 15,0 0 0-15,0 0 0 16,0 0-2-16,0 0 2 16,0 0 2-16,0 0-2 0,0 0 0 15,0 0 0-15,0 0-2 16,0 0 2-16,0 0 0 16,0 0 2-16,0 0-2 15,0 0-2-15,0 0 2 16,0 0 0-16,0 0 0 15,-2 0 0-15,2 0 0 16,0 0-1-16,0 0 1 16,0 0 0-16,-1 0-1 15,1 0 1-15,0 0 0 16,0 0 0-16,0 0 0 16,0 0 1-16,0 0-1 0,0 0 0 15,0 0 1-15,0 0-1 16,-2 0-1-16,-1 0 1 15,2 0 0-15,-2 0 0 16,3 0 1-16,-3 0-1 16,0 0 0-16,0 0-2 15,3 0 4-15,-4 0-4 16,1 0 4-16,3 0-3 16,-4 0 2-16,3 0-1 15,-2 0 0-15,1 0 0 16,-1-1 0-16,2-1 0 15,-1 2-1-15,1-1 1 16,-1 1 0-16,1 0 0 0,-1 0 0 16,-1-3 1-16,1 3-2 15,2 0 1-15,-3 0 0 16,3 0 1-16,-3 0-1 16,3 0 0-16,0-1-1 15,-3 1 1-15,3 0 0 16,-3 0 0-16,3 0 0 15,-3-2 0-15,3 1 0 16,-3-1 0-16,-1 2-1 16,1-1 1-16,2 1-1 15,-1-3 1-15,1 3-3 16,-2 0 2-16,3 0-1 0,-1 0-1 16,1 0-3-16,0 0-8 15,0 0-11-15,0 7-34 16,4 18-36-16,0 9-16 15</inkml:trace>
  <inkml:trace contextRef="#ctx0" brushRef="#br0" timeOffset="157311.1819">25971 6849 42 0,'-1'0'20'15,"-1"0"-16"-15,2 0-2 16,0 0 1-16,0 0 2 16,0 0 1-16,0 0 4 15,0 0 4-15,0 0 4 16,0 0 9-16,0 0-12 16,0 0 0-16,-3 0 0 15,3 0 7-15,0 0 4 16,0 0-6-16,0 0-3 15,0 0-6-15,0 0 0 16,0 0-2-16,0 0-2 0,0 0-2 16,0 0-1-1,0 0 0-15,0-4-1 0,11-2 0 16,8-2 0-16,8-3 4 16,4-3-2-16,10-5 5 15,5-5 2-15,9-1 1 16,6-5 0-16,6-4-7 15,4 0 0-15,0-1 0 16,2 1-4-16,-3 1 0 16,-1-3 4-16,5 4-1 15,1-5 0-15,6-1 2 16,-1-4 0-16,2-1 2 16,-4 0-4-16,-5 3-2 15,-7 2 1-15,-13 4-1 0,-11 6-1 16,-12 5-1-16,-8 6 2 15,-4 2-3-15,-1-1 3 16,-4 1-2-16,2-1 2 16,-3 2-3-16,0 3 0 15,-5 5 0-15,-1 2 0 16,-4 1 1-16,-2 3-1 16,0 0 1-16,0 0-1 15,0 0 1-15,0 0 2 16,0 0-3-16,0 0 6 15,-3 0 0-15,-8 0-4 16,-3 0-1-16,-5 3-1 16,-1 3 0-16,-3-2 2 0,1 3-3 15,-1 2 2-15,-2-1 0 16,-5-1-1-16,-4-2 1 16,-9 5 0-16,-11-1-1 15,-7-1 1-15,-12 1-1 16,-9-1 3-16,-8 1-3 15,-7 1 1-15,1-2 1 16,7-2-2-16,10-3 0 16,12-3 0-16,6 0 2 15,9 0-1-15,7-3 1 16,5-3 1-16,8 1-3 16,4 0 3-16,7 1-2 0,3 3-1 15,5-2 0-15,4 3 1 16,4 0-1-16,5 0 0 15,0 0-1-15,0 0-4 16,0 0 0-16,0 0 1 16,0 0-1-16,14 0 2 15,8 15 3-15,11 8 0 16,6 8-1-16,7 6 1 16,5 8 1-16,1 11 0 15,-1 11 0-15,1 7 0 16,3 11-1-16,5 1 1 15,4 0 2-15,6-3-2 16,0-11-1-16,-3-4 1 0,-7-10-2 16,-6-9 2-1,-4-3-1-15,-5-9 0 0,-2-1 0 16,-7-7 0-16,-5-5 1 16,-5-7 0-16,-8-4-1 15,-5-6-2-15,-4-4 2 16,-4-1 1-16,-4-2 0 15,1 0 1-15,-1 0 1 16,1 0 3-16,-1 0-2 16,-1 0 1-16,2 0 1 15,-2 0 0-15,0-6 2 16,0-20-3-16,0-15-2 0,0-11-3 16,0-8 0-1,0-5 0-15,0-6 0 0,0-10 0 16,2-8 0-16,7-1-1 15,4 0 1-15,0 5-1 16,-1 10 0-16,-1 11 1 16,0 9 0-16,-2 11 1 15,-1 2-1-15,-1 5 0 16,-1 0-1-16,-2 1 1 16,1 0 0-16,-2 9 0 15,-1 4 0-15,-1 7 0 16,-1 6 0-16,0 3 0 15,0 1 0-15,0 3 1 16,0 2-1-16,0-1 0 16,0 1 0-16,0 1 1 0,0 0-2 15,0 0 1-15,0 0 0 16,0 0-1-16,0 0-1 16,0 0 2-16,0 0 0 15,0 0 0-15,0 0 0 16,0 0 0-16,0 0 0 15,0 0-1-15,0 0 0 16,0 0 0-16,0 0 1 16,0 0-3-16,0 0 1 15,0 0 2-15,0 0 0 16,0 0 0-16,0 0-1 16,0 0 0-16,0 0 0 0,0 0 1 15,0 0-1-15,0 0-4 16,0 0 0-16,0 0-4 15,0 0-17-15,0 0-41 16,0 0-54-16</inkml:trace>
  <inkml:trace contextRef="#ctx0" brushRef="#br0" timeOffset="160499.327">1627 2049 162 0,'-9'-9'56'15,"-7"-2"-5"-15,1-1-9 0,3 7-3 16,3 0-11-16,6 4-2 15,3 1-1-15,0 0-10 16,0 0-3-16,0 0-11 16,0 0-1-16,0 0-8 15,0 6-4-15,15 15 4 16,9 13 8-16,7 15 3 16,7 12 0-16,3 7 14 15,4 3-15-15,4-5-2 16,-1-4 2-16,0-3-1 15,-2 2 0-15,-4-5-1 16,-5 2 0-16,-4-7-2 16,-6-6 0-16,-6-6-2 0,-5-6-2 15,-7-8 0 1,-3-8-11-16,-3-6-34 0,-3-11-22 16,0-1-74-16</inkml:trace>
  <inkml:trace contextRef="#ctx0" brushRef="#br0" timeOffset="161124.6211">1223 2125 89 0,'-9'-10'155'16,"6"4"-128"-16,3 3-3 0,0-2-4 15,6-8-16-15,18-8-1 16,16-10 1-16,8-6 5 16,15-4 2-16,1-4 2 15,9 0 0-15,3 3-5 16,0 5-2-16,2 7 1 16,-1 9-7-16,-5 6 1 15,-5 8-1-15,-15 7-1 16,-10 0-4-16,-12 7 1 15,-8 12-8-15,-10 11 7 16,-9 11 1-16,-3 11 4 16,-4 13 12-16,-23 7-3 15,-9 2-4-15,-1-4 2 0,-4-5-7 16,3-9 6 0,5-12 0-16,10-13-5 0,7-13 0 15,10-9-1-15,3-8-9 16,3-1-11-16,12 0 3 15,18 0 17-15,13-6 1 16,14-10-1-16,7-5 3 16,6-2-1-16,2 0-2 15,-5 8 1-15,-9 6-1 16,-9 7 0-16,-10 2 0 16,-9 1 0-16,-11 12-1 15,-5 6 0-15,-8 9 0 0,-6 8 1 16,0 8 3-16,-9 2 11 15,-15 2 1-15,0-1-3 16,0 1-2-16,-3 0-6 16,2-4-4-16,4-8-4 15,6-9-6-15,2-11-5 16,2-8-23-16,-1-8-53 16,2-7-70-16</inkml:trace>
  <inkml:trace contextRef="#ctx0" brushRef="#br0" timeOffset="161429.7755">2461 1453 215 0,'5'14'0'0,"7"16"0"15,12 17 2-15,4 8 6 16,11 6-4-16,4 7 7 16,2 0 4-16,4 0 5 15,-1-2-8-15,1-7 2 16,-4-5-3-16,-2-9-1 16,-10-8-9-16,-3-7-1 15,-5-7-1-15,-10-4-4 16,-2-7-2-16,-8-4-11 0,-5-7-13 15,0-1-25-15,-27-9-146 16</inkml:trace>
  <inkml:trace contextRef="#ctx0" brushRef="#br0" timeOffset="161767.8686">2351 1481 185 0,'0'-25'19'16,"16"-6"-16"-16,25-7-2 16,14-4 13-16,9 0 1 15,5 5-5-15,-2 5-4 0,0 8 3 16,-9 8 0-16,-7 6 1 16,-8 7-6-16,-7 3-1 15,-8 0-3-15,-8 3 0 16,-7 15-11-16,-10 9 4 15,-3 11 7-15,-9 11 17 16,-25 9-1-16,-5 3-8 16,0-1 3-16,0-6-2 15,5-4 0-15,4-8-3 16,2-3-6-16,4-2-4 16,6-6-8-16,8-4-28 15,5-11-46-15,5-16-85 0</inkml:trace>
  <inkml:trace contextRef="#ctx0" brushRef="#br0" timeOffset="162586.3534">3410 837 203 0,'-43'-2'14'16,"-8"2"17"-16,-17 0-3 16,-16 13 5-16,-7 5-24 0,-9 6-1 15,-4 3 3 1,4 1-2-16,-2 0 4 0,-8 2-2 16,4 0 4-16,-9 2-9 15,-1 2-1-15,-2 1 0 16,-6 3-3-16,5 0 3 15,5 2-3-15,10 1-1 16,7 3 1-16,6 6 4 16,3 13-6-16,0 9 0 15,7 4-1-15,4 7 0 16,8-3 1-16,11-1 0 16,16-3-1-16,6 1-2 15,15 2 2-15,8 6 1 0,4 6-2 16,9 4 0-16,0-1 2 15,3 6-5-15,19 0 5 16,8 5 0-16,9-3 0 16,15-6-2-16,10-9-2 15,10-5 3-15,10-10 1 16,16-10 0-16,7-8 0 16,17-14 0-16,16-7 3 15,14-12 0-15,13-14-2 16,6-7 0-16,-4-12 0 15,-6-22-1-15,-10-11 6 16,1-12-5-16,3-11 6 16,-1-12-3-16,-8-15 2 15,-14-11-5-15,-28-11 4 0,-18-4-2 16,-22 2 0-16,-14 9 3 16,-7 9 1-16,-12 2-1 15,-8-7 9-15,-4-10-5 16,-9-9-6-16,-9-8 2 15,-3-2-4-15,0 9 0 16,-23 9 1-16,-10 17 2 16,-5 17-1-16,-4 11 1 15,-4 11 4-15,1 11-4 16,-4 4-2-16,1 8 0 16,0 3-3-16,-3 5 0 15,-2 5 0-15,-1 4-3 0,6 5-1 16,5 6 3-16,13 3-4 15,5 4 2-15,8 3-9 16,-2 1-32-16,1 28-23 16,-4 12-47-16,-5 5-50 15</inkml:trace>
  <inkml:trace contextRef="#ctx0" brushRef="#br0" timeOffset="163769.8918">1641 5586 130 0,'-30'-8'66'16,"2"-3"-31"-16,8 4-17 15,14 5 13-15,2 2 7 16,4 0-22-16,0 0-12 15,0 0-4-15,0 0-6 16,0 10-14-16,19 18 5 16,11 16 15-16,12 12 11 15,4 4-2-15,-1-10-9 16,7-9 1-16,0-13-4 16,-4-9 6-16,-2-12-1 0,-4-7 0 15,-6 0-1-15,-8-10 3 16,-7-11 3-16,-9-7-1 15,-6 0 1-15,-6-5 0 16,0-2-2-16,-15 4-1 16,-13 1-4-16,-10 4 5 15,-6 3-5-15,-4 3-3 16,-4 4 2-16,4 7 0 16,2 4-7-16,5 5-5 15,7 0-34-15,4 21-75 16</inkml:trace>
  <inkml:trace contextRef="#ctx0" brushRef="#br0" timeOffset="164175.8014">1911 6793 17 0,'6'42'39'16,"0"1"-15"-16,7-4-12 15,2-5-5-15,6-7-5 16,3-6-2-16,4-7 0 16,2-6 5-16,1-6 0 15,-4-2 3-15,3-16 3 0,-6-14 9 16,0-12 2-16,-5-7-3 15,-2-6-6-15,-7 1-6 16,-10 4-1-16,0 4-1 16,-4 8-3-16,-16 3 5 15,-10 8-1-15,-7 3-1 16,-6 3-3-16,-5 7 9 16,-1 3-2-16,4 2-2 15,2 6-6-15,7 0 2 16,11 3-3-16,2 0-14 15,10 0-25-15,1 6-87 16</inkml:trace>
  <inkml:trace contextRef="#ctx0" brushRef="#br0" timeOffset="164758.8481">2115 5661 42 0,'8'3'77'16,"4"6"-76"-16,7 0 0 16,11 5 5-16,6 3 3 15,6 3-2-15,2-1-5 16,1-4-2-16,1-4 4 16,-1-5-3-16,4-4 1 15,-4 0-1-15,1-1 4 16,-4 2 8-16,4 0-5 15,-10 1-6-15,0 1 0 16,0-1-1-16,-5-1 0 16,-4 1 4-16,-2 0-1 15,-1-1-2-15,-6 1 4 0,1-1 1 16,-5 0-6-16,-1-3-1 16,-2 4 1-16,-4-2 0 15,-1 1-1-15,0-2 0 16,-3-1 3-16,3 3-2 15,-6-2 0-15,3-1 0 16,-3 0 2-16,0 0-2 16,0 0 10-16,0 0 5 15,0 0 9-15,0 0 2 16,0 1-13-16,0 1-14 16,0 6-11-16,0 6-48 15,-15 6-74-15</inkml:trace>
  <inkml:trace contextRef="#ctx0" brushRef="#br0" timeOffset="165098.4176">2414 6683 207 0,'0'0'34'0,"0"0"-30"0,0 0-4 16,16-16 3-16,12-11 4 15,8-11-1-15,3-10-3 16,12-8 2-16,2-5 3 16,7-4 3-16,7 0-2 15,2-2-3-15,-2 3-1 16,-4 6 2-16,-11 10-6 15,-15 13-1-15,-10 11 0 16,-5 10-3-16,-11 4-4 16,-2 7 0-16,1 0-10 15,-2 3-12-15,-1 0-58 16</inkml:trace>
  <inkml:trace contextRef="#ctx0" brushRef="#br0" timeOffset="165517.7909">3294 5600 184 0,'-21'0'23'0,"3"0"-10"16,-3 10-5-16,-4 13 14 15,5 11-14-15,-5 12-8 16,3 7 6-16,4 0 5 15,6-1-4-15,12-5-1 16,0 1-6-16,12-4 1 16,15-8 0-16,11-2-1 0,4-12-1 15,0-11 1-15,4-8 1 16,-4-3 4-16,-3-12 3 16,-2-16 0-16,-6-12 1 15,-5-9 1-15,-1-3-2 16,-7-2 1-16,-9 4-6 15,-6 3 4-15,-3 6-3 16,0 3 0-16,-18 6 6 16,-9 3-5-16,-6 6-5 15,-5 6 0-15,-1 8-2 16,3 7-1-16,3 2 1 16,5 2-6-16,4 14-10 15,12 7-42-15,9 3-68 0</inkml:trace>
  <inkml:trace contextRef="#ctx0" brushRef="#br0" timeOffset="166057.8943">5226 5053 222 0,'-21'-5'47'0,"-7"2"-38"15,-5 3 22-15,-9 0-10 16,-7 8-12-16,-9 10 0 16,0 6 6-16,-5 2 2 15,-6 2 0-15,-4 3 8 16,-9 4-16-16,-6 4 7 16,-6 4 3-16,0 1-8 15,-9 0 0-15,2 0 0 16,7-2-7-16,13-3-4 0,15-8 0 15,8-1 0-15,12-5 0 16,6-2-1-16,4-5 0 16,6-1 0-16,3-1-1 15,5-2-1-15,4-3 1 16,3-3-1-16,3-1 2 16,5-4 0-16,4-1 0 15,0-2-1-15,3 0-7 16,0 0-17-16,0 0-32 15,0 0-56-15,10 0 31 0,2 0-98 16</inkml:trace>
  <inkml:trace contextRef="#ctx0" brushRef="#br0" timeOffset="166515.4831">4128 5309 205 0,'-30'8'24'0,"0"4"-8"0,2 5 15 16,-2 5-5-16,-1 3-17 15,-2 3-5-15,0 2 1 16,0 1-2-16,-1 1 0 16,-2-1 6-16,3-1 0 15,8-5 6-15,4-1-7 16,6-5-3-16,5-1-5 16,5-2-1-16,4-2 0 15,1 0-6-15,0-3-2 16,4-1-1-16,14 0 6 15,4-1 2-15,4-4 2 16,4-2 2-16,3-3 2 0,-2 0-2 16,3 0-2-16,2 0 0 15,1-7 0-15,-1-3 0 16,6 3-1-16,-2 3-10 16,-4 1-28-16,0 3-67 15,-5-2-73-15</inkml:trace>
  <inkml:trace contextRef="#ctx0" brushRef="#br0" timeOffset="169908.0344">1708 3388 153 0,'-6'7'35'0,"3"-4"-8"0,-6-3-1 16,9 0-5-16,0 0-1 16,0 0-3-16,0 0-5 15,0 0-1-15,0 0-5 16,0 0 1-16,6 0-5 15,15-6 0-15,10-9 1 16,11-11 3-16,7-9 5 16,12-10-3-16,5-12 3 15,4-7-4-15,-1 0-1 16,2-1-3-16,-8 6-1 16,-5 5-2-16,-2 6 0 0,-4 4-5 15,-3 5-11 1,-7 8-25-16,-11 7-128 0</inkml:trace>
  <inkml:trace contextRef="#ctx0" brushRef="#br0" timeOffset="170807.0386">2812 2498 9 0,'0'0'92'0,"0"-2"-68"15,0 2-3-15,0-1 8 16,0-2-18-16,0-3-7 16,15-7 1-16,6-4 8 15,9-5 1-15,13-8 6 16,5-4 2-16,7-5-4 15,3-5-3-15,-1 1-2 16,-4-3-1-16,-3 4-2 0,-3 2-2 16,-8 5 2-1,-6 6-1-15,-3 4-7 0,-6 3 1 16,-6 4-2-16,1 2 1 16,-4 2-2-16,-6 3 0 15,0 2 0-15,-3 3 2 16,-3 3-2-16,-3 1 1 15,0 2 1-15,0 0-1 16,0 0 4-16,0 0-2 16,0 0 8-16,0 0-7 15,0 0 2-15,0 0 1 16,0 0-3-16,0 0 1 16,0 0-1-16,0 0 3 0,0 0 0 15,0 0-4 1,0 0 4-16,0 0-1 0,0 0-3 15,0 0 0-15,0 0-2 16,0 0 2-16,0 0-3 16,0 0 1-16,0 0-1 15,0 0 0-15,0 0 1 16,0 0-1-16,0 0 0 16,0 0 0-16,0 0 0 15,0 0-4-15,0 0-2 16,0 0-7-16,0 0-8 15,-6 4-7-15,-9 12-103 16,-12 5-49-16</inkml:trace>
  <inkml:trace contextRef="#ctx0" brushRef="#br0" timeOffset="171265.3234">1751 3539 33 0,'0'0'37'16,"0"0"-13"-16,0 0-7 0,0 0-5 16,0 0-8-1,0 0 1-15,0 0-4 0,0 0 0 16,0 0 1-16,0 0-2 16,0 0-4-16,0 0-16 15,3 0-18-15</inkml:trace>
  <inkml:trace contextRef="#ctx0" brushRef="#br0" timeOffset="171901.846">1572 3619 3 0,'0'0'21'16,"-1"0"-17"-16,1 0-2 15,0 0 6-15,0 0 18 16,0 0 3-16,0 0-11 16,0 0 3-16,0 0-4 15,0 0 2-15,0 0-4 16,0 0 0-16,0 0 3 16,0 0 0-16,-2 0-2 15,-1 0-4-15,0 0-9 0,3 0 3 16,0 0-3-16,0 0-3 15,0 0-4-15,0 0 2 16,0 0-4-16,0 0 0 16,0 0-2-16,0 0 3 15,0 0 5-15,0-1 0 16,3-1 0-16,3 2 0 16,-1-1-3-16,-1 0-10 15,3-1-10-15,-2 1-15 16,1 1-32-16</inkml:trace>
  <inkml:trace contextRef="#ctx0" brushRef="#br0" timeOffset="173011.8539">1560 3743 54 0,'0'-2'20'0,"0"-7"-14"16,11-5 1-16,6-2 5 16,9-5 0-16,7-4 7 15,4-3 10-15,8-5-2 16,1 1 4-16,5-8-17 15,10-2 2-15,5-9-1 16,8-7-2-16,4-7 2 16,7-4-4-16,3-9-8 15,3-6 4-15,1-7 1 16,1-6 3-16,1 0-3 16,-3 2 0-16,0 12-5 0,-3 11 2 15,-9 13-2 1,-13 11-3-16,-14 10 2 0,-9 4-2 15,-12 6 0-15,-5 4 2 16,1 2-2-16,-8 5 0 16,-4 5 0-16,-3 5 0 15,-9 3 0-15,0 4-2 16,-3 0-5-16,0 0-10 16,0 4-24-16,-18 21-59 15,-19 11-90-15</inkml:trace>
  <inkml:trace contextRef="#ctx0" brushRef="#br0" timeOffset="174241.5057">1557 4189 56 0,'31'-26'26'15,"13"-14"-2"-15,14-9 6 16,9-11 13-16,9-11-11 16,8-7 0-16,7-13-11 15,13-6 2-15,4-7-5 16,2-2-5-16,-4 3-4 16,0 0-1-16,-9 7-1 15,-3 7-2-15,-3 11-5 16,-9 9 2-16,-6 10 2 15,-10 8-4-15,-14 9 0 16,-12 7 0-16,-7 6 0 0,-8 7 0 16,-8 6 0-16,-1 5-1 15,-7 2-3-15,-4 2 2 16,5 0 1-16,-4 1 1 16,3 1-1-16,-1-4-2 15,0 1-4-15,0 0 0 16,1-1 0-16,1 2 0 15,-1 2 4-15,-4 0-1 16,-1 3 3-16,-2 0 1 16,-2 2 0-16,1-1 0 15,-1 1 0-15,0 0 3 16,0 0-1-16,0 0 1 16,0 0 1-16,0 0 2 15,0 0-3-15,0 0 2 16,0 0-1-16,0 0 2 0,0 0 1 15,0 0-3-15,0 0 3 16,0 0-2-16,0 0-1 16,0 0 0-16,0 0 3 15,0 0-1-15,0 0 1 16,0 0-3-16,0 0-1 16,0 0 0-16,0 0 0 15,0 0-1-15,0 0 2 16,0 0 3-16,0 0-6 15,0 0 6-15,0 0-4 0,0 0-1 16,0 0 2 0,0 0-3-16,0 0 1 0,0 0-2 15,0 0 2-15,0 0-1 16,0 0 1-16,0 0-1 16,0 0 0-16,0 0 0 15,0 0 3-15,0 0-1 16,0 0 1-16,0 0-1 15,0 0 0-15,0 0-3 16,0 0 0-16,0 0 1 16,0 0-1-16,0 0 0 15,0 0 1-15,0 0-1 16,0 0 1-16,0 0 0 16,0 0 0-16,0 0-1 15,0 0 1-15,0 0-1 0,0 0 0 16,0 0 1-16,0 0-1 15,0 0 0-15,0 0 0 16,0 0 0-16,0 0 0 16,0 0 0-16,0 0 0 15,0 0 0-15,0 0 3 16,0 0-3-16,0 0 0 16,0 0 0-16,0 0 0 15,0 0 0-15,0 0 0 16,0 0 0-16,0 0 0 15,0 0-3-15,0 0 3 16,0 0 0-16,0 0-1 0,0 0 0 16,0 0-2-1,0 0-7-15,0 0-14 0,0 0-23 16,5 0-61-16,2 0-55 16</inkml:trace>
  <inkml:trace contextRef="#ctx0" brushRef="#br0" timeOffset="175780.2833">2727 7575 6 0,'40'0'32'0,"21"-2"-9"16,20-16-4-16,16-13 14 16,15-13 1-16,15-7 0 15,10-10-4-15,5-5 3 16,4-4-6-16,0-3-9 16,8 0 1-16,1 0-9 15,0-5-3-15,5-8-6 16,-11-6 1-16,-9-8 0 15,-15 0 0-15,-17 2-1 16,-17 6 0-16,-14 3 0 16,-11 3-1-16,-15 1 3 0,-2-1 3 15,-10 3 4-15,-12 2 4 16,-8 2-1-16,-10 0 5 16,-9 0 2-16,-9 3-1 15,-19-4-3-15,-18 1-3 16,-11-5-4-16,-10 1-4 15,-11 6-2-15,-13 3 4 16,-9 7-6-16,-12 4 7 16,-16 6-3-16,-15 8 4 15,-17 13-8-15,-6 12 0 16,1 11-2-16,2 10 1 16,8 3-5-16,3 6 2 0,1 14-3 15,-1 8 0-15,3 11-2 16,0 12 6-16,13 9-6 15,9 6 0-15,11 4 5 16,8 6-5-16,10 6 8 16,4 4-4-16,3 4 4 15,7 5-2-15,4 1-5 16,5 0 5-16,12 3-4 16,8-3 6-16,14-3 0 15,12-5-3-15,11-5 3 16,12-7 0-16,6 0-4 15,0 4-4-15,15-1 6 16,12 0-5-16,3-6 1 0,10-4 1 16,5-9-1-16,1-5 3 15,5-5-2-15,7-8-4 16,-3-5-1-16,6-4 6 16,-5-7-4-16,9 2-2 15,-1 1-19-15,-1-3-46 16,-5-6-111-16</inkml:trace>
  <inkml:trace contextRef="#ctx0" brushRef="#br0" timeOffset="243699.5616">30658 4960 33 0,'10'-4'177'0,"-10"-3"-139"16,0 2-9-16,0 5 7 0,1 0-2 15,-1 0-6-15,0 0-4 16,0 0-6-16,0 0-1 16,0 0 1-16,0 0-2 15,0-2 2-15,0-8-1 16,0-6-6-16,0-4-10 16,-4-1 5-16,-1 0 2 15,0-2 0-15,-1-3-2 16,0 0-3-16,-2-2-3 15,-2-3 0-15,-1-4 0 16,-5-2 0-16,-8-4-2 16,-4-4 1-16,-7-3-3 15,-3 0 2-15,2-3 2 0,0 0 0 16,5 0 0-16,-1 1 0 16,-1 3 0-16,2-1 2 15,-2-2 0-15,-4-1-2 16,-8-3 1-16,-7 2-2 15,-15 4 0-15,-11 5 1 16,-13 7-5-16,-9 3 3 16,-1 5-6-16,-1 4 6 15,4 6-1-15,2 2 3 16,4 3 0-16,-1 3 0 16,4 2-4-16,-4 4 3 15,-5 2 1-15,-12 2 1 0,-11 0-1 16,-6 12 0-16,-6 9-2 15,-1 6 2-15,6 2 0 16,7 5 0-16,9 0-1 16,7 4-1-16,8 1 2 15,3 0-1-15,6 2 1 16,4 1 0-16,4 1 0 16,3-2 0-16,4 1 0 15,5-2 1-15,7 0 0 16,9 0-2-16,7 2 2 15,2 3-1-15,6 5 1 16,-1 3-1-16,5 1 0 16,5 4 0-16,6-1-2 0,5 6 2 15,4 2-1 1,2-1 1-16,4 0 1 0,5-5-1 16,2-3-1-16,0 2-1 15,2 3 3-15,12 0-2 16,5-1 2-16,0 4-1 15,7-2 2-15,1 0-2 16,1-1 1-16,2 0-1 16,1-4 0-16,3 0 0 15,4-5 0-15,8 0 0 16,8 2-1-16,11-1 1 16,8 4 2-16,4-2-1 15,-2-3-1-15,-3-2 0 16,-4-4 0-16,-3 4 1 0,-1-1-1 15,0 3 1-15,-1 2-1 16,-2-5 1-16,-1-1-1 16,1-3 1-16,4-4-1 15,6-3 3-15,-1-2-1 16,1-5-2-16,0-2 0 16,3 2 0-16,10-5 1 15,5 2-1-15,5-3 2 16,-3-2 0-16,-1-5 0 15,-2-4-1-15,-3-7 1 16,-6-3 0-16,-2-4-2 16,0 0 2-16,3-4 0 15,2-8-1-15,-1-5 0 0,-2-3-2 16,-5-1 2-16,3-2-1 16,0-3 0-16,-1-1 0 15,-3-3 0-15,-1 1-1 16,-3-3 0-16,-4-2 1 15,2 2 0-15,-6-6 0 16,-1 0 1-16,-4-3 0 16,-1 1 0-16,-2-2 1 15,2-2-1-15,2-2 0 16,-1-5 1-16,-1 1-1 16,-3-4-1-16,-6-6 1 15,-3 1 0-15,-5-3 0 0,-7 5-1 16,-4 2 1-16,-5 1 0 15,-8-5-1-15,-4 2 2 16,-4-4 0-16,-5-1 1 16,-1-5-2-16,0 0-1 15,0-4 2-15,0 1-1 16,-4 0-1-16,-5 4 0 16,-5 9 2-16,-3-2-2 15,-7 4 2-15,0-2-2 16,-6-3 2-16,-1 5-1 15,-5 3 1-15,-3 0-2 16,0 1 0-16,-5-3 1 16,-3-2-1-16,-5 0 0 15,-4-1 0-15,0 1-2 16,-1 2 2-16,-2 0-2 0,-1 4 1 16,-2 0-1-16,-4 2-1 15,-4 3 2-15,0 4-1 16,-5 2 1-16,-5 1 1 15,-5-1-3-15,-2 0 3 16,-7 2-1-16,-7 6 1 16,-1 3-1-16,-3 7 1 15,1 2-2-15,4 5-1 16,-1 6 0-16,-4 5 1 16,-1 3-2-16,-5 0 4 0,0 2-1 15,2 9 0 1,2 4 1-16,2 7 0 0,4 0 1 15,2 6-1-15,5 2 0 16,3 4-4-16,3 1 3 16,2 5 0-16,1 3 0 15,3 4 0-15,1 4 1 16,5 2-3-16,2-2 3 16,5 1 0-16,5 2-1 15,4 2-2-15,8 2 3 16,5 0 2-16,6-2-2 15,8-2 0-15,5 0 1 16,3 1-1-16,3 4 0 16,5 5-1-16,1 2 1 15,5 0-2-15,3-2 1 0,5 6 0 16,3 1 0-16,0 5-1 16,0 3 2-16,9-4-1 15,6-4 1-15,5-8-3 16,6-4 2-16,7-2-1 15,3-1 0-15,7 3 2 16,4 1-1-16,3 6 1 16,5 2 0-16,5-2 0 15,1 2-1-15,3-5 1 16,-1 2 0-16,-2 1 0 16,-1 2 0-16,1 0-1 15,6-5 2-15,6-3-1 0,6-9 1 16,5-7 1-16,4-4 0 15,10-6-1-15,4-3 0 16,4-4 0-16,3 0 1 16,0-5-2-16,1-5 0 15,0-4 0-15,-7 0 0 16,-6-6 0-16,-4 1 0 16,-8-4 1-16,-3-2 0 15,-3-2 0-15,4 0-1 16,1-14 3-16,0-10-3 15,2-8 4-15,-2-2-4 16,2-6 1-16,-2-1-1 16,-2-3 0-16,-7-1 2 15,-3-2-2-15,-6-3 0 0,-3-3 2 16,-7 1-2-16,-6-1 2 16,-4 0 1-16,-6-1-1 15,-4-5-1-15,1-3 2 16,-1-4 0-16,-1-1-2 15,-1-3 0-15,0 2 0 16,-2 4 0-16,-4 2 1 16,-6 2-1-16,-7 4 1 15,0 1-2-15,-4-2 1 16,-5 1-1-16,-5-3 0 16,-1-2 0-16,0-5 0 0,-4-3 2 15,-9-5-2 1,-3-3 0-16,-3-1 0 0,-5 3 0 15,-1 6 0-15,-7 7 0 16,1 3 3-16,-2 3-3 16,-3-1 2-16,-2-3-2 15,-7 0 0-15,-7-2-1 16,-11 1 0-16,-6 0-2 16,-7 2 3-16,-4 3-2 15,-2 2-1-15,-4 6 3 16,-2 5-1-16,-3 7 1 15,-4 5 0-15,-3 2 1 16,-5 6-1-16,2 2 0 16,1 4-1-16,-2 4-2 15,-1 6 0-15,-8 2 3 0,-5 5-4 16,-5 0 4-16,2 3-1 16,1 13 1-16,3 2 0 15,4 5 0-15,4 2-1 16,7 4 1-16,3 2-4 15,6 2 4-15,0 4 0 16,3 1-1-16,6 0 1 16,9 0 0-16,6 0 0 15,7 2-1-15,5 1 1 16,8 1-1-16,5 3-1 16,4 5 2-16,5 3 0 15,5 5 0-15,3 2-1 0,2 0-1 16,5 5 1-16,4 4 1 15,1 3-1-15,3 3 1 16,0-3 0-16,5-3 0 16,4 0 0-16,1 1-1 15,0 0 1-15,0 1 0 16,3-1-2-16,7 0 1 16,3 1 1-16,7 0 0 15,4 2 0-15,6-1-1 16,7 3-2-16,9 1 2 15,5 3 1-15,4-1 0 16,3-5 0-16,-1 1-2 16,-3-1 2-16,-2 0 0 15,0 1 0-15,3-4 2 16,5-5-2-16,7-4 1 0,5-10 0 16,4-2 0-16,12-4 1 15,4-5-1-15,7-3 3 16,2-7-4-16,4-6-1 15,-4-5 1-15,1-5 0 16,0-6 0-16,-3-3 0 16,0-1 1-16,-4-4-1 15,-2 0 1-15,2 0 3 16,4-9-3-16,0-7-1 16,0-6 0-16,-4-5 1 0,-5-3-1 15,-5-6 0 1,-4-1 0-16,-2-5 1 0,-3 1 0 15,-2-5 0-15,-2-2-1 16,-2-3 3-16,-2-4 0 16,-9-2 0-16,-5-2 0 15,-8 3-1-15,-6-5 0 16,-4-1 1-16,-5-4 0 16,-4-6-1-16,-2-5 0 15,-2-2-2-15,-4 1 1 16,-1 1 0-16,-10-1 0 15,-2 1 0-15,-6 4-1 16,0 1 0-16,-5 4 3 16,-17-3-1-16,-5 1-1 15,-7-5 1-15,1 0 0 0,-2-2 1 16,1-5-1-16,-2 4-2 16,-1 2 1-16,-2 4-1 15,-1 3 0-15,-4-3 0 16,-6 1 0-16,-7 0-3 15,-8 2 0-15,-13 5 2 16,-13 3 1-16,-10 4-3 16,-5 7 3-16,-8 3 1 15,-3 4-1-15,0 4 0 16,-3 7 0-16,3 2 0 16,2 6-3-16,3 4 3 15,-5 6 0-15,-2 7-2 0,0 7 0 16,0 0 1-16,-2 6-1 15,2 12 0-15,3 6 3 16,3 6-2-16,4 6 0 16,5 10-2-16,-1 4 1 15,1 8 1-15,7 0-2 16,6-2 3-16,15-3 0 16,11-2 0-16,15-1 0 15,9 6 0-15,5 4 0 16,1 9 0-16,4 10 0 15,1 10 0-15,3 8 0 16,1 8 0-16,4 2 0 16,4-1-1-16,9-1 1 0,9-7 0 15,2-7-2 1,20-7 1-16,6-3-1 0,7-5 1 16,2 0-1-16,8 5 0 15,1-1 2-15,6 5-1 16,5-1 0-16,0 1 1 15,4 1-1-15,0 3 1 16,2-3 0-16,0-7-1 16,6-11 1-16,8-9 0 15,5-11 0-15,6-5 1 16,9-9 0-16,16-4 1 16,11-5 2-16,12-9-2 15,10-3-1-15,0-6-1 16,2-6 0-16,-3-1-1 0,-9 0 1 15,-1 0 1-15,-2-11 0 16,-6-4 1-16,-3-5-2 16,-7-4-1-16,-3-5 1 15,-5-3 0-15,-1-3-1 16,-6-3 1-16,-3-3 1 16,-7-4 0-16,-5-2-1 15,-6-3 2-15,-3-7 1 16,-2-1-3-16,-3-1 3 15,-5-3-1-15,-9-2 0 16,-8-3-2-16,-9-5 2 16,-6 0-2-16,-8-1 0 15,-4 1 3-15,-5 2-3 0,-8-3 2 16,-5-3-1-16,-5-1 0 16,-1 1 1-16,0-3-2 15,0 1 2-15,-10 4 3 16,-4-1-4-16,-5 3 0 15,-5 0 1-15,-3-3-2 16,-6 0-1-16,-3 5 1 16,-4-2 0-16,-8 1 0 15,-3-2 0-15,-8-5-1 16,-4 3 1-16,-2 3-1 16,-1 3-1-16,2 7-1 15,-3 3 3-15,-2 3 0 0,-4 5 0 16,-2 4 0-1,-6 5 0-15,-9 5-2 0,-10 3 1 16,-6 2-2-16,-7 1 3 16,-4 0 0-16,4 1 0 15,-2 2 0-15,5 2-2 16,7 8 1-16,2 4 1 16,4 4-2-16,1 6 1 15,-4 4-1-15,-3 0-3 16,-3 4 5-16,-2 13 0 15,0 3-2-15,8 4 2 16,4 1 0-16,10 3-1 16,8 3 0-16,0 1-1 15,2 3 0-15,-4 3 2 16,3 3 0-16,0 4-3 0,4 4 2 16,3 4-2-16,4-3 3 15,7-1-1-15,6-5 1 16,6 0 1-16,5 0-1 15,4 1 0-15,1 0 0 16,6 2 0-16,1-1 0 16,4 4 0-16,0-1 2 15,2 3-2-15,-1 7 0 16,2 2-2-16,4 3 1 16,1-1 1-16,6-3 0 0,2-3 0 15,4 0-2 1,1-5 2-16,2 2 0 0,3 0-1 15,0-4 0-15,0 7 0 16,0-1 1-16,9 0 0 16,4 4 0-16,2 1-1 15,3 0 1-15,0 3 0 16,6 1 0-16,4 1 0 16,4 2 0-16,7-2-2 15,5 1-1-15,4-1 3 16,9-3 0-16,5 2-1 15,10 5 2-15,4 0-2 16,4 2 2-16,1-3-2 16,1 3 2-16,3-5-1 15,-1-5 1-15,1-6-1 0,3-5 0 16,4-6 1-16,5-8 0 16,11-6 0-16,1-7 1 15,6-6-1-15,4-5-1 16,2 0 0-16,-2-6 0 15,-4-2 1-15,-6-3-1 16,-8-2 0-16,1 0 1 16,-1-10 0-16,-2-10 3 15,-1-7-3-15,-4-4 0 16,0-7 0-16,0-2 1 16,2-6-1-16,-4-3 0 15,-1-4 1-15,-3-1 2 0,0-6 0 16,-4-1 0-16,-5-2-1 15,-5-2 1-15,-3 0-1 16,-6-1 5-16,-2 0-3 16,-9-2-2-16,-8-2 1 15,-6 0 4-15,-9 2-4 16,-5 2-2-16,-8-2 1 16,-4-1-2-16,-4-3-1 15,-6-1 0-15,-2-3 2 16,-2-2-2-16,0-4 0 15,-13-1 0-15,-4 2 1 16,-5 2 0-16,-3 1-1 16,-6 2 0-16,-6 0 1 0,-6 3-1 15,-9 4-2 1,-10 2 1-16,-3 1 0 0,-6-1-1 16,3-1 1-16,-2-2 0 15,4 4 1-15,3 1 0 16,4 2-1-16,3 2 1 15,0 6 1-15,-3 6-1 16,-3 3 0-16,-7 6-3 16,-11 2 2-16,-8 2-2 15,-12 5-2-15,-12 4 4 16,-7 5 1-16,-1-1-1 16,1 8-1-16,2 2 2 15,0 9-1-15,-1 4-2 16,3 0-2-16,4 10 5 0,4 8 1 15,1 2-1-15,0 4-1 16,5 0-1-16,2 3 2 16,2 2 0-16,2 5-1 15,1 3-1-15,-2 2 2 16,5 3 0-16,2 2 0 16,4 3-1-16,3 0-3 15,5-1 4-15,6 1-1 16,7 0 1-16,8 2 1 15,4 3 0-15,2 1-1 16,5 4-1-16,2 0 1 16,5 4-1-16,6 4 1 15,6 4-2-15,5 3 1 0,3 3 0 16,5-2 0-16,0 5 1 16,3 0-2-16,4-2 1 15,2 0 0-15,4-3 1 16,0-2-2-16,0 0 1 15,0-2 0-15,7 4 2 16,7 2-2-16,2 7 1 16,4 5-1-16,5 2-1 15,5 0 1-15,9 3-1 16,7-6 2-16,8-3 2 16,5-7-2-16,5-7-4 15,8-5 4-15,6-9-2 0,4-6 2 16,4-2-1-16,4-5 1 15,4-1 0-15,1-4 0 16,4-5 0-16,4-2 1 16,3-2 0-16,8-7 1 15,4 2-1-15,6-6 1 16,-2 0-2-16,-5-4-2 16,-2-4 2-16,-3-2-2 15,-6-4 2-15,-2-3 0 16,-4 0 0-16,2-7 0 15,3-9 4-15,0-4-4 16,-2-6 0-16,1 2 0 16,-7-7 0-16,-4-3-3 0,-4 3 3 15,-8-5 1-15,-2-3-1 16,-4 4 2-16,-3-3 1 16,-1 0-1-16,-4-2-1 15,-3 0 1-15,-6-6 0 16,0 0 0-16,-1-4 2 15,-3-3-2-15,0-1 2 16,-1-5 0-16,-5-3-2 16,-2-3-2-16,-1-6 2 15,-8-1 1-15,-2-1-1 16,-6 4 1-16,-6 4-1 16,-7-2 2-16,-7 0-2 15,-5-5-2-15,-4 2 1 16,0-5-1-16,-1-3 0 0,-12 0 1 15,-2 5-1-15,-8 0-1 16,-2-3 0-16,-8-3 1 16,-9-5 0-16,-8 2-2 15,-8 3 1-15,-8 4 1 16,-4 3 0-16,-2 2-3 16,1 1 2-16,-1 4-1 15,-4 3-1-15,-2 3 2 16,-4 4 1-16,-3 2-2 15,-3 3 2-15,-2 3-4 16,-1 3 4-16,0 3 0 16,0 3-1-16,-1 1 0 15,-2 3 0-15,-4 4 1 0,-2 3-1 16,-2 4-8-16,-8 5 6 16,-11 5-1-16,-9 8 1 15,-7 5-6-15,-6 0 5 16,0 7-2-16,2 8 6 15,8 6-2-15,5 3 0 16,5 5-1-16,2 0 3 16,-2 4-3-16,5 0 3 15,2 2-1-15,6 4 1 16,2 0 0-16,4 4 2 16,4-1-1-16,4 2 0 15,7-2-1-15,8 5-1 0,10 0 0 16,6 5 0-16,9-1 0 15,8 6 1-15,5 1-2 16,5 4 2-16,6 5-3 16,2 3 3-16,6 1-2 15,4 0 2-15,4-3 0 16,4-2-2-16,2 4 0 16,4-1 2-16,3 3 0 15,3-2 0-15,0 2-1 16,0-4 0-16,14 1 1 15,2 0-2-15,3-1 0 16,2 0 2-16,1-2-1 16,5-1 1-16,-2 0 0 0,5 1-1 15,1-2 0-15,2-2 1 16,5-2-1-16,-1 4 1 16,3 2 0-16,-1 3 1 15,0 3-1-15,4-4-1 16,0-4 1-16,8-7 1 15,4-6-1-15,5-4 1 16,4-3-1-16,5 1-1 16,1-2 1-16,5-2-1 15,8 0 0-15,3-1 1 16,4-2 0-16,2 1 1 16,-2 0-1-16,2-6 0 15,-1 1 1-15,2-7-1 16,7-6 0-16,5-4 1 0,6-6 0 15,4-5 0-15,-1-3-1 16,1-3-1-16,-2 0 1 16,-3-6-1-16,1-11 1 15,-5-2 1-15,-2-5-1 16,1-6 1-16,3-2 1 16,1-5 0-16,3-3-2 15,-4 0 0-15,-3-3 0 16,-1-2 0-16,-4-6 0 15,-5-1 0-15,-5-6 3 16,-5 0 0-16,-5-4-3 16,-5 0 3-16,-8-4-1 15,-3-5 0-15,-6-4 0 0,-1-1-1 16,-8-6 0-16,-4-7 1 16,-6-2 1-16,-9-4-2 15,-5 0 2-15,-7 5-1 16,-6 1-1-16,-9 2 0 15,-3-1 0-15,0 4 1 16,-12-4 0-16,-12 5 0 16,-6-3 0-16,-7-3-1 15,-7-3 1-15,-8 2-2 16,-6 4 0-16,-5 4-2 16,-5 3 1-16,-8-1-1 15,-2-4 0-15,-5 4 1 0,-2 1 0 16,2 4 1-16,0 6 0 15,2 7 0-15,5 7 1 16,0 8-1-16,-2 8 0 16,-5 6-2-16,-8 5 1 15,-7 7-2-15,-4 6-2 16,-5 2-4-16,-2 6 4 16,-9 4-2-16,-8 3 5 15,0 0 2-15,2 0 0 16,6 4 0-16,5 7 1 15,10 1-1-15,4 0 1 16,7 2-2-16,2 2 1 16,4 4-2-16,-2 3 2 0,-3 2-1 15,0 3-1 1,3 3 2-16,1 0-2 0,2 4 2 16,0 1 0-16,0 1-1 15,0 2 1-15,0 1 0 16,1 2-3-16,5 0 2 15,11 5-1-15,8 0 2 16,3 6-2-16,2 0 2 16,3 2 0-16,1 5-2 15,6 6 0-15,2 6 1 16,6 2 1-16,3 6 0 16,1-3-2-16,4 5 2 0,4 2 0 15,3 0-4 1,7-3-2-16,9-5 1 0,6-6 0 15,0-4-7-15,10 1 9 16,12 1 1-16,7 5-1 16,2 13 3-16,5 6 0 15,1 8 3-15,4 7-3 16,0 4 1-16,3 3 0 16,3-3-1-16,3-9-1 15,8-8 1-15,9-13 1 16,15-8-1-16,15-8 2 15,12-5-2-15,5-1 0 16,3-2 0-16,-2-2-1 16,1-4 0-16,-5-9 1 15,-2-9 0-15,-2-9 2 0,7-10-2 16,6-7 1-16,10-7 0 16,12-6 0-16,7-20-1 15,2-10-2-15,-2-10 2 16,-1-2-1-16,-11 0 0 15,-7 1-8-15,-8 7-11 16,-4 1-29-16,-11 6-70 16,-6-4-131-16</inkml:trace>
  <inkml:trace contextRef="#ctx0" brushRef="#br0" timeOffset="248470.5401">29051 8665 231 0,'3'-19'37'0,"-3"9"-14"16,0 6-4-16,0 4 9 15,0 0-3-15,0-2-8 0,0-2 7 16,-2-6 4-16,-2-3-2 16,-1-7 1-16,-1 0 0 15,0-9-4-15,2-8-15 16,4-9-6-16,0-13-1 15,3-13 3-15,12-13-4 16,2-5 1-16,0-8-1 16,-4-6 2-16,-5-3-2 15,-4-8 1-15,-2 5 0 16,-2 9 0-16,0 11-1 16,0 15 0-16,-8 12 3 15,-3 9-3-15,-1 5 2 0,1 6-2 16,-1 4 0-1,3 6-2-15,2 7 4 0,-2 5-2 16,0 4 0-16,3 5 1 16,-2 2-1-16,2 4 0 15,-1 1 2-15,0 2-4 16,-3 1 4-16,-1 1-4 16,-3 1 4-16,-3 0-4 15,-3 0 1-15,-5 4 1 16,-4 13 0-16,-4 5-2 15,-6 8 2-15,-10 13 0 16,-10 10 0-16,-11 6 0 0,-9 8-1 16,-5 1 1-16,-6-2 0 15,1-3 0 1,4-8 1-16,7-8 1 0,13-13-2 16,12-9 0-16,13-7 0 15,11-5 0-15,6-3 0 16,8-4 0-16,9-5 0 15,3-1 0-15,3 0-4 16,0 0-2-16,0 2-1 16,21 2 4-16,13 2 3 15,17-1 2-15,17 1 0 16,13-6-1-16,10 0 2 16,8 0-3-16,6 0-1 0,5-10 1 15,1-1 0 1,1 1 0-16,-4 1 0 0,-1-1 1 15,-1 6-1-15,0-2 0 16,4 2 2-16,-1 1-1 16,-6 0-1-16,-7 1-1 15,-8-3 1-15,-10 3 0 16,-9-2 0-16,-11-2 0 16,-14 3-1-16,-13-1 2 15,-10 1-1-15,-10 3 1 16,-7 0-1-16,-4 0 1 15,0 0 3-15,0 0 1 16,0-1 3-16,0-8 2 16,-4-5 9-16,-19-12-11 15,-6-10-6-15,-9-7-2 0,-4-3 2 16,-5-7 0-16,-7-1-1 16,-2-3 1-16,0-2-2 15,-1 1 0-15,-1 7 1 16,0 5-1-16,-3 5 1 15,4 7-2-15,6 4 1 16,8 5-3-16,7 5 2 16,6 2 0-16,8 2 0 15,6 9 0-15,3-3 1 16,3 5 0-16,4 0 0 16,3 1 0-16,-1-1 0 15,1 3 0-15,0 0-1 0,-1 0 1 16,1-2-1-16,-1 4-2 15,1-3 2-15,-1 2-1 16,-4 1-1-16,-5 0 1 16,-5 0-1-16,-6 3 0 15,-7 10 1-15,-7 4 0 16,-8 6 0-16,-9 1 0 16,-7 8 2-16,-10 5 0 15,-11 8-3-15,-10 6 6 16,-1 8-3-16,0 2 1 15,1 0 0-15,1-1-1 16,-2 8 0-16,3 0-1 0,1 7 0 16,7-2-4-1,2-4 1-15,5-7 2 16,8-11 2-16,6-9-3 0,11-6 1 16,4-8 2-16,6-3 0 15,10-4 0-15,10-8 2 16,11-4-2-16,7-8-1 15,3 2-1-15,1-2-6 16,25 2 6-16,14 0 2 16,17-3 0-16,11 0 1 15,14 0-1-15,9-7-1 16,3-6 1-16,8-4 1 16,6 3 1-16,2 1 0 0,3-2-1 15,1 7 1-15,-4-1-1 16,-2 3-1-16,3 2 0 15,-1 3 0-15,1-1 1 16,-1 1 0-16,0-1 1 16,0 1-2-16,1 1 0 15,-1-3 1-15,-2-1 0 16,-6-3-1-16,-5-2-2 16,-9-2 2-16,-6 1-1 15,-12 2 2-15,-9 1-1 16,-4-3 0-16,-12 4 0 15,-6-1 0-15,-8 3 0 0,-9-2 0 16,-7 3 1 0,-7 2-1-16,-7-2 0 0,1 3 2 15,-2-3 1-15,0 0 5 16,0-7-5-16,-17-3-2 16,-2-7-1-16,-7 0 2 15,-2-4-2-15,-2-1 0 16,-3-5 2-16,2 0-1 15,1-2 1-15,-1-3 1 16,-3-5-3-16,-5-5 1 16,-10-7-1-16,-8-5 0 15,-7-5 1-15,-5-7-1 16,-1 3 0-16,0 1 1 16,3 7 0-16,3 10 4 15,2 6-2-15,10 5-3 0,7 6 0 16,9 4-1-16,8 4 1 15,4 5-3-15,5 1 3 16,4 5-4-16,3 2 3 16,2 3 0-16,5 1 1 15,1 3 0-15,2 0 1 16,2 2-1-16,-1 1 0 16,1-3 0-16,-3 3-1 15,-6 0 0-15,-9 0-1 16,-13 11 0-16,-15 12 0 15,-14 8-1-15,-13 10 2 16,-17 5-1-16,-12 10-1 0,-12 7 3 16,-10 10-4-16,-4 5 2 15,-1 1-1-15,10-8 3 16,13-5-1-16,12-1-1 16,15-6 1-16,5-1 2 15,8-6-1-15,9-2 0 16,9-10-1-16,12-1 0 15,9-10 1-15,11-6 0 16,9-6-3-16,7-6-2 16,0-1-2-16,22 3 2 15,23 1 5-15,19-2 0 16,23 0 1-16,14-2-1 16,23-5 1-16,15 1-1 15,8 0 3-15,8-3-3 16,-1 2 0-16,-5-2-3 0,-4 5 2 15,-5-1 1-15,-4-2 1 16,1 1 0-16,-1-3 0 16,-4-3 0-16,-5 0-1 15,-13 0 0-15,-8 0-1 16,-14-7 1-16,-14-2 0 16,-14 2-1-16,-9-2 2 15,-10 2 0-15,-11-1-1 16,-8-1 0-16,-8 5 0 15,-8-3 0-15,0 1 0 16,-3 0 2-16,-1-1-2 16,-3-3 1-16,0 1-1 15,-2 2 1-15,-1-2 0 0,0 2 4 16,0 0-4-16,0-3 1 16,0 0-1-16,-6 3-1 15,0-3 0-15,0 4 0 16,1 2 0-16,2 0 0 15,2 1 0-15,1 3 0 16,0-2 0-16,0 2-1 16,0 0 1-16,0 0 1 15,0 0-1-15,0 0-1 16,0 0 1-16,0 0 0 16,0 0-1-16,0 0 1 15,0 0 0-15,0 0 0 0,0 0 0 16,0 0 0-1,0 0 1-15,0 0-2 0,0 0 2 16,0 0-1-16,0 0 1 16,0 0-2-16,0 0 2 15,0 0-1-15,0 0 0 16,0 0 0-16,0 0 0 16,0 0-1-16,0 0 2 15,-3 0-1-15,3 0 0 16,0 0 0-16,0 0-1 15,0 0 1-15,0 0 0 16,0 0 0-16,0 0 0 0,0 0 0 16,0 0-1-16,0 0 1 15,0 0 0-15,0 0 1 16,0 0-1-16,0 0 0 16,0 0 0-16,0 0 0 15,0 0 0-15,0 0 0 16,0 0 0-16,0 0 0 15,0 0 0-15,0 0 0 16,0 0 0-16,0 0 0 16,0 0 0-16,0 0-1 15,0 0 1-15,0 0 0 16,0 0 0-16,0 0 1 16,0 0-1-16,0 0 0 0,0 0 0 15,0 0 0 1,0 0 1-16,0 0-1 0,0 0 0 15,0 0 0-15,0 0-1 16,0 0 1-16,0 0 0 16,0 0 0-16,0 0 0 15,0 0 1-15,0 0-1 16,0 0-1-16,0 0 1 16,0 0 0-16,0 0 0 15,0 0 0-15,0 0 1 16,0 0 0-16,0 0-1 15,0 0 0-15,0 0-1 0,0 0 1 16,0 0-1 0,0 0 2-16,0 0-2 15,0 0 1-15,0 0 0 0,0 0 0 16,0 0 0-16,0 0 1 16,0 0-1-16,0 0 0 15,0 0 0-15,0 0 1 16,0 0-1-16,0 0-1 15,0 0 1-15,0 0 0 16,0 0 1-16,0 0-2 16,0 0 1-16,0 0 0 15,0 0 0-15,0 0-1 16,0 0 2-16,0 0-1 16,0 0 0-16,0 0 0 15,0 0-1-15,0 0 0 0,0 0 1 16,0 0 0-16,0 0 0 15,0 0 0-15,0 0 0 16,0 0 1-16,0 0-1 16,0 0-1-16,0 0 1 15,0 0 0-15,0 0-1 16,0 0 0-16,0 0-1 16,0 0 2-16,0 0-1 15,0 0 1-15,0 0 0 16,0 0 0-16,0 0-2 15,0 0 2-15,0 0-2 16,0 0-1-16,0 0-1 0,0 0-8 16,0 0-16-16,0 0-66 15,-16 0-270-15</inkml:trace>
  <inkml:trace contextRef="#ctx0" brushRef="#br0" timeOffset="252331.0807">29163 6677 38 0,'-7'-6'74'16,"-4"2"-67"-16,5 4 2 16,3 0 22-16,3 0 2 15,0 0-8-15,0 0-2 16,-2 0-12-16,1 3-4 16,-2 13-1-16,-3 9 7 15,-3 7 5-15,0 14-7 0,-2 1 1 16,-2 6 8-16,0 5-9 15,-1 2 3-15,2 7-2 16,2 3-2-16,1 5-2 16,1 4 1-16,2 3 6 15,-1 2-6-15,2 7 2 16,-3 8-4-16,-1 8 5 16,-2 9 0-16,-2-1 0 15,-1 4-4-15,4-4-4 16,5-9 1-16,4-7-3 15,1-6 0-15,0-4 0 16,0 0 0-16,6 0 5 0,-2 1-1 16,-1-5 0-16,-3 1 0 15,0-3-1-15,0 3-3 16,0 0 1-16,0 3-2 16,0-7 0-16,0-9-2 15,0-10 1-15,0-14 0 16,0-2 0-16,0-8 0 15,0-2 1-15,0-8 2 16,0-2-3-16,0-4 0 16,0-3 0-16,2-8 1 15,-1-2-1-15,1-3-1 16,-1-3 1-16,-1-1-1 16,0-3 1-16,0 0 0 15,0 3 1-15,0-3 0 16,0 0-2-16,0 0 2 0,0 0-2 15,0 0 1-15,0 0 0 16,0 0 0-16,0 0 1 16,0 0-2-16,0 0 1 15,0 0 0-15,0 0 0 16,0 0 0-16,0 0 1 16,0 0-1-16,0 0 2 15,0 0-4-15,0 0 2 16,0 0 0-16,2 0-1 15,4-13 0-15,0-1 0 0,1-2 0 16,-1 0 1 0,-1 5 0-16,-1-5 1 0,-1 2-1 15,3-4 0-15,0-3 0 16,1-5 0-16,-1 2 0 16,2-5-1-16,1-4 1 15,0-3 1-15,0-7-1 16,0-4 0-16,1-12 0 15,-2 0 0-15,-1-2-1 16,1 2 1-16,-1 1 2 16,-1 0-2-16,1 2 0 15,0-2 1-15,-3-2 0 16,-1 1-1-16,-3-4 2 16,0-1-2-16,0-5 0 15,-3-6 0-15,-5-2 0 0,1-2 0 16,2 3 0-16,2 1 1 15,3 4-1-15,0 3 1 16,0 2-1-16,0 7 0 16,6 1 0-16,0 0 1 15,1-1-1-15,0-5 0 16,-1-1 2-16,0-5-2 16,-2-2 0-16,-1-5 0 15,-1-4 0-15,-1 0 0 16,1 6 0-16,-1 5 0 15,1 1 1-15,0 7-2 16,1 4 1-16,2 3 0 0,-2 11 1 16,0-1 0-16,2 4-1 15,-1-1-1-15,1-1 1 16,0 4 0-16,-3 2 0 16,-1 4-1-16,1 6 1 15,-2 4 0-15,0 5 0 16,0 4 1-16,0 4-1 15,0 6 0-15,0-2 0 16,0 5 0-16,0-1 0 16,0 1 0-16,0 1 0 15,0 0 1-15,0 0-2 16,0 0 2-16,0 0-1 16,0 0 0-16,0 0 0 0,0 0-1 15,0 0 0 1,0 0 0-16,0 0-2 0,0 0 0 15,0 0-3-15,0 0 1 16,0 8 1-16,0 8 4 16,0 9 0-16,0 0 0 15,0 1 0-15,0 0 0 16,-5 3 2-16,0 1-2 16,0-2 0-16,-2 1 0 15,0-6-2-15,3 0 2 16,-1-7 0-16,3 1 0 15,-1-4 0-15,0 1 0 0,1-1 0 16,1 0-1 0,1 3 1-16,-2 3 0 0,2-1 3 15,-1-1-5-15,1 2 2 16,-2-3 0-16,1 4-1 16,-2 3 1-16,0-2 1 15,0 1-1-15,0 1 0 16,0 0 0-16,2 4-1 15,-2-1 0-15,-2 8 1 16,2-1 0-16,-2 3 1 16,1 1-1-16,-1 1 1 15,-2 2 1-15,1 0-2 16,0 0-2-16,0-1 2 16,0 1 0-16,-3 2 0 15,3-1 0-15,0 2-1 0,2-1 1 16,1 2 3-16,-2 2-3 15,1 2 0-15,-1 2-2 16,2-4 4-16,0-2-2 16,-1 2 1-16,1 0-1 15,0 1 0-15,0 5 0 16,0-2 0-16,-1 3 0 16,1-4-1-16,1-5 1 15,1 4 0-15,-1-2 0 16,1 5 1-16,-1 1-1 15,1 2 1-15,-1-2 0 16,1-1-1-16,1-6 1 0,0 1-1 16,0 0 1-1,0 0 0-15,-2 1-1 0,2-4 0 16,0 0 0-16,-2-4 0 16,1-2 0-16,-2 3 0 15,0-1 1-15,-3 1-1 16,2-1 0-16,-2 1 0 15,1-4-1-15,1 4 1 16,-1-6 0-16,1-3 1 16,3-4-1-16,-1-6 0 15,2 1 1-15,-2-2-1 16,1 0-1-16,1-3 1 16,-2 0 0-16,1-2 0 15,1-5-1-15,-2-3 1 16,2 0 0-16,0-4 0 0,0 3 0 15,0-2 0-15,0 2-1 16,0-5 0-16,0 2 1 16,0 0 0-16,0-2 1 15,0 1-1-15,0-1 0 16,0-1 0-16,0 3-1 16,0-3 2-16,0 0-1 15,0 0 1-15,0 0-1 16,0 0 2-16,0 0-2 15,0-6 1-15,3-18-1 16,11-3 1-16,-2-5 0 16,-2 2-1-16,2 0 0 0,-1 0 1 15,-2-6-1-15,2 2 0 16,-2-5 1-16,-1-1-2 16,1 1 4-16,-2-1-6 15,-1 5 4-15,-1-2-1 16,1 1 0-16,1-1 2 15,-1-3-2-15,2 1 0 16,-2-1-2-16,2 4 2 16,-2 3 2-16,2-3-1 15,-2 5-2-15,2-1 2 16,0 4-2-16,-3 3 1 16,-1 5 0-16,-1 0 0 15,-1 6 1-15,1-1-1 0,-3 5 0 16,0 0 0-16,0 0 0 15,0 3 0-15,1 0 0 16,-1 4 0-16,0 0 0 16,0 3 0-16,0 0 0 15,0 0 0-15,0 0 0 16,2 0 1-16,-2 0-2 16,0 0 1-16,0-1 0 15,0-1 0-15,1-2 0 16,-1 1-1-16,0 2 2 15,0-2-1-15,0 0 0 16,0 3 0-16,0 0 0 0,0 0 0 16,0 0 0-16,0 0 0 15,0 0 0-15,0 0 0 16,0 0 0-16,0-3-1 16,0 3-1-16,0 0 2 15,0 0 0-15,0 0 2 16,0 0-2-16,0 0 0 15,0 0-2-15,0 0 1 16,0 0 2-16,0 0-2 16,0 0 1-16,0 0 0 15,0 0-1-15,0 0 1 16,0 0-1-16,0 0 1 16,0 0-1-16,0 0 0 0,0 0 1 15,0 0-1 1,0 0 1-16,0 0-1 0,0 0 1 15,0 0 0-15,0 0-2 16,0 0 1-16,0 0 1 16,0 0-3-16,0 0 3 15,0 0-2-15,0 0 2 16,0 0 0-16,0 0-1 16,0 0 0-16,0 0-2 15,0 0 3-15,0 0-1 16,0 0 0-16,0 0 0 15,0 0-1-15,0 0 1 16,0 0 1-16,0 0 0 16,0 0 1-16,0 0-1 0,0 0 0 15,0 0 0-15,0 0 1 16,0 0 0-16,0 0 0 16,0 0-1-16,0 0 0 15,0 0 1-15,0 0-1 16,0 0 1-16,0-7 1 15,2 2-2-15,0-6 0 16,0 1 1-16,-2 1 0 16,0-2-1-16,1-2 1 15,1 0 1-15,-1-1-1 16,1 2 0-16,-2 1-1 16,0-1 1-16,0-2-1 15,0 1 0-15,0-1 1 0,0-3 1 16,0-1-2-16,0-5 1 15,0-4 0-15,1-2-2 16,1-5 1-16,-2-1 0 16,2-9 0-16,1 0 0 15,-2-2 1-15,2-2 0 16,0 1-1-16,-1 3 1 16,1 2 0-16,1 5-1 15,-4 2 0-15,1 1 1 16,-1 3-2-16,0 2 1 15,2 0 0-15,-1 3 0 16,2 0 0-16,0 2-1 0,-1 1 1 16,-1 3 1-16,1 0-1 15,-1 1 0-15,1 5 0 16,-1 1 0-16,-1 2 0 16,2 0-1-16,-2 3 1 15,0 1-1-15,1 2-2 16,-1 4 1-16,2-2-4 15,0-1 0-15,3-5-11 16,6-2-39-16,5-5-20 16,5 5-60-16,1-1-104 15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07-01T06:42:42.862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15580 6063 118 0,'59'22'14'0,"3"-5"1"16,15 2 10-16,14-4 1 16,14-2-2-16,5-1-2 15,7-5-4-15,3-3 0 0,9-4-8 16,11 0 2-16,9 0-1 15,14 0 0-15,5-4-4 16,1-3 0-16,0-2 0 16,-8-1-2-16,3 0 2 15,-2-2 4-15,3-5 0 16,5 1 4-16,-6-1-1 16,0-3 1-16,0-3-1 15,-4-1-2-15,-7-3-4 16,-1-3-6-16,-5-5 2 15,-5-1-2-15,-5-7 2 16,-9-4 1-16,-4-6 0 0,-14-6 1 16,-11-5-1-1,-12-4 1-15,-13-4 1 0,-5-8 3 16,-13-5-3-16,-2-2-2 16,-6-5 0-16,-5-4-1 15,-4-4-2-15,-13-1-1 16,-10 4 1-16,-11 4 1 15,-5 3-1-15,-15-2-2 16,-17-3 1-16,-10 1 0 16,-7-5-1-16,-9 1 2 15,-2-4-2-15,-4-3 1 16,-7 1 4-16,-4 5-1 16,-8 6 0-16,-8 8 3 15,-7 5-1-15,-16-1-4 16,-9 5 4-16,-20 10-6 0,-8 7 0 15,-7 8 0-15,-5 9-5 16,2 5 0-16,-14 9 3 16,-4 7 2-16,-10 9-1 15,-2 8-1-15,3 4 1 16,6 9-1-16,6 10 2 16,2 8-1-16,2 4-1 15,-4 3 2-15,2 7 3 16,4 10-3-16,8 8 0 15,5 10-4-15,6 10 4 16,4 4-2-16,7 10 0 16,7 8 0-16,6 8 2 0,11 3-2 15,13 2 1-15,12 1-2 16,12-2 3-16,14-5-1 16,11-1 2-16,10-3-2 15,16-1 2-15,8 4-2 16,13 3 2-16,7 0-1 15,13 3 0-15,21-3 0 16,13 0 1-16,9 0-3 16,16-8 3-16,6-10-1 15,13-15 0-15,12-12 0 16,5-11 0-16,12-12-1 16,-4-8-1-16,4-5 1 15,-3 0-3-15,6-5-1 0,1 1-10 16,10 2-17-16,5-9-81 15</inkml:trace>
  <inkml:trace contextRef="#ctx0" brushRef="#br0" timeOffset="4541.2622">25219 1820 364 0,'0'1'40'0,"0"-1"-25"0,-1 0-4 15,-4 0 8 1,4 0-9-16,1 0-3 0,0 0 6 16,0 0-6-16,0 0 2 15,0 0-3-15,0 0 0 16,0 0-3-16,0 0-3 15,0 10 0-15,0 10 0 16,12 13 3-16,6 13 1 16,3 13 0-16,3 11 1 15,-1 10 3-15,3 6-2 16,-2-1-4-16,1-5 2 16,2-2 1-16,0-7-3 15,-1-7-2-15,0-7 2 16,-4-17-1-16,-1-11 1 15,-5-11-2-15,-3-9 3 0,-6-6-3 16,-1-2 3-16,3-1 0 16,1-3 1-16,11-27 5 15,10-23 5-15,5-20-4 16,2-21-9-16,-2-9 3 16,-2-4-4-16,-4 4-1 15,-3 8 0-15,-7 12 1 16,-2 14 0-16,-7 14-2 15,-4 11-3-15,-2 13 0 16,-4 10-11-16,2 6-7 0,7 5-29 16,3 2-88-1</inkml:trace>
  <inkml:trace contextRef="#ctx0" brushRef="#br0" timeOffset="4937.1566">26517 1799 389 0,'0'-7'32'0,"0"3"-17"0,-4 1 17 16,-15 3-13-16,-8 0-13 15,-14 4-4-15,-5 21-2 16,-8 11 3-16,2 8-1 16,4 9-1-16,4 6 0 15,8 4 2-15,6 3-1 16,6 0-1-16,12 0 0 16,8-2-1-16,4-5 2 15,6-5-2-15,20-6 0 16,6-6 1-16,7-7-1 15,4-6-2-15,8-11 2 16,7-10 0-16,6-8-2 16,6-8-1-16,5-21-10 0,-4-9-22 15,-3-2-82 1,-9-1-223-16</inkml:trace>
  <inkml:trace contextRef="#ctx0" brushRef="#br0" timeOffset="5201.8814">26877 2078 345 0,'-2'0'20'0,"2"0"-18"16,2 0 3-16,17 0 6 15,13 0 0-15,8-8-1 16,3-5-4-16,6-1-5 16,1 0-1-16,2-3-2 15,0 3-3-15,-1-2 0 16,0 5-16-16,-6-3-70 16</inkml:trace>
  <inkml:trace contextRef="#ctx0" brushRef="#br0" timeOffset="6737.1545">28052 1431 282 0,'-7'-12'55'0,"-3"7"-19"15,10 5 3 1,-2 0-5-16,1 0-10 0,-1 0 2 16,-1 0-7-16,-1 2-9 15,-12 27 1-15,-16 18-6 16,-10 17 0-16,-3 4 0 15,7-12-5-15,17-16 2 16,10-9-2-16,8-4-4 16,3-3-1-16,0 1 1 15,14 0 0-15,2 0-3 16,5-3 0-16,3-2 1 16,-5-1 6-16,2 1 1 15,-2 3-1-15,-3 3 3 16,-3 6 0-16,0 2 0 0,-1 2 0 15,0 0-2-15,-3-4 4 16,-3-2-4-16,0-3-1 16,1-4 0-16,-2 1 0 15,-2-2 0-15,0-2 0 16,0-4-2-16,-1-3-6 16,-2-6-11-16,0-6-19 15,1-1-21-15,7-16-4 16,8-27-81-16</inkml:trace>
  <inkml:trace contextRef="#ctx0" brushRef="#br0" timeOffset="7148.7331">28342 1370 99 0,'0'0'269'0,"0"0"-264"16,0 0 2-16,0 0 9 15,0 15-7-15,-7 24 11 16,-17 17 21-16,-14 13-28 16,-8 3-7-16,-2-8-6 15,6-10 0-15,11-11-4 16,10-13-2-16,12-12-12 16,9-10-17-16,0-8-4 15,25 0 19-15,10-7 14 0,4-12 2 16,1 0 3-16,-5 5-1 15,-9 11 2-15,-5 3 0 16,-6 12 0-16,-2 21 2 16,-3 16 9-16,-6 12 2 15,-1 7 4-15,2 2 6 16,0-6-5-16,3-6-3 16,-1-4-2-16,4-3-7 15,-1-6 2-15,1-3-3 16,-1-8-5-16,2-10-1 15,-3-7-6-15,-1-10-16 16,2-7-35-16,0-14-62 16</inkml:trace>
  <inkml:trace contextRef="#ctx0" brushRef="#br0" timeOffset="7894.482">28630 1505 363 0,'0'-4'60'16,"0"4"-52"-16,1 0 9 16,-1-1-6-16,3-4-2 15,5-2 2-15,4-3-4 16,4-1-1-16,-2 3-2 16,-3 4-4-16,-6 4-1 15,-3 0-8-15,-2 0-2 16,0 7-5-16,0 19 6 0,0 11 10 15,0 7 3-15,-13 0-3 16,0-9 1-16,3-4 1 16,4-7-2-16,2-4 0 15,4-6-1-15,0-3 0 16,8-3-6-16,12-3 4 16,7 0 3-16,1-2-3 15,-1 1 3-15,-5 2 3 16,-8-2-2-16,-4 2-1 15,-6 3 1-15,-4 3 0 16,0 12-1-16,-16 9 4 16,-14 5-1-16,-4 1-3 15,0-5 0-15,7-9 0 0,8-8 2 16,8-5-2-16,6-8 0 16,4-1 0-16,1-3-2 15,0 1-3-15,0 3 1 16,4 1 3-16,13 0 1 15,2 0 0-15,4-2 1 16,-4-2-1-16,-6 2 0 16,-5 0-4-16,-5 4-1 15,-3 6-10-15,-3 11-12 16,-20 9 1-16,-11 3-15 16,-2 1 23-16,4-4 18 15,5-8 4-15,9-8 7 0,6-4 0 16,7-6-3-16,5-5-3 15,0-2-2-15,0 0 2 16,21 0 3-16,12-2 5 16,11-12 3-16,1-5-3 15,0 0-1-15,-2-1-8 16,-4 0 2-16,-3 0-2 16,-1 0 3-16,-6 2-4 15,-6 5-1-15,-7-2-2 16,-6 2-4-16,-8-2-5 15,-2-1-20-15,0-2-26 16,-15-3-90-16</inkml:trace>
  <inkml:trace contextRef="#ctx0" brushRef="#br0" timeOffset="8559.1556">28773 1870 24 0,'-4'0'180'0,"1"0"-168"16,1 12-12-16,-2 16 8 15,1 10 15-15,1 5 1 16,2 1 9-16,0 1-3 16,0 1-1-16,9 4 7 15,3-2-5-15,3-1-17 16,2-1-8-16,2-6-4 16,-3-1-2-16,-4-7 0 0,-6-1-2 15,-6-2-4 1,0-3 0-16,-6-2-12 0,-16-1-10 15,-5-5-7-15,-4-3-16 16,-2-6 15-16,0-6 8 16,2 0 28-16,4-3 1 15,6 0 7-15,3 0 10 16,7 0 1-16,4 0 10 16,3 0-6-16,2 0-9 15,2 0-1-15,0 0-1 16,0 0-2-16,5 0-3 15,19-6-1-15,12-9 12 16,8-6-1-16,4-1-5 16,-2 3-4-16,-1-2 0 15,-5 4-4-15,-7 4 1 0,-9 3-5 16,-9 4 0-16,-8 5-5 16,-7 1 1-16,0 0-5 15,0 1-11-15,-9 18-4 16,-13 6 20-16,-5 7 3 15,-1 1-4-15,1 0 5 16,-2-1 0-16,2-2 0 16,1-2 1-16,0-2 0 15,4-4 0-15,7-4-1 16,3-5 0-16,6-8 0 16,6-2-1-16,0-3-1 15,0 2 2-15,8-2 1 0,13 0 3 16,5 0 1-16,9 0 1 15,2-9-5-15,3-3 0 16,2-3-1-16,-3-3 0 16,1-3-2-16,-1-4-7 15,0-4-25-15,-3-3-92 16</inkml:trace>
  <inkml:trace contextRef="#ctx0" brushRef="#br0" timeOffset="9572.7264">29462 1627 354 0,'-17'-13'27'0,"-3"-2"3"15,-5-5-2-15,-12-4-17 16,-5-1 1-16,-9-4-5 16,-1-1 7-16,-5 3 1 15,-9-8 10-15,-10 0 4 16,-10-2-15-16,-11-4 3 16,-12-2-5-16,-14 0-6 15,-12 4-2-15,-10 3-3 16,-10 11 2-16,-6 7-3 0,-6 8-1 15,1 4-7-15,-8 6-1 16,-5 0 7-16,-8 0 2 16,-4 15 0-16,0 0-2 15,0 2 2-15,9 4 0 16,-2 5 2-16,4 5 1 16,4 7-1-16,9 4-2 15,15 6 3-15,12 11-3 16,13 9-6-16,9 4 4 15,7 3 2-15,7-3-4 16,15-3 4-16,12-1 0 16,13-2-1-16,14-3 0 15,5 2 1-15,9 0-4 0,7 2 1 16,7 2 2-16,6 1-1 16,7 1-2-16,7 4 3 15,2 5-5-15,3 6 1 16,18 2 2-16,10-3 1 15,10-8-6-15,14-4 3 16,14-7 0-16,13-2 2 16,9-5 2-16,4-1 1 15,8-3 1-15,6 5 2 16,5 0-1-16,9 2-1 16,13 3 0-16,7-4 1 15,15-5-1-15,8-9-1 0,4-12 2 16,8-10 1-16,5-10 2 15,10-8 0-15,7-4 3 16,0-2-1-16,-4 5-3 16,-11 1 1-16,-13 4-2 15,-5-1 1-15,-3-2-4 16,-7-6 4-16,-3-2-4 16,-13-5 0-16,-14-17 3 15,-14-11-3-15,-14-2 1 16,-13-6 1-16,-9-1 1 15,-9 0 2-15,-5-5 0 16,-3-5-2-16,-2-10-1 16,1-7 0-16,3-12 0 0,0-6 0 15,-2-11-2 1,-2-6 0-16,-6-8-2 0,-5-5 2 16,-8 0 0-16,-6 0 0 15,-11 5 1-15,-11 11-1 16,-11 9 0-16,0 7 0 15,-13 8 2-15,-7 3-2 16,-2 5 0-16,0 6 0 16,0 1-3-16,-1 4-9 15,-4 3-9-15,-3 2-16 16,-1 7-28-16,-12 5-117 16</inkml:trace>
  <inkml:trace contextRef="#ctx0" brushRef="#br0" timeOffset="24010.009">26020 3816 150 0,'-1'1'48'0,"1"-1"-18"15,-2 0 2-15,1 0-3 16,1 0-1-16,0 0-4 16,0 0-5-16,0 0-4 15,0 0 1-15,0 0-2 0,0 0 2 16,0 0-6-1,0 0 0-15,0 0-3 0,0 0-2 16,0 0 1-16,-2 0-3 16,1 0-1-16,1 4-2 15,-2 9 0-15,2 13 0 16,-7 24 4-16,0 25 3 16,-8 19 3-16,-5 18-4 15,-3 8-4-15,-4 7 0 16,-3 9 2-16,-1 11-3 15,-5 6-1-15,0 8 2 16,0-2-1-16,3-8 0 0,9-11 0 16,11-19 1-16,6-8-2 15,7 7 0-15,0 8 0 16,0 12 2-16,0 15-2 16,0 2-1-16,0-2 1 15,-3-5-4-15,-8-6 4 16,-8-8 0-16,5 0-1 15,5-4 1-15,2-3-2 16,7-10-2-16,0-7-5 16,0-10 9-16,0-6 0 15,13-11 0-15,1-8 1 16,6-9-1-16,4-10 0 16,5-6 0-16,5-5-1 15,5-5 0-15,7-5 0 0,8-5 0 16,7-8 2-16,3-5-2 15,6-8 1-15,0-7-1 16,-1-4 1-16,0 0 0 16,2 0 1-16,1-14-1 15,-2 0-1-15,3-5 1 16,-3 1 0-16,-3 0 1 16,-2 4-1-16,-6 1 0 15,-10 6 0-15,-11 0-1 16,-16 1-8-16,-11 5-31 15,-8-1-61-15,-3 1-179 16</inkml:trace>
  <inkml:trace contextRef="#ctx0" brushRef="#br0" timeOffset="24391.5981">26650 8025 280 0,'-12'-6'42'0,"8"2"-14"16,4 4-5-16,0 0-18 16,0 0-5-16,13 0-1 15,17 0 1-15,12 0 0 16,9 0 3-16,2 0 0 16,-1 10-1-16,-5-3-1 15,-8 6 0-15,-5-1 1 0,-7 2 3 16,-3 3 6-1,-5 0 2-15,-6 2 3 0,-1 2-4 16,-6 1-2-16,-4 8 2 16,-2 8-2-16,0 2-3 15,-13 6-4-15,-9 2-1 16,-5-2-2-16,-2 3 0 16,-6-6-2-16,-2 4-1 15,-2-5-2-15,1-2-8 16,2-5-5-16,4-8-18 15,6-6-22-15,5-5-47 16,4-6-62-16</inkml:trace>
  <inkml:trace contextRef="#ctx0" brushRef="#br0" timeOffset="26370.94">27354 7199 250 0,'-16'-20'28'16,"-3"1"20"-16,6 15-13 16,13 4-5-16,0 0-13 15,0 0-9-15,0 0-8 16,0 0-3-16,2 0 2 15,16 0 1-15,15 0 0 16,14 0 9-16,15-10-1 16,3-3 1-16,6 0-3 0,-2-4-3 15,-4 3 2-15,-7-1-1 16,-9 4-3-16,-6-1-1 16,-5 5 0-16,-10 1-9 15,-7 2-5-15,-9 4-44 16,-11 0-81-16,-1 0-88 15</inkml:trace>
  <inkml:trace contextRef="#ctx0" brushRef="#br0" timeOffset="26634.8759">27760 7107 203 0,'0'13'19'16,"0"10"-4"-16,2 11-12 15,9 8 22-15,3 7 11 16,4 4-4-16,-1-3-6 16,0 0-4-16,2-4-10 15,1 1-5-15,1-2 1 16,-3-2-5-16,1 0-1 16,-3 0-2-16,-2-4-2 15,-5-5-7-15,0-5-1 16,-3-6-13-16,-2-9-34 15,2-7-41-15,2-7-72 16</inkml:trace>
  <inkml:trace contextRef="#ctx0" brushRef="#br0" timeOffset="27519.1821">28231 6997 216 0,'0'0'34'16,"2"0"-23"-16,1 0-2 0,3 0 1 15,3 23 2-15,6 14 8 16,0 19 10-16,4 10 0 16,-4 7-8-16,0-3-3 15,-3-8-3-15,-3 0-4 16,-2-8 4-16,-2-5-9 16,-1-3-2-16,-1-10-1 15,2-6-3-15,-2-9-1 16,1-10 0-16,-1-5-1 15,-1-6 1-15,-2 0 0 16,0 0 0-16,0-10 3 16,0-20-3-16,3-14-7 0,4-6 0 15,4 0 1-15,4 8 3 16,-3 9 3-16,1 14 0 16,-4 5 3-16,0 4-3 15,0 3 1-15,0 1-1 16,0 6-2-16,2 0 0 15,2 0-1-15,0 10 3 16,5 10 0-16,0 2 3 16,1 2 1-16,4 2-1 15,0-5-1-15,2-3 0 16,1-4 0-16,4-5 0 16,1-5 0-16,2-4 1 15,0 0-2-15,3-14-1 0,-2-9 2 16,2-5 0-16,-3-5 0 15,0-1 1-15,-7-3-2 16,-5-1-1-16,-9-2-1 16,-6-1 1-16,-6 0 0 15,0 4-2-15,-4 1 1 16,-15 9 1-16,0 7-2 16,-3 6 2-16,1 6 3 15,3 5-3-15,-1 3 0 16,4 0 2-16,-1 6-2 15,2 13-2-15,1 7 1 16,4 5 1-16,6 4 0 0,3 2 0 16,0 2 0-1,4-1 0-15,12 0 3 0,4-4-3 16,4-2 2-16,3-7-1 16,4-3-1-16,3-6 0 15,1-5 0-15,4-8-2 16,2-3-5-16,1-1-11 15,4-19-41-15,-1-2-39 16,-3-4-60-16</inkml:trace>
  <inkml:trace contextRef="#ctx0" brushRef="#br0" timeOffset="28178.9582">29461 7068 169 0,'-9'-7'36'15,"2"6"-10"-15,-4 1 7 16,-1 0-5-16,-4 11-14 16,-4 15-5-16,2 14 2 15,-1 7 2-15,5 2 1 0,7 0 0 16,7-6-8-16,0-4 2 15,13-3-3-15,10-12-4 16,4-5 0-16,6-6 2 16,5-13 2-16,3 0-2 15,1-16 0-15,1-13 3 16,-4-8-3-16,-7-4-2 16,-8-1-1-16,-12-3 1 15,-9 1 4-15,-3 2-1 16,-3 8-3-16,-16 10 3 15,-8 8-2-15,-3 9-2 16,-4 7-3-16,-2 0-5 0,5 5-5 16,7 7-5-1,6-2-37-15,13-9-89 0</inkml:trace>
  <inkml:trace contextRef="#ctx0" brushRef="#br0" timeOffset="29036.7817">29956 6948 76 0,'15'24'50'0,"1"4"7"15,-3 5-13-15,-3-2-2 16,-1 2-7-16,-3-4-16 16,0-6-4-16,-2-8-9 0,0-9-4 15,-1-4 1 1,-3-2 1-16,0 0 12 0,4-4 1 15,3-21 6-15,5-12-19 16,8-8-4-16,0 4-2 16,-3 6 1-16,-6 14 1 15,-1 8 2-15,-4 7-2 16,-2 3 0-16,1 2 0 16,2 1 0-16,5 0 0 15,2 0-4-15,5 0 1 16,2 6-1-16,1-2-4 15,2-4-8-15,-2 0-12 16,2-4-15-16,-1-15-15 16,2-6 5-16,0-5 31 0,1 2 19 15,-3 5 3-15,-4 8 1 16,-5 7 6-16,-5 6 4 16,-1 2 5-16,1 0 0 15,1 10 5-15,4 8-5 16,5 0 2-16,5 2-7 15,6-8 4-15,5-5-1 16,4-6-6-16,7-1-1 16,2-4 7-16,1-16 9 15,1-7-8-15,1-3-7 16,-5-5-7-16,-1 6 0 16,-8 4-1-16,-12 6 0 15,-11 12 0-15,-7 4-1 0,-6 3 1 16,1 0-3-16,3 14-7 15,-1 16 10-15,1 12 5 16,-2 8-1-16,1 5-1 16,3 2-2-16,2 6-1 15,4 6 0-15,1 7 1 16,-2 0 2-16,1 2-3 16,-3-2 0-16,-4-3 0 15,-2 2 0-15,-4-8 0 16,0-7 1-16,0-8 1 15,-13-9-2-15,-11-12-7 16,-6-6 2-16,-4-12-1 0,-4-9 6 16,1-4 0-1,-3-6 2-15,4-18-1 0,3-9 1 16,6-13 5-16,11-9-3 16,4-11-4-16,10-7 0 15,2-1 0-15,10 1 2 16,16 1-2-16,9-1 0 15,8-1-2-15,6 4-2 16,6 7-17-16,3 10-24 16,-1 6-97-16</inkml:trace>
  <inkml:trace contextRef="#ctx0" brushRef="#br0" timeOffset="29575.4321">28502 8392 215 0,'85'0'19'15,"10"-16"18"-15,26-15 16 16,16-11-13-16,15-8-18 16,13-3-11-16,6-2-4 15,5-2 1-15,-1 1-8 0,-9 3 0 16,-11 0 0-16,-11 9 1 15,-8 5-1-15,-2 6-1 16,-4 9-3-16,-5 2 4 16,-4 5 0-16,-15 8-6 15,-11 2-9-15,-17 7-32 16,-18 0-44-16,-21 0-51 16</inkml:trace>
  <inkml:trace contextRef="#ctx0" brushRef="#br0" timeOffset="31892.0546">17502 6237 196 0,'3'-7'28'0,"-3"-1"-8"16,-6-3-20-16,3 6-3 15,3 5-11-15,0 0-1 16,0 0 1-16,0 0 2 15,0 0-4-15,0 0-24 16,3 0-45-16</inkml:trace>
  <inkml:trace contextRef="#ctx0" brushRef="#br0" timeOffset="33862.703">10660 7790 118 0,'6'-20'47'16,"-6"-6"-8"-16,0 6 6 15,0 0 5-15,-14 1-12 16,5 9-4-16,-4 0-4 16,4 0-6-16,-6 4-2 15,-3 2 9-15,-4 1-19 16,-14 3-4-16,-3 0-3 15,-13 2-3-15,3 9 5 16,7 3-7-16,12-5 5 16,11-5 0-16,6-1-2 15,9-3 0-15,4 0-2 16,0 0-1-16,0 0-3 16,0 0 0-16,0 0 2 0,0 0-3 15,0 0 2 1,0 0 1-16,0 0 0 0,0 0 1 15,0 0 2-15,0 0-1 16,0 0 0-16,0 0 2 16,0 0-2-16,0 0-1 15,0 0 0-15,1 0 2 16,9 0-2-16,6 4-1 16,5 15 1-16,6 17 1 15,9 19 1-15,1 21 2 16,0 17 3-16,-1 13-5 15,3 13-1-15,-3 3 0 0,-5 8 0 16,6-4-1 0,-7-11-1-16,-6-14 1 0,0-22-2 15,-8-21 0-15,-2-19 0 16,-5-16 0-16,-5-12-6 16,-1-8-3-16,0-3-15 15,-3-3-7-15,0-38-12 16,-3-28-254-16</inkml:trace>
  <inkml:trace contextRef="#ctx0" brushRef="#br0" timeOffset="34180.0233">10376 7730 247 0,'1'-19'33'0,"37"3"-30"16,18-5 1-16,18 1 7 15,11 4-1-15,3 7 2 16,3 5-1-16,0 4-1 16,-14 0 4-16,-8 7-2 15,-15 12-8-15,-14 5 5 16,-10 4-1-16,-12 7-2 16,-8 8 8-16,-10 12 7 15,-16 8-7-15,-20 10-3 16,-13 0-6-16,-2-3-2 15,-4-8-1-15,3-3-2 16,7-10 0-16,12-13-8 0,9-15-21 16,18-12-39-16,6-9-43 15,3-38-75-15</inkml:trace>
  <inkml:trace contextRef="#ctx0" brushRef="#br0" timeOffset="34427.3619">11525 7387 96 0,'1'-3'184'0,"-1"3"-184"15,0 36 0-15,0 20 52 16,-7 21 0-16,-12 18-20 16,2 4-14-16,8-6-2 0,5-7-6 15,4-10 0-15,17-7-4 16,18-7-4-16,11-5-2 15,9-4 0-15,14-7-3 16,2-13-3-16,3-13-13 16,-4-17-26-16,-3-6-18 15,2-31-55-15</inkml:trace>
  <inkml:trace contextRef="#ctx0" brushRef="#br0" timeOffset="34792.9788">12459 7268 341 0,'-18'0'70'0,"-4"20"-52"16,-8 24-11-16,-6 21 0 16,-6 8-4-16,8 5 0 15,10-15-3-15,15-13 0 16,9-12-1-16,6-13-1 15,21-2 2-15,7-6 2 16,11-6-1-16,7-3 3 16,2-1 0-16,0-1-4 15,1 1 1-15,-12 3 4 0,-4 3-4 16,-16 4 2 0,-7 0-1-16,-13 8 3 0,-3 9-1 15,-20 8 9-15,-19 9-7 16,-7 1-1-16,0-2-4 15,6-11-1-15,10-12-6 16,7-7-4-16,13-14-19 16,4-6-41-16,6-22-53 15</inkml:trace>
  <inkml:trace contextRef="#ctx0" brushRef="#br0" timeOffset="34959.322">12926 7421 280 0,'48'-27'35'0,"10"0"-19"16,10-5 18-1,10 5-21-15,0 1-11 0,-4 11-2 16,-8 9-4-16,-17 6-31 16,-24 13-64-16</inkml:trace>
  <inkml:trace contextRef="#ctx0" brushRef="#br0" timeOffset="35123.9933">13184 7699 190 0,'-9'5'119'15,"9"1"-112"-15,0-5-1 16,7-1 4-16,19 0 4 0,13-11 3 16,10-14-10-1,9-9-7-15,1-4 0 0,-3-3-7 16,-5-3-17-16,-13-1-77 15</inkml:trace>
  <inkml:trace contextRef="#ctx0" brushRef="#br0" timeOffset="35333.6458">13815 6962 86 0,'9'26'99'0,"3"10"-42"15,9 17-8-15,-5 7-7 16,7 9-14-16,-4 3-18 16,-4-1-9-16,0-6-1 0,-3-5-2 15,-6-14-7-15,-5-13-17 16,-1-17-14-16,0-16-33 16,0-14-60-16</inkml:trace>
  <inkml:trace contextRef="#ctx0" brushRef="#br0" timeOffset="35566.3998">14178 6817 149 0,'52'18'61'16,"7"10"-18"-16,9 8-4 0,4 7 6 15,2 10-7-15,-6 13-10 16,-3 13 1-16,-19 10-9 15,-17 11-9-15,-19 4-11 16,-10 6 0-16,-24 2-1 16,-18-2-8-16,-13-5-8 15,-3-7-16-15,-7-12-39 16,0-7-106-16</inkml:trace>
  <inkml:trace contextRef="#ctx0" brushRef="#br0" timeOffset="36233.6252">10309 9967 283 0,'22'0'2'0,"68"-27"5"16,80-28 10-16,-7-6 19 16,19-17-9-16,22-15 0 15,29-16-3-15,25-10-3 16,24-9-3-16,19-4-6 15,1 3-7-15,3-3-1 16,0 2-2-16,-15 7 0 16,-22 6-2-16,-17 8-1 15,-27 6 1-15,-20 13 0 16,-25 14-1-16,-33 11-3 16,-32 19-1-16,-34 13-9 0,-31 12-11 15,-37 14-27 1,-20 7-49-16</inkml:trace>
  <inkml:trace contextRef="#ctx0" brushRef="#br0" timeOffset="36587.1774">11110 10219 347 0,'0'0'0'0,"14"0"-19"15,32-7 19-15,21-17 6 16,24-15-1-16,30-18 0 16,28-16-1-16,20-19 8 15,22-14-3-15,1-9-1 16,-4-11 0-16,-3 2-4 15,-7 8 3-15,-2 13-2 16,-12 14-1-16,-6 16-4 16,-22 9 0-16,-17 12-1 15,-8 7-3-15,-10 5-5 16,-7 4-4-16,-6 3-10 0,-8 5-43 16,-5 0-117-1</inkml:trace>
  <inkml:trace contextRef="#ctx0" brushRef="#br0" timeOffset="40060.6313">19277 8682 92 0,'-16'-14'13'15,"-2"2"22"-15,-3-1 6 16,6 3-7-16,-5-1 5 0,5-8-5 16,4-3-10-16,-1-8 2 15,-5-8-5-15,4-7 3 16,0-8-3-16,-1-4 0 15,-1-8-1-15,2-2-7 16,-5-6-6-16,0-9 4 16,-5-14-1-16,-3-15-3 15,-6-22-1-15,-5-15-6 16,-8-15 3-16,-3-1-2 16,1 8-1-16,6 17 2 15,9 20 1-15,2 13-3 16,8 15 2-16,0 13-2 0,2 17 0 15,0 15 1-15,1 9-1 16,3 10 1-16,-1 6 0 16,7 9-1-16,1 3 0 15,0 5 0-15,5 1 0 16,1 3 2-16,2 0-1 16,-2 0 3-16,3 0-4 15,-1 0 1-15,-1 0-1 16,-2 0-1-16,-2 9-1 15,-9 7 2-15,-11 9-1 16,-8 8 1-16,-12 8-1 16,-11 6 2-16,-5 7-1 15,-12 8 1-15,-9 4 3 16,-3 4-4-16,-5 5 0 16,7 1 1-16,2 2-2 0,7 1 0 15,7-7 1-15,10-7-1 16,13-17 1-16,15-20-2 15,15-14 4-15,4-5-4 16,11-9 0-16,4 0-12 16,25 0 4-16,23 0 10 15,22-9 5-15,20-11-5 16,20 2 2-16,16-4 0 16,12-4-2-16,15 2 1 15,4-4-1-15,6 1 2 16,-2 3-1-16,-3 1 2 15,0 4-1-15,-5-1-1 0,-14 0 1 16,-7-1-2-16,-24 1 1 16,-20 2-1-16,-20 4 0 15,-24 1 0-15,-18 7 2 16,-14 2 0-16,-13 3 1 16,-3-2 5-16,0-9 8 15,-13-8 3-15,-22-13-17 16,-14-11-1-16,-23-8 0 15,-8-4 2-15,-19-9-1 16,-14-5 1-16,-8-4-1 16,-1-4 3-16,1 2-5 15,8 4 0-15,12 7 0 16,10 10 0-16,20 13 2 0,13 7-2 16,19 10 0-1,7 7 1-15,15 5-1 0,3 5-1 16,5 3-1-16,8 3 2 15,-1 1-5-15,1 1 2 16,1 0-3-16,0 0-2 16,0 0-1-16,0 0 2 15,0 0-1-15,0 0 1 16,0 0 0-16,0 0-2 16,0 0-2-16,0 0 5 15,0 1-3-15,3 2 2 16,0 2 0-16,-2-2-1 0,2-1-6 15,-3 3 0 1,0-1-7-16,1 6-7 0,-1 0-7 16,0 6-25-16,0-3-14 15,0-3-5-15,0-2 0 16</inkml:trace>
  <inkml:trace contextRef="#ctx0" brushRef="#br0" timeOffset="48211.4475">7416 11142 218 0,'-36'0'46'0,"5"-2"9"15,7-12-2 1,18 10 1-16,6 1-22 0,0 3-11 16,0 0-9-16,0 0-2 15,0 0-7-15,0 24-3 16,6 31 0-16,8 29 5 16,5 27-1-16,0 16-3 15,1 7 0-15,2 3 1 16,-1 4-2-16,-3-5 0 15,1-11 1-15,-2-6-1 16,2-16 0-16,2-14 2 16,0-10-2-16,-3-16-4 15,-3-8-1-15,-5-18-5 16,-4-10-23-16,-3-14-32 0,-3-13-12 16,0-23-1-16</inkml:trace>
  <inkml:trace contextRef="#ctx0" brushRef="#br0" timeOffset="48601.183">7149 10929 222 0,'18'-17'47'0,"10"3"-44"16,11-9 17-16,16 6 11 15,2 5-15-15,10 8-8 0,2 4-2 16,1 1-2-16,6 14 3 16,0 5-3-16,0 4 3 15,-1-1-1-15,-11 3-6 16,-12 0 4-16,-13 2-1 16,-12 4-2-16,-12 8 7 15,-15 12 3-15,0 15 2 16,-26 6-3-16,-20 3-4 15,-6-1-2-15,-9-9 5 16,-3-2-4-16,1-12-3 0,5-3 5 16,10-2-7-1,2-8-5-15,4-5-1 0,12-8-6 16,11-12 2-16,7-9-19 16,12-2-6-16,0-3-60 15,16-8-103-15</inkml:trace>
  <inkml:trace contextRef="#ctx0" brushRef="#br0" timeOffset="48931.4229">8783 10878 158 0,'0'0'63'15,"0"0"20"1,-6 4-4-16,-18 22-37 0,-7 17-42 16,-8 21 1-16,0 15 2 15,2 13 4-15,8 7-4 16,10 3-2-16,10 1 6 16,6 2-5-16,3-2 3 15,9-1-1-15,13-13-4 16,7-12 2-16,1-8-3 15,1-10 1-15,9-3-1 16,-1-10 0-16,6-2-3 16,4-12-10-16,0-5-23 0,-7-14-66 15,0-13-172 1</inkml:trace>
  <inkml:trace contextRef="#ctx0" brushRef="#br0" timeOffset="50512.8858">10212 11229 160 0,'-33'-19'51'0,"8"-5"-4"15,7-2-4-15,3 2-6 16,-1 7-7-16,-1 5 2 15,1 2 0-15,-2 0-11 16,3 0 7-16,-4 6-17 16,-4-2 4-16,-2 6-4 15,-5 0-6-15,-9 13-4 16,-4 14 0-16,-5 9 0 16,2 7 1-16,4 0-1 15,2 3 1-15,16-3 0 16,3 0-2-16,15-10-4 0,6 0 3 15,0-7-2 1,17-3-2-16,18 7-1 0,14 0 4 16,13-1 2-16,5 1-3 15,6-3 1-15,1-3 2 16,-3 1 1-16,-6 2 0 16,-3-4 0-16,-10 0-1 15,-6 0 1-15,-10-3 0 16,-8 0 1-16,-11-4-2 15,-7 1 0-15,-10 2 4 16,-4 5 1-16,-25 5-2 16,-8 1 1-16,-8-3 0 0,-4-2-1 15,1-4-3 1,-7-1 0-16,3-4 0 0,-3-3 0 16,7-5-2-16,2-5 1 15,10 0-4-15,9-3-1 16,6 0-10-16,5 0-24 15,5 2-46-15,11 0-53 16</inkml:trace>
  <inkml:trace contextRef="#ctx0" brushRef="#br0" timeOffset="50745.6222">10952 11804 294 0,'6'0'75'15,"-6"0"-73"-15,0 0 2 16,0 3 21-16,0 20-4 16,-16 20-21-16,-14 16-2 15,-3 13-13-15,-5-1-21 16,3-2-60-16,2-4-103 15</inkml:trace>
  <inkml:trace contextRef="#ctx0" brushRef="#br0" timeOffset="56534.6818">11631 11238 25 0,'-21'-9'347'15,"-7"8"-299"-15,24 1-39 16,4 0 1-16,0 0 5 15,0 0-2-15,0 0-5 16,4 24-7-16,18 21 4 16,8 26 9-16,1 21-2 15,2 6-6-15,-3-2 1 16,-1-10-3-16,3-15-3 16,-5-19 2-16,4-12-3 15,-4-14-3-15,-2-9 3 16,4-11-7-16,-5-6 4 0,1 0-2 15,2-16-2 1,1-20 7-16,2-25 4 0,0-21-2 16,-2-4-2-16,-5 10 0 15,-7 21 0-15,-3 28 1 16,-2 14-1-16,-2 13-1 16,0 0-4-16,7 16 2 15,4 16 3-15,9 9 4 16,3-1-4-16,-2-11 0 15,1-9 2-15,2-13-2 16,-3-7 0-16,2-4 0 16,4-26 0-16,0-9 1 15,0-18-1-15,0-8 3 16,-11-5-2-16,-1-5-1 0,-12 5 2 16,-9 7 0-16,-3 14-1 15,0 12 0-15,0 15-1 16,0 12 0-16,0 10 0 15,0 0-3-15,0 0-3 16,0 0-22-16,14 10-77 16,11 5-68-16</inkml:trace>
  <inkml:trace contextRef="#ctx0" brushRef="#br0" timeOffset="56715.487">13435 11599 302 0,'0'33'76'16,"0"6"-75"-16,-6 11-1 15,-7 3 1-15,-4-1-1 16,2-5-3-16,-3-2-13 16,2-11-27-16,7-7-58 15</inkml:trace>
  <inkml:trace contextRef="#ctx0" brushRef="#br0" timeOffset="57187.1832">14263 10891 80 0,'-16'-9'239'0,"2"9"-234"15,-1-1 6-15,-6 1 13 16,-7 0-11-16,-2 7-4 15,-6 14-1-15,0 14-1 16,2 9-7-16,-3 15 0 0,5 8 0 16,7 2 3-16,4 0-3 15,5 0 1-15,7-5 0 16,9-6 0-16,0-8-1 16,0-3 0-16,19-5 1 15,4 1-1-15,5-7 0 16,5-2 0-16,7-8 1 15,8-7 0-15,7-9-1 16,7-10 4-16,9 0-1 16,-3-13-3-16,1-3-3 0,1-1-6 15,-4 1-22-15,-5 6-54 16</inkml:trace>
  <inkml:trace contextRef="#ctx0" brushRef="#br0" timeOffset="57383.5931">15038 11467 381 0,'4'13'5'0,"0"13"-5"16,-4 11 7-16,0 15-4 15,-12 11-2-15,-6 7-1 16,-9 3-1-16,-4 5-10 15,-9-1-22-15,-8 2-148 0</inkml:trace>
  <inkml:trace contextRef="#ctx0" brushRef="#br0" timeOffset="58020.6123">16224 10690 183 0,'0'30'31'0,"11"19"-8"16,10 28 12-16,12 38 6 16,1 56-7-16,-10-44-3 15,-1-1-7-15,-1-8-6 16,-3-12-7-16,-2-10-3 0,-10-11-4 16,-1-12-4-16,-6-10 0 15,0-17 0-15,0-22-6 16,0-12-10-16,0-12-9 15,0-17-37-15,0-29-70 16,0-36 3-16</inkml:trace>
  <inkml:trace contextRef="#ctx0" brushRef="#br0" timeOffset="58403.8605">16301 10552 175 0,'25'-7'41'0,"12"1"-1"0,12 2-1 16,6 4-9-16,10 0 2 16,0 6-6-16,3 14 2 15,-7 4 1-15,-12 5-17 16,-13 5-9-16,-17 5-1 16,-10 4-1-16,-9 6 1 15,-16 1-2-15,-20 3 0 16,-11 0 2-16,-8-3-1 15,6-7 0-15,4-8 0 16,11-8 4-16,12-10 0 16,6-2-4-16,9-4 0 15,7 2 2-15,0 3-3 0,14-2 0 16,20 3 0-16,15-7 1 16,16-1 4-16,4-6 0 15,5 1-3-15,-2-4 0 16,-4 0-2-16,-3 0-2 15,0 0-2-15,-7 0-10 16,-7-14-32-16,-8-5-89 16</inkml:trace>
  <inkml:trace contextRef="#ctx0" brushRef="#br0" timeOffset="58687.6382">17604 10175 275 0,'45'3'42'15,"10"21"1"-15,3 14 1 16,-2 13-19-16,-5 14-7 16,-2 18 3-16,-10 16 3 15,-8 7-6-15,-7 10-6 16,-15-5 1-16,-9 2-11 15,-3 0-2-15,-27 2 0 16,-14 1 0-16,-8-10-3 16,-4-4-7-16,-5-6-1 0,-7-5-13 15,-6-7-44-15,-11-11-105 16</inkml:trace>
  <inkml:trace contextRef="#ctx0" brushRef="#br0" timeOffset="60284.9228">7319 12715 120 0,'-3'0'16'16,"3"0"-14"-16,0 0 3 15,9 0 12-15,24 0-4 16,0 0 5-16,9-10 8 15,13-6 8-15,15-7-5 16,15-7 14-16,9-6-16 16,13-4-1-16,4 1-14 15,8 5 0-15,8 4 1 16,4 5-6-16,2 5-6 16,3 3 1-16,1 7 1 0,8 7-2 15,7-1-1 1,5-2 2-16,8-1-2 0,-5-3 0 15,-5-1 0-15,-6 3 0 16,-13 1 0-16,1 4 0 16,2 3 0-16,4 0 1 15,-3 0-1-15,4 0 0 16,-4 0-1-16,-4 0 1 16,-2-14 0-16,0-13 2 15,-1-11 2-15,10 0-2 16,5-5-1-16,7 4 4 15,6 2-5-15,-1 5 2 16,-8 5-2-16,-5 7 0 16,-8 5-1-16,0 5 1 15,1 3 0-15,2 4 1 0,9 3-1 16,-5 0-1-16,-4 0-2 16,-5-1 3-16,-10-15 2 15,-2-7-1-15,5-3 3 16,11-1 3-16,4 0-4 15,11 4 3-15,0 4-3 16,-5 9-1-16,-3 3 3 16,-11 4-4-16,-12 3 0 15,-1 0 1-15,3 0-1 16,-5 0 4-16,2 0-5 16,0 0 0-16,-5-10 0 15,2-10 1-15,-4-7 3 16,-1-2-3-16,-6-1 0 0,1 3 4 15,-3 4-3 1,9-3 1-16,-4 3-1 0,1-1 3 16,-3 5-5-16,-6-1 0 15,0-3 1-15,2 1-2 16,-6-2 1-16,-1 0 0 16,-2 1 0-16,-4 8 2 15,4 1-2-15,-1 7 1 16,3-2 0-16,4 5-1 15,-1 1 0-15,-1 0-1 16,-1-1 0-16,-4 1 1 16,-6 3-2-16,-10 0-1 0,-10 0 2 15,-7-1 1 1,-7-1-2-16,-9-2 2 0,-2 1-1 16,-7-1 1-16,-10 1-1 15,-3 0 1 1,-7 0 0-16,-6 2 0 0,0-2-2 15,-7 3-1-15,-6 0-5 16,1 0-17-16,-1 0-33 16,-7 0-33-16</inkml:trace>
  <inkml:trace contextRef="#ctx0" brushRef="#br0" timeOffset="61306.2752">5280 14109 352 0,'-23'-13'25'0,"13"3"-6"16,10 4 2-16,0 2-11 15,0-2-10-15,24-5 4 0,25-5-4 16,15-1 3-16,17 5-1 16,14 5-1-16,-5 7-1 15,5 2-1-15,-14 18 1 16,-11 4 1-16,-9 6-1 16,-10 6 2-16,-14 1 0 15,-13 2 6-15,-5 11-5 16,-13 2 4-16,-6 15-1 15,0 9-2-15,-13 13 0 16,-8 7-4-16,-6 12-3 16,-1 1-7-16,-2 0-23 15,0-6-45-15,-1-14-70 0</inkml:trace>
  <inkml:trace contextRef="#ctx0" brushRef="#br0" timeOffset="61515.4954">5672 15652 243 0,'15'10'4'16,"3"3"9"-16,9 0 9 15,4 4 0-15,2 6-15 16,3 4-7-16,4 5-1 0,-3 5-15 15,-4-2-20 1,-3-5-117-16</inkml:trace>
  <inkml:trace contextRef="#ctx0" brushRef="#br0" timeOffset="62101.1641">8165 14548 265 0,'-3'0'55'0,"3"0"-51"16,0 0 0-16,0 3 6 15,5 28-9-15,20 27 6 16,14 25 10-16,10 16-2 15,3 14-1-15,2 6-4 16,-2-1 6-16,0-1-11 16,-13-5 1-16,-6-16-1 15,-12-14-2-15,-6-13-3 0,-6-16-1 16,-5-13-4-16,-1-13-3 16,-3-12-26-16,-3-11-28 15,-19-8-38-15</inkml:trace>
  <inkml:trace contextRef="#ctx0" brushRef="#br0" timeOffset="62430.0203">8022 14436 215 0,'34'-16'0'0,"17"-4"8"16,22 0 30-16,14 9-12 15,4 6-10-15,-3 5 5 16,-2 0 0-16,-11 12-6 16,-5 5-4-16,-12 3-2 15,-7 0 3-15,-15-1-4 16,-11 4-3-16,-10 4 0 16,-15 12 4-16,0 11 16 15,-30 13-13-15,-13 6-3 16,-5 3-9-16,-7-5 4 15,3-8-4-15,4-3 0 16,5-2-4-16,7-5-12 16,12-6-10-16,12-19-11 0,12-14-34 15,0-17-100 1</inkml:trace>
  <inkml:trace contextRef="#ctx0" brushRef="#br0" timeOffset="62699.3526">9338 14066 33 0,'6'46'75'16,"1"18"7"-16,-7 15-12 16,0 13-22-16,0 4-8 15,0 6-10-15,0 3-9 0,0-5 2 16,6 2-7-16,8-9-7 15,8 3-4-15,11-7-2 16,13-3-3-16,11-10-6 16,9-11-2-16,2-9-4 15,0-15-12-15,0-15-12 16,-4-23-48-16,-4-16-65 16</inkml:trace>
  <inkml:trace contextRef="#ctx0" brushRef="#br0" timeOffset="63053.1123">10142 14310 337 0,'-51'63'16'16,"11"9"-8"-16,12-2 2 15,8-10-5-15,10-10 2 16,10-8-7-16,0-12-2 16,21-4 0-16,7-6-6 15,11-7 4-15,7-2 0 16,2-1 4-16,7-1 0 16,-2 5 5-16,0-2-3 15,-13 8 1-15,-7 4 4 0,-12 2 0 16,-9 7 2-16,-12 10-3 15,0 7 3-15,-6 10-8 16,-15-1-1-16,-7 0-2 16,-2-9-11-16,-3-11-21 15,2-25-147-15</inkml:trace>
  <inkml:trace contextRef="#ctx0" brushRef="#br0" timeOffset="63239.2357">10615 14400 301 0,'51'-43'74'16,"17"-4"-53"-16,1 7 14 0,-2 11-35 16,-9 13-1-16,-13 9-18 15,-5 7-9-15,-17 0-56 16,-4 10-95-16</inkml:trace>
  <inkml:trace contextRef="#ctx0" brushRef="#br0" timeOffset="63419.6482">10785 14750 238 0,'0'6'17'0,"3"-2"-11"15,21-4 16 1,12 0 6-16,7 0 3 0,8-14-1 15,1-6-18-15,3-2-12 16,-7-8-11-16,1-7-21 16,-10-8-41-16,-6-11-91 15</inkml:trace>
  <inkml:trace contextRef="#ctx0" brushRef="#br0" timeOffset="63645.1828">11400 13768 104 0,'16'31'94'15,"2"18"5"-15,6 14-31 0,1 7-34 16,5 15-13-16,3 4-3 16,3 8-9-16,1 5-9 15,3 1 0-15,-7-5-6 16,-3-6-4-16,-6-16-9 15,0-13-8-15,-2-23-52 16,-6-24-103-16</inkml:trace>
  <inkml:trace contextRef="#ctx0" brushRef="#br0" timeOffset="64036.0022">12240 13323 262 0,'7'30'2'0,"2"7"5"15,9 11 11 1,0 11 10-16,8 5 7 0,6 12-4 16,1 6-14-16,3 8-5 15,-1 9 2-15,4 7-13 16,0 5-1-16,-3 15 0 15,3 3-4-15,1 10-8 16,-2 2-5-16,0-11-36 16,-5-22-169-16</inkml:trace>
  <inkml:trace contextRef="#ctx0" brushRef="#br0" timeOffset="64808.0006">13108 13637 306 0,'0'22'5'16,"0"28"-1"-16,42 46-2 15,7-3 9-15,5 9-2 0,7-6 0 16,0-8-3-16,-1-17-6 15,-14-19 5-15,-7-15-5 16,-14-17 0-16,-9-15-2 16,1-5-5-16,-2-32 3 15,-2-28 1-15,-2-23 1 16,-2-13-11-16,-5-2-10 16,-4 19-10-16,0 26 33 15,0 29 0-15,0 19 18 16,0 5-5-16,3 25-8 15,13 26 8-15,13 14 7 16,7 4-11-16,0-13-5 16,5-15-3-16,-1-15 1 0,1-9-2 15,2-8 2 1,-4-9 4-16,0 0-4 0,-2-26 10 16,-3-17 4-16,-1-16 9 15,-6-10-6-15,-9-5-7 16,-11-2-4-16,-1 10-6 15,-6 10 3-15,0 10-3 16,0 15-2-16,0 9-1 16,1-1-7-16,5 6-24 15,4 0-63-15,-1 2-118 16</inkml:trace>
  <inkml:trace contextRef="#ctx0" brushRef="#br0" timeOffset="64995.0496">14658 13851 243 0,'24'0'34'16,"4"-7"-26"-16,9-5 29 16,4-1-22-16,-2 9-15 15,-2 4-11-15,0 1-4 16,-6 15-14-16,-5 3-134 15</inkml:trace>
  <inkml:trace contextRef="#ctx0" brushRef="#br0" timeOffset="65175.6857">14837 14080 212 0,'-3'6'57'15,"3"1"-46"-15,0 0 3 16,7 2 15-16,16-3-4 15,8-6-1-15,11 0-13 16,10 0-11-16,5-8-2 16,4-13-16-16,-7-6-42 15,-7-11-80-15</inkml:trace>
  <inkml:trace contextRef="#ctx0" brushRef="#br0" timeOffset="65377.7483">15483 13465 152 0,'7'26'89'0,"10"14"-54"15,-2 19 14-15,-3 15-11 16,6 12-14-16,-6 15-14 16,4 12-6-16,1 2-4 15,-4-5-4-15,2-5-7 16,-1-13-14-16,-1-21-37 15,-3-26-87-15</inkml:trace>
  <inkml:trace contextRef="#ctx0" brushRef="#br0" timeOffset="65663.191">16084 12937 305 0,'13'10'97'15,"9"22"-94"-15,4 15 19 16,3 36 0-16,-2 29-13 16,-2 23-3-16,2 23 4 0,1 4-6 15,5 1-2-15,6-11-2 16,-6-14-1-16,-4-9-1 15,-6-17-1-15,-14-3-8 16,-9-10-17-16,0-13-50 16,-19-20-203-16</inkml:trace>
  <inkml:trace contextRef="#ctx0" brushRef="#br0" timeOffset="66089.348">17621 13475 370 0,'-3'4'43'16,"7"-4"-37"-16,35 0 1 16,20 0 12-16,15-4-7 15,7-6-7-15,-2 3-5 16,-12 1-2-16,-17 3-20 16,-15 3-56-16,-15 0-126 15</inkml:trace>
  <inkml:trace contextRef="#ctx0" brushRef="#br0" timeOffset="66316.5387">17752 13799 419 0,'17'0'22'0,"35"-7"-5"16,13-16 15-16,18-3-12 15,5-4-10-15,3 0-9 16,-3 6-1-16,-6 2-4 16,0 2-8-16,0-3-24 15,-3 12-32-15,-3 11-111 16,7-8 8-16</inkml:trace>
  <inkml:trace contextRef="#ctx0" brushRef="#br0" timeOffset="71426.2158">8204 16236 341 0,'21'0'50'0,"-12"-3"-48"16,-6-1-1-16,1 4-1 16,-1 0 2-16,0 0-2 15,6 0 0-15,-1 0-2 16,11-6 2-16,11-1 3 16,4-3 7-16,5-2-4 15,7-2 1-15,-1-2-6 0,7 2 3 16,2-3-2-16,4 2 0 15,3-2 0-15,5 0-1 16,1 1 2-16,8-1-3 16,5 2 2-16,11 1-2 15,3-1 0-15,5 0 2 16,8 1-2-16,8-5 0 16,6 5-1-16,0-2 1 15,-5 0 0-15,-6-1 1 16,1 0 1-16,5-3 5 15,8-2-5-15,6-2 3 16,3-2-4-16,4 0-1 16,-1-1 0-16,1-6 0 15,-1 1-1-15,1-2 1 16,-9 1 0-16,2 0 0 0,-3 0 2 16,-6 4-1-16,1-4 0 15,-4 6-1-15,-5 0 0 16,-2 4 1-16,-7 0-2 15,-1 3 2-15,-3-2-1 16,0 2 0-16,6-4 0 16,0 1 3-16,-1-1-3 15,2-1 2-15,-7 2-4 16,1-1 2-16,-1 2 0 16,-3-1-1-16,-3 5 2 0,0-2-2 15,1 2 2 1,-1 4-1-16,8-3 1 0,1 1-1 15,7 2 0-15,1-5 2 16,-1 3-1-16,-3-1-2 16,4-3 2-16,-2 0-1 15,-1-4 2-15,-1 2 3 16,-3-1-5-16,-3 3 2 16,1 3 2-16,7 1-3 15,-3 3 4-15,2 0-5 16,2 2 0-16,-6 1 0 15,0-3-1-15,0 0 1 16,-3 0 1-16,-1-3-1 16,-3 2 0-16,-5 1 0 15,1 3 1-15,-5 0-1 0,0 0 0 16,-3-2 0-16,-6 1 0 16,-5 1 0-16,-11-6-2 15,-3 2 2-15,-6-2 0 16,-5 2-1-16,-4 5 1 15,-8-4-3-15,-10 6 1 16,0 1-7-16,-8 2-8 16,-1-6-28-16,-3 0-43 15,-6-10-88-15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07-01T06:44:03.865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16311 9601 125 0,'-27'-27'26'16,"-1"4"2"-16,-2 4 14 0,5 2-6 15,12 6 10 1,6 5-4-16,7 3-6 0,0 3-8 15,0 0-6-15,0 0-8 16,0 0-3-16,0 0-7 16,0 0-1-16,0 0-3 15,17 0 0-15,12 0 3 16,15 0 5-16,11 0-2 16,8 0 1-16,5 0-1 15,10 0 0-15,7 3 0 16,6 13-1-16,-4 1 1 15,4 3-5-15,0 2 0 16,7-1 1-16,8-1 0 16,5-1 2-16,2-2-1 15,1 3 2-15,6 0-2 0,4 2-2 16,7 2 2-16,3-1-1 16,6 3-2-16,-1-7 0 15,-6-2 0-15,-2-3-1 16,-5-5 2-16,-9-8-1 15,0-1 0-15,-4 0 0 16,1 0 1-16,-3-11 1 16,-8-1 0-16,-5-2-4 15,-7-1 1-15,-5-3 1 16,-1-1-1-16,-4 2 1 16,-5 0 1-16,-3 1-1 15,0-1-2-15,-6-2 2 0,-4 2 0 16,-5 0 0-16,-6-5 2 15,-4 1-2-15,-1-8 1 16,-3-2 1-16,-4 0-1 16,2-6 1-16,-3 0 0 15,-7-5-2-15,4-1 1 16,-3 3 0-16,-1 1-1 16,-4-2 1-16,-4-4 0 15,-2-6 0-15,-2-4 2 16,-1-6-3-16,-3-1 5 15,1-3-2-15,-7 5 0 16,-1-3 1-16,-6 4 4 16,-3 0-3-16,0-1 0 0,0-3-1 15,0 0-1-15,-13-8 3 16,-7-2-2-16,-8 0-3 16,-9-1 6-16,-8-1-3 15,-6 2 0-15,-3-2 0 16,-6 2 2-16,1 9 3 15,2-1-5-15,1 9 3 16,1 2-4-16,-5 6 0 16,-3 3-2-16,-6 4-1 15,-8 1 0-15,-11 7-1 16,-6 2 0-16,-10 2 1 16,-6 8 0-16,-1 0 2 0,-3 4-1 15,4 3 0 1,0 5 0-16,0 2-1 0,2 7-3 15,-6 0 1-15,1 7-2 16,-14 10 1-16,-6 5 3 16,-1 2-2-16,-6 4 2 15,1-1 1-15,7 1 0 16,6 0-1-16,8 2-2 16,8 1 1-16,-1 0 0 15,2 0 1-15,2 5-2 16,-5 1 2-16,2 4 0 15,-4 0 0-15,1 3 0 16,10-2 0-16,9 1 0 16,9-1-1-16,9 2 1 15,12 2-1-15,-2 1-1 0,6 2 1 16,11 0 1-16,0 8-2 16,7 1 2-16,3-3-1 15,10 0 1-15,-1-5 0 16,5-1-1-16,8 0-1 15,-2-2 1-15,6-4 1 16,4 0-1-16,5-3 1 16,-3 0-2-16,4-5 2 15,3-1 0-15,-3-4-1 16,3-5 1-16,0-1-1 16,0-1 0-16,0-3 0 15,6 3 0-15,4-1 1 0,0-1 0 16,3-1-2-16,0-1 2 15,0-2 0-15,0 2 0 16,0-5 0-16,-4 2 0 16,4-3 0-16,-1 4 0 15,3 0 0-15,0 2 0 16,1-5 0-16,-2 3 0 16,0-5 0-16,-2 1-3 15,1-2 3-15,0 1-1 16,-3-1 3-16,5 5-2 15,2-2 0-15,0 4 0 16,2-1 2-16,-3 1-2 16,3 2 0-16,1 0 0 0,-4-1 0 15,4 0 0 1,-4-2-2-16,2 0 2 0,3 0 0 16,-2 1 2-16,-3-7-2 15,4 5 0-15,-8-6 0 16,2 1 0-16,2-2-2 15,-3-2 2-15,-1-1 0 16,-1 0 0-16,-1-2-1 16,-1 2 1-16,-3-3 0 15,1-2 0-15,-1 2 0 16,2 1 1-16,-2-2 1 16,0-1-2-16,-3-1 0 15,2 3 0-15,-2-3-2 16,-1 0 1-16,-1 0 1 0,1 0-1 15,-2 0 2-15,0 0-2 16,0 0 1-16,0 0-1 16,0 0 1-16,0 0 0 15,0 0 0-15,0 0-1 16,0 0 0-16,0 0-1 16,0 0-4-16,0 0-6 15,0 0-5-15,0 0-9 16,0 0-14-16,3 0-41 15,0 0-143-15</inkml:trace>
  <inkml:trace contextRef="#ctx0" brushRef="#br0" timeOffset="1385.9947">19197 8911 74 0,'-11'0'47'16,"0"0"-13"-16,4 0 14 15,4 0-1-15,2 0-20 16,1 0-10-16,0 0-2 16,0 0-4-16,0 0-7 0,0 0-4 15,0 0-5 1,0 0-9-16,0 0 1 0,3 0-8 15,2 0-25-15,-3 3-55 16</inkml:trace>
  <inkml:trace contextRef="#ctx0" brushRef="#br0" timeOffset="1835.6782">17921 9097 14 0,'0'0'17'16,"0"0"4"-16,0 0 4 16,0 0-3-16,0 0-4 15,0 0-11-15,0 0-6 16,0 0-1-16,0 0 0 16,0 0-13-16,0 0-43 15</inkml:trace>
  <inkml:trace contextRef="#ctx0" brushRef="#br0" timeOffset="2706.6182">23745 8596 47 0,'-6'0'32'0,"2"0"-16"15,1 0-4-15,1 3 14 16,2 0 6-16,0-2-1 15,0-1 1-15,0 3-9 16,-2-3-6-16,2 0-8 16,-2 0-9-16,1 0-1 0,-1 3-11 15,1-3-8 1,1 3-17-16,0-2-15 0,0 2-8 16,0 0-17-16</inkml:trace>
  <inkml:trace contextRef="#ctx0" brushRef="#br0" timeOffset="3750.128">25406 8672 14 0,'-6'0'93'0,"1"-1"-82"16,4 0 8-16,-2-1 6 16,2-1-9-16,1 1-6 15,0 0 1-15,0 2-1 16,0-1 1-16,0 1-4 16,0 0 3-16,0 0-2 15,0 0-3-15,0 0 0 0,0 0 0 16,0 0-1-16,0 0-3 15,0 0 2-15,0 0-2 16,0 0 0-16,0 0-1 16,0 0 0-16,0 0 0 15,0 0 1-15,0 0-1 16,0 0 1-16,0 0-1 16,0 0 0-16,0 0 0 15,0 0 2-15,0 0-2 16,0 0 0-16,0 0 0 15,0 0 0-15,0 0 0 16,0 0 0-16,0 0 0 16,0 0 0-16,0 0 0 0,0 0 0 15,0 0 0 1,0 0 0-16,0 0 0 0,0 0 0 16,0 0-2-16,0 0 2 15,0 0-1-15,0 0-2 16,0 0-1-16,0 0 1 15,0 0 0-15,0 0 2 16,0 0 1-16,0 0 0 16,0 0 0-16,0-2 1 15,0 2-1-15,0 0 2 16,0 0-2-16,0 0-3 16,0 0 3-16,0 0 0 15,0 0-7-15,0 0 1 16,0 0 4-16,0 0 1 0,0 0 1 15,0 0 0-15,0 0 0 16,0 0 0-16,0 0 1 16,0 0 2-16,0 0-3 15,0 0 0-15,0 0-1 16,0 0 1-16,0 0 0 16,0 0 0-16,0 0-1 15,0 0-1-15,0 0-5 16,0 0-15-16,0 0-30 15,0 0-59-15</inkml:trace>
  <inkml:trace contextRef="#ctx0" brushRef="#br0" timeOffset="4791.8258">25009 10449 28 0,'0'0'19'15,"0"0"-8"-15,0 0 6 16,0 0-7-16,0 0-5 16,0 0-2-16,0 0 0 15,0 0 1-15,0 0-3 0,0 0 2 16,0 0-2-16,0 0 1 16,0 0-1-16,0 0-1 15,0 0 0-15,0 0 0 16,0 0 1-16,0 0-1 15,0 0 0-15,0 0 0 16,0 0 2-16,0 0-2 16,0 0 1-16,0 0-1 15,0 0 0-15,0 0-1 16,0 0-2-16,0 0 0 16,0 0 3-16,0 0 0 15,0 0 0-15,0 0 0 0,0 0 0 16,0 0 1-16,0 0-2 15,0 0 1-15,0 0-1 16,0 0-1-16,0 0 1 16,0 0-1-16,0 0-21 15</inkml:trace>
  <inkml:trace contextRef="#ctx0" brushRef="#br0" timeOffset="8113.3522">26855 7840 99 0,'-26'-31'39'0,"1"7"-20"16,4-1 2-16,6-4 2 15,0 0-2-15,-3-2 2 0,-2-5-1 16,-5 0 5-16,-5-5 2 16,-4-7-13-16,-4-2-6 15,-7-3 5-15,-7-5-1 16,-8-6-5-16,-9-3 1 15,-10-4-6-15,-8 1-1 16,-14 6 3-16,-8 6-3 16,-7 6 1-16,-8 2 1 15,-3 0-1-15,-3 3 2 16,-2 2 0-16,0 1-3 16,-2 5 2-16,-8 8-2 15,-4 2 0-15,-2 7-2 0,-4 4-1 16,3 1 2-16,9 2 0 15,5 1-2-15,12 4 0 16,5 4 0-16,5 0 0 16,0 5-1-16,0 1 1 15,-8 0-6-15,-6 7 6 16,-5 5-1-16,-8 8 1 16,4 4 0-16,2 7 0 15,5 3 0-15,7 0 0 16,4-2-2-16,9 1 1 15,7 5-1-15,4 4 2 16,6 5-1-16,5 3 3 16,3 1-4-16,9 3 3 0,13 2-2 15,11 2 1 1,8 0-3-16,11-2 3 0,3-3 0 16,10-4 0-16,4 5-1 15,4 2 0-15,7 3 0 16,4 3 1-16,0 2 0 15,1-2-1-15,16 0-1 16,4-2 2-16,4 0 1 16,5-1-1-16,3 3 0 15,4-1 0-15,10-3 0 16,11 0 1-16,5 3-1 16,11-1 0-16,6 4 0 15,4-5 2-15,8-4-1 16,5-4-1-16,8-2 1 0,-7-4 2 15,4-4-1-15,0-3-1 16,1-5 1-16,4-3 0 16,4-2 0-16,0-3 1 15,-2-2-2-15,-5-2-1 16,-6-3-2-16,-2 0 2 16,-4-1 0-16,-2 3 0 15,-8 0 2-15,0 1-2 16,-1-1 0-16,-2-3 1 15,1-3 0-15,2 0 0 16,1-3 2-16,5-1-3 16,-5-2 1-16,-1 2-1 15,-4 2 0-15,-2-1 0 0,-2 6 0 16,-2-1-1-16,-3-1 1 16,-2-1 0-16,-3-1 0 15,-2-3 0-15,3-3 0 16,0-4 0-16,4-3 1 15,-2 0 0-15,5 0 0 16,-1 0 0-16,4 0 0 16,2 0 0-16,4 0 0 15,-2 0-2-15,5 0 2 16,4-3-2-16,3-6 0 16,4-5 1-16,-1-3 0 15,-1-6 1-15,-2-6-1 0,-5-2 1 16,-10-1 0-16,-1-2-1 15,-7-2 0-15,-3 3 3 16,0-3-2-16,-2 0 1 16,-3-1-1-16,-7-5 0 15,-6 2-1-15,-3-6 0 16,-6 3 0-16,-4 1-1 16,-4-2 2-16,-2 2-1 15,-1-5 1-15,-4-3-1 16,-1-6 1-16,-3 3 0 15,-5 0 1-15,-3 7 1 16,-6 5-3-16,-4 3 4 16,-1 7-4-16,0 1 2 0,0 1-1 15,-1-1 2 1,-9 1-1-16,1-3-2 0,-2-2 0 16,-1 5 0-16,3 2 0 15,3 3 0-15,-1 1 0 16,0 4 1-16,2 2-1 15,1 0 0-15,1 1 2 16,-1 4-2-16,1 2 0 16,2 1 1-16,-1 4-1 15,1-2 0-15,-1 1 0 16,-2 3 0-16,3-1 0 16,-1 1-1-16,1 0 1 0,1 2 2 15,-2-1-2 1,1 1 0-16,1 1 2 0,-2 0-2 15,2 0-1-15,0-3 0 16,-1 3 2-16,1 0-2 16,0 0 2-16,0 0-2 15,0 0 1-15,0 0-1 16,0 0 1-16,0 0 0 16,0 0 0-16,0 0-1 15,0 0 1-15,0 0-1 16,0 0 0-16,0 0-1 15,0 0 1-15,0 0 0 16,0 0-1-16,-2 0 1 16,2 0 0-16,0 0 0 15,0 0 1-15,0 0-1 0,0 0 1 16,0 0 0 0,0 0 0-16,0 0 0 0,0 0 0 15,0 0 0-15,0 0 0 16,0 0 0-16,0 0 0 15,0 0 0-15,0 0 0 16,0 0 0-16,0 0 0 16,0 0 0-16,0 0 0 15,0 0-1-15,0 0 1 16,0 0 0-16,0 0 0 16,0 0 0-16,0 0 0 15,0 0 0-15,0 0 0 0,0 0 0 16,0 0 0-16,0 0 0 15,0 0 0-15,0 0 0 16,0 0 0-16,0 0 0 16,0 0 0-16,0 0 1 15,0 0-2-15,0 0 2 16,0 0-2-16,0 0 0 16,0 0 1-16,0 0 0 15,0 0-1-15,0 0 1 16,0 0 0-16,0 0 0 15,0 0 0-15,0 0 0 16,0 0 1-16,0 0-1 16,0 0 0-16,0 0-1 0,0 0 1 15,0 0 0-15,0 0 0 16,0 0 0-16,0 0 0 16,0 0 0-16,0 0 1 15,0 0-2-15,0 0 2 16,0 0-1-16,0 0 0 15,0 0 0-15,0 0 1 16,0 0-1-16,0 0 0 16,0 0 0-16,0 0 0 15,0 0 0-15,0 0 0 16,0 0 0-16,0 0 1 16,0 0-1-16,0 0 0 0,0 0 1 15,0 0-1 1,0 0 0-16,0 0-2 0,0 0 3 15,0 0-1-15,0 0 0 16,0 0 0-16,0 0 0 16,0 0 0-16,0 0 0 15,0 0 0-15,0 0 0 16,0 0 0-16,0 0 0 16,0 0-1-16,0-1 1 15,0 1 0-15,0 0 0 16,0 0 0-16,0 0 0 15,0 0 0-15,0 0 0 16,0 0 0-16,0 0 0 16,0 0 0-16,0 0 0 0,0 0 0 15,0 0 1-15,0 0-1 16,0 0 0-16,0 0 1 16,0 0-2-16,0 0 2 15,0 0-2-15,0 0 1 16,0 0 0-16,0 0 0 15,0 0 0-15,0 0 0 16,0 0 0-16,0 0 0 16,0 0 0-16,0 0 0 15,0 0 0-15,0 0 0 16,0 0-1-16,0 0 1 16,0 0 0-16,0 0 0 15,0 0 0-15,0 0 0 0,0 0-2 16,0 0 3-16,0 0-2 15,0 0 1-15,0 0 0 16,0 0 0-16,0 0-1 16,0 0 1-16,0 0 0 15,0 0 0-15,0 0-1 16,0 0 1-16,0 0-1 16,0 0-1-16,0 0 2 15,0 0 0-15,0 0-1 16,0 0 1-16,0 0 0 15,0 0 0-15,0 0 0 16,0 0 0-16,0 0-1 0,0 0 1 16,0 0 0-16,0 0-1 15,0 0 1 1,0 0 0-16,0 0-2 0,0 0 1 16,0 0-4-16,0 0 4 15,0 0-1-15,0 0 0 16,0 0-1-16,0 0-1 15,0 0 2-15,0 0 1 16,0 0-1-16,0 0-2 16,0 0 3-16,0 0-1 15,0 0-1-15,0 0-2 16,0 0-2-16,0 0-1 16,0 0 1-16,0 0-8 0,0 0-7 15,0 0-17 1,0 0-31-16,-3 5-60 0</inkml:trace>
  <inkml:trace contextRef="#ctx0" brushRef="#br0" timeOffset="9779.6155">23247 15332 0 0,'-24'9'0'0</inkml:trace>
  <inkml:trace contextRef="#ctx0" brushRef="#br0" timeOffset="10708.1169">22878 15430 186 0,'-1'0'23'16,"1"0"-23"-16,0 0 0 15,0 0 0-15,0 0 0 16,0 0 2-16,3 3 4 15,8 7 4-15,2 7 4 16,-3 3-1-16,-1 2-2 0,2 8-1 16,-5-1-4-1,-2 3-3-15,1-3 1 0,-4-3-4 16,4-2 0-16,-2-5 0 16,4 1 0-16,0-6 0 15,3-3 0-15,3-2-5 16,3-3 5-16,8-2 0 15,1-1 0-15,5 0 2 16,-1-3 2-16,0 0 1 16,3 0-2-16,1 0 4 15,-4-3-3-15,4-1 0 16,0 1 0-16,3 0-1 16,1 3 3-16,5 0-3 0,-2-3 3 15,7 2-2 1,3-2-3-16,4-2 8 0,3 3 4 15,-5-4-11-15,3 2 2 16,2-4-1-16,1 3-3 16,2-2 1-16,1 0-1 15,1 1 0-15,6-1 1 16,3 0 0-16,5 2-1 16,-2 1 2-16,-4 1-1 15,-2 3-1-15,-4 0 2 16,2 3-2-16,4 10 0 15,8 0 0-15,4-1 1 0,1 0-1 16,1-4 0 0,-6 0-2-16,-3-1 2 0,-1-4 0 15,-3 1 2-15,5-1-2 16,-1 0 0-16,2-2 0 16,-5 2 1-16,-3 0-1 15,-5-3 0-15,0 0 0 16,0 0 0-16,-1 0 0 15,1-3 0-15,-4-4 0 16,-4 0 0-16,-3 1-1 16,-4-1 0-16,-9 1 1 15,-2 2-1-15,-9-2-6 16,-5 2-8-16,-8-1-18 16,-8 0-52-16,-8-2-71 15</inkml:trace>
  <inkml:trace contextRef="#ctx0" brushRef="#br0" timeOffset="13160.9705">22635 16719 189 0,'9'0'9'16,"5"-4"0"-16,1-19 26 15,1 0-1-15,2-3-19 16,1-9-2-16,0 3-6 16,-3-4-1-16,-4-4-1 15,-2-2 0-15,1-12 7 16,-4-15-4-16,3-10 6 16,1-10-5-16,-1-4-4 15,5-2 1-15,-1-4 1 0,0-4-3 16,2-6 3-16,-6-3-1 15,-3-1 1-15,-5-3 2 16,-2-5-1-16,0-2 0 16,-16-2 1-16,-4 3 1 15,-2 6 0-15,-2 4 4 16,-1 9-3-16,-1 4 1 16,1 10 0-16,-1 3-5 15,6 0-6-15,3-3-1 16,1 3-1-16,4 1 1 15,-6 9 0-15,3 10 0 16,-4 2-1-16,-2 5 4 0,0 3-3 16,-5 3 0-16,-4 7 0 15,-4-1 1-15,-6 8-1 16,-8 3 0-16,-8 2-1 16,-9 8 0-16,-6 6 0 15,-11 4 1-15,-5 9-7 16,-5 7 5-16,-7 0-1 15,1 0 1-15,-4 13-2 16,4 7 2-16,2 7-1 16,1 2 1-16,-1 5 2 15,5 5-1-15,2 4 1 16,4-1 0-16,6 5 1 16,7-1-1-16,4 8 0 0,8 8-1 15,4 11 0 1,0 12 1-16,4 8-2 0,4 6 1 15,2 4 0-15,7 3-1 16,7 3 2-16,9-4 0 16,2-6 0-16,12-10-2 15,7-6 1-15,2-1 1 16,0 4-1-16,12 7 1 16,8 12 0-16,-3 5 0 15,1 11 0-15,3 2-2 16,-1-3 0-16,7-12-4 15,6-21 5-15,10-15 1 16,5-13-1-16,4-3 1 16,1 4 0-16,5 2 0 0,3 6-3 15,2 6 3-15,1 2-2 16,4 3 2-16,-6-2 0 16,6-1-1-16,-4-7 0 15,3-10 0-15,1-9 0 16,-1-14 1-16,-2-2 0 15,-3-3 0-15,-2 0 2 16,3-1-1-16,-2-3-1 16,1 1 1-16,0-1 0 15,-7-3-1-15,-3-5 0 16,-4-5-1-16,1-5 0 16,-1-5 1-16,2-4 0 15,-2 0 0-15,1 0 1 0,-2-7 0 16,-1 0-1-16,-4-6 0 15,-1 4 4-15,-2-4-3 16,-3 2 2-16,-1-7-2 16,-1 6-1-16,0-4 0 15,2 2 2-15,-5 2-2 16,-4-3 1-16,-4 4-1 16,-6 3 0-16,-3 2-1 15,-7 2 1-15,1 4-1 16,-5-3 1-16,0 0 0 15,0 3 0-15,-2-3-1 16,-1 3 1-16,2 0 0 0,-2 0 0 16,0 0 0-16,0 0 0 15,0 0 2-15,0 0-1 16,0 0 1-16,0 0-1 16,0 0-1-16,0 0 2 15,0 0-2-15,0 0 1 16,0 0-1-16,0 0 0 15,0 0 0-15,0 0-1 16,0 0 1-16,0 0 1 16,0 0-1-16,0 0 1 15,0 0 1-15,0 0-2 16,0 0 1-16,0 0 1 16,0 0 0-16,0 0-1 15,0 0-1-15,0 0-1 16,0 0-1-16,0 0 2 0,0 0 0 15,0 0 0-15,0 0 0 16,0 0 0-16,0 0 2 16,0 0-2-16,0 0 0 15,0 0 0-15,0 0 0 16,0 0 1-16,0 0-1 16,0 0 0-16,0 0 0 15,0 0 0-15,0 0 0 16,0 0 0-16,0 0-1 15,0 0-1-15,0 0 2 0,0-1-1 16,1 1 0 0,-1 0 0-16,0 0 1 0,0 0-1 15,0 0 0-15,0 0 1 16,0 0-1-16,0 0 1 16,0 0 0-16,0 0-1 15,0 0 1-15,0 0 0 16,0 0-1-16,0 0 1 15,0 0-1-15,0 0 0 16,0 0 1-16,0 0-3 16,0 0 2-16,2 0 1 15,-2 0-1-15,0 0 1 16,0 0 0-16,0 0 0 16,0 0 0-16,0 0 0 15,0 0 1-15,0 0-1 0,0 0 0 16,0 0 0-16,0 0 0 15,0 0 0-15,0 0 0 16,0 0 0-16,0 0 0 16,0 0 0-16,0 0 0 15,0 0 0-15,0 0-1 16,0 0 1-16,0 0 0 16,0 0 0-16,0 0 1 15,0 0-1-15,0 0 0 16,0 0 0-16,0 0 1 15,0 0-1-15,0 0-2 16,0-3-6-16,0-7-27 0,0-6-54 16,0-4-148-1</inkml:trace>
  <inkml:trace contextRef="#ctx0" brushRef="#br0" timeOffset="16737.3619">23657 10370 203 0,'0'3'8'0,"2"-3"-8"16,-1 1 0-16,4 2 3 15,5 3 0-15,2 1 11 16,7 3 4-16,3 2 2 0,3 2-7 15,3 5 0-15,8-1-2 16,10 2 3-16,6 2-7 16,8-2 7-16,12 0-6 15,16-3 2-15,10 3 1 16,8-3 0-16,6-5-3 16,3 1 4-16,-3-6-6 15,3 6-1-15,-1-3 2 16,-6 0-4-16,-1-3 4 15,-7-2-6-15,2-5 0 16,1 0 3-16,0 0-2 16,-2-12 2-16,-2-4-4 0,-1-4 3 15,-9-1-2-15,-2-1 0 16,-5-5-1-16,-9 1-1 16,-6-1 1-16,-11 4 0 15,-7-3 1-15,-9 3-1 16,-4 0 1-16,-3-4 0 15,-8-6 1-15,-1 1 3 16,-5-8-2-16,-5-1 2 16,-2-4-1-16,-8-1-1 15,-1-4 3-15,-3 1-6 16,0 2 2-16,0 4 0 16,-11-3 1-16,-8 7-3 15,-11-1 0-15,-5 0 0 0,-8-3 0 16,-7 4 0-16,-5-4 0 15,-3 2 0-15,0 2 0 16,-2-1 0-16,2 1 3 16,1 3-2-16,3 0 2 15,-1 2-1-15,0 1 1 16,1 4-1-16,2 5 5 16,-3 0-2-16,-2 3-1 15,-2 3-3-15,-1-1 3 16,2-1 1-16,1 6-5 15,2-1 0-15,-1 4-1 16,0 1 0-16,-4 1 1 0,4 5 0 16,-3 1 0-16,5 3 0 15,2 0 0-15,-1 0-1 16,5 0 1-16,-3 4-3 16,-1 2 3-16,1 1 0 15,-3-1-1-15,-1-2 1 16,2 4 0-16,-4-1-1 15,-1 3 1-15,-9 3 0 16,4 1 0-16,8 0-1 16,1-1 1-16,8 2-1 15,6-1 1-15,-1 3-3 16,4 3 2-16,-2 0 0 16,3 3 0-16,4 0 1 15,-4 0-3-15,6 4 3 16,5-5 0-16,-1 4 0 0,8-6-1 15,2-2 1-15,5 0 0 16,0-1-2-16,3 3 2 16,0 4-2-16,2 1 2 15,0-1 0-15,-1 6-2 16,1 2 2-16,0-2 0 16,2 4-1-16,1 1 1 15,3-1-1-15,0 3 2 16,0 1-1-16,0 2 0 15,1 0 0-15,8 3 0 0,3 0 0 16,3 0 0 0,0-1 0-16,3-5-3 0,3-3 6 15,-3-2-4-15,5-5 1 16,1-4 0-16,5-1-2 16,-4-5 2-16,1 0-1 15,0-3 1-15,-2-1 0 16,-2-3 1-16,-5-1-1 15,-1 0 0-15,-4-2 0 16,-3-3 0-16,0 3 0 16,-1-4 0-16,-2 0 0 15,-3 3 0-15,0-5 0 16,1-1 2-16,-3 0-2 16,-1 0 0-16,0 0 0 15,0 0 0-15,2 0 0 0,-2 0 0 16,0 3 0-16,0-3 0 15,0 0 1-15,0 0-1 16,0 0 0-16,0 0 1 16,0 0-1-16,0 0 0 15,0 0 1-15,0 0-1 16,0 0 0-16,0 0 0 16,0 0 1-16,0 0-1 15,1 0 0-15,-1 0 0 16,0 0 0-16,0 0 0 15,0 0 0-15,0 0 0 16,0 0 2-16,0 0-2 0,0 0 0 16,0 0-2-16,0 0 2 15,0 0 3-15,0 0-3 16,0 0 0-16,0 0-1 16,0 0 1-16,0 0 0 15,0 0 1-15,0 0-1 16,0 0 0-16,0 0-1 15,0 0 2-15,0 0 0 16,0 0-1-16,0 0-2 16,0 0 2-16,0 0 1 15,0 0-1-15,0 0 1 16,0 0 0-16,0 0-1 16,0 0 0-16,0 0 0 15,0 0-1-15,0 0 2 16,0 0-1-16,0 0 0 0,0 0 0 15,0 0 0-15,0 0 0 16,0 0 1-16,0 0-1 16,0 0 0-16,0 0 2 15,0 0-2-15,0 0 0 16,0 0-2-16,0 0 4 16,0 0-4-16,0 0 4 15,0 0-2-15,0 0 0 16,0 0 1-16,0 0-1 15,0 0-1-15,0 0 1 0,0 0-2 16,0 0 2 0,0 0 0-16,0 0 3 0,0 0-6 15,0 0 6-15,0 0-6 16,0 0 6-16,0 0-4 16,0 0 2-16,0 0-2 15,0 0 2-15,0 0-1 16,0 0 0-16,0 0-1 15,0 0 1-15,0 0 0 16,0 0 0-16,0 0 0 16,0 0 0-16,0 0 0 15,0 0 0-15,0 0 1 16,0 0-1-16,0 0-1 0,0 0-1 16,0 0 2-1,0 0 0-15,0 0 3 0,0 0-3 16,0 0 0-16,0 0-1 15,0 0 2-15,0 0-2 16,0 0-1-16,0 0 2 16,0 0 0-16,0 0 0 15,0 0 0-15,0 0 0 16,0 0 3-16,0 0-3 16,0 0-1-16,0 0 1 15,0 0 0-15,0 0-2 16,0 0 2-16,0 0 0 15,0 0 0-15,0 0 0 16,0 0 0-16,0 0 0 0,0 0 0 16,0 0 0-16,0 0 2 15,0 0-2-15,0 0 0 16,0 0 0-16,0 0-2 16,0 0 2-16,0 0 0 15,0 0 0-15,0 0 0 16,0 0 0-16,0 0 0 15,0 0 0-15,0 0 0 16,0 0 2-16,0 0-2 16,0 0 0-16,0 0-2 15,0 0 2-15,0 0 0 16,0 0 0-16,0 0 0 16,0 0 2-16,0 0-2 0,0 0 0 15,0 0-2 1,0 0 2-16,0 0 0 0,0 0 0 15,0 0 0-15,0 0 2 16,0 0-2-16,0 0 0 16,0 0-2-16,0 0 2 15,0 0 0-15,0 0 0 16,0 0 2-16,0 0-2 16,0 0 0-16,0 0 1 15,0 0-1-15,0 0 0 16,0 0-1-16,0 0 2 15,0 0-2-15,0 0 2 0,0 0-1 16,0 0 0 0,0 0 0-16,0 0 0 0,0 0-3 15,0 0 3-15,0 0 0 16,0 0 0-16,0 0 0 16,0 0 0-16,0 0 0 15,0 0 0-15,0 0 0 16,0 0 0-16,0 0 0 15,0 0 0-15,0 0 2 16,0 0-4-16,0 0 2 16,0 0-1-16,0 0 2 15,0 0-2-15,0 0 0 16,0 0 1-16,0 0 0 16,0 0-2-16,0 0-1 15,0 0-7-15,0 0-39 0,0 4-38 16,0 2-83-16</inkml:trace>
  <inkml:trace contextRef="#ctx0" brushRef="#br0" timeOffset="18906.8288">22086 13263 93 0,'-18'-10'37'0,"-3"-10"15"16,2-2-13-16,9-5-13 16,7 1-1-16,0 0-6 15,3-4-8-15,0-4-1 0,0-1 4 16,0-5 0-16,0-3 5 15,0-7 0-15,0-6 8 16,0-1-3-16,-5-2-6 16,-4 3-1-16,3-7-8 15,2-3-3-15,2 0 0 16,2-9-2-16,0 5 0 16,0-5-4-16,0-2 3 15,5 1-3-15,-4 3 1 16,-1-2-1-16,0 5 0 15,-1-5-1-15,-10 1 1 16,-3 5 2-16,-5 3 2 0,-1 4-3 16,-6 4-1-16,0 0 0 15,-6-1 2-15,-7 1 0 16,-4 0-2-16,-6 5 1 16,-2 0 0-16,3 4 2 15,1 2-2-15,0 4 1 16,1-3-1-16,1 7 1 15,-1-2-2-15,3 5 0 16,1 0 3-16,-1 2-3 16,-1 2 0-16,0-1 1 15,-1 2 0-15,-1 2 0 16,-1 0 1-16,-2 5 2 16,-2 2-4-16,-2 2 1 15,-2 3-1-15,-4 3 2 16,0 5-2-16,-5 5 0 0,-8 4 1 15,-2 0-1-15,0 0-3 16,6 0 3-16,0 3-1 16,-1-2-3-16,-6-1 4 15,-1 0-2-15,0 0 1 16,-6 0-2-16,-2 0 0 16,-9 13 1-16,-3 7 0 15,2 6 0-15,1 4-2 16,4 7 4-16,5 3-2 15,3-2 2-15,10-1-3 0,3-1 3 16,4 1-5 0,1 9 3-16,0 7 0 0,0 7 0 15,4 2 2-15,8 1-3 16,1 0 3-16,12-1-2 16,2-1 1-16,1-2 0 15,4 0-3-15,6 0 4 16,1 1-3-16,9 6 2 15,5 3 2-15,1 10-1 16,6 0 1-16,3 5-2 16,0 0 0-16,0-3 1 15,16 1-1-15,5 1 1 16,3 3 0-16,1 0 1 16,1-4-2-16,4 0 2 15,3-5-2-15,3 2 1 0,3-3-1 16,6-1 1-16,4-5 0 15,5-11-1-15,2-6 1 16,6 0 0-16,3 0 0 16,12 2 1-16,14-4 1 15,10-5-1-15,11-7-1 16,7-12 0-16,4-8 0 16,-6-5 1-16,3-1-1 15,-8 0 0-15,-3 4 0 16,-2 2 0-16,3 4 0 15,4 1 0-15,1-1 1 16,3-6-1-16,-1-8 0 0,0-9-1 16,-2 0 0-1,0-26 1-15,-2-10 0 0,-5-13-1 16,-1-5 2-16,-1-5 0 16,0 0 0-16,-9 2-1 15,-6 4 0-15,-15 5 0 16,-10 4-3-16,-14 10 1 15,-9 5 1-15,-4 3-3 16,-11 3 3-16,-4-1 1 16,-2 2 0-16,-2 2 0 15,-5 0 0-15,-1 6 0 16,-1 2 0-16,-7 5-1 16,-5 1 0-16,2 6 1 15,-3 0 1-15,0 0-1 16,0 0 0-16,0 0 0 0,0 0 0 15,0 0 0-15,0 0 0 16,0 0 0-16,0 0 0 16,0 0 0-16,0 0 0 15,0 0 0-15,0 0 0 16,0 0 0-16,0 0 0 16,0 0 1-16,0 0-1 15,0 0-1-15,0 0 1 16,0 0 1-16,0 0-1 15,0 0 0-15,0 0 0 0,0 0 0 16,0 0 1 0,0 0-1-16,0 0-2 0,0 0-1 15,0 0 1-15,0 0 2 16,-4 0-2-16,1 0 2 16,-4 0 2-16,6 0-2 15,-2 0 0-15,1 0 0 16,1 0 0-16,-4 0-6 15,1 3-5-15,-6 4-27 16,-1 3-23-16,-4 5-47 16,-3-5-108-16</inkml:trace>
  <inkml:trace contextRef="#ctx0" brushRef="#br0" timeOffset="20697.9878">18097 13208 256 0,'0'6'39'0,"0"-4"-31"0,0-2-7 15,10 0 3-15,34 0 8 16,6-5 3-16,21-8-1 16,10-1 0-16,15 1-6 15,9 3 0-15,9 0-1 16,9 3 3-16,14-3 1 15,15 1-2-15,14-1 4 16,16 3-3-16,6 1-1 16,-3-1-3-16,7 0 0 15,9-3 3-15,14-3 1 16,18-1-2-16,12-1-5 16,3 2-2-16,-8 6 0 15,-6 3 2-15,-4 4-1 0,-5 0-1 16,-9 0-1-16,-11 0 1 15,-11-3 0-15,1-4-1 16,1-2 5-16,3 2 3 16,6 4 0-16,-1-1-3 15,-2 1-2-15,-3 3-2 16,-7-3 0-16,-7 2 2 16,-4-5-3-16,-12-3-1 15,-9 2-1-15,-17-3 2 16,-15-3 0-16,-7 3 0 15,-6-4 2-15,-9 1-2 16,-11-4 0-16,-12 2-2 0,-14 1 1 16,-13 1-1-16,-13 3-3 15,-15 7-9-15,-16 3-17 16,-12 3-60-16,-40 20-176 16</inkml:trace>
  <inkml:trace contextRef="#ctx0" brushRef="#br0" timeOffset="21448.7333">19907 17088 175 0,'73'10'26'15,"14"-10"13"-15,24 0-11 16,21 3 10-16,14 0-11 16,12 4-7-16,13-5-6 15,4 0-3-15,8-2-3 16,14 0-6-16,17-2 6 16,10-13-8-16,5-4 5 0,-1-8-5 15,-5-1 2-15,5 3 4 16,-3 6 4-16,-1-4 1 15,3 6-2-15,-9 3-1 16,-11-1-1-16,4 8-3 16,-3 1 0-16,0 5-2 15,-5-2 0-15,-8-4-2 16,-10-3 0-16,-12-6 1 16,-7-1 0-16,-8-3-1 15,-11-2 5-15,-8 1-5 16,-13 1-4-16,-13 0 3 15,-14 1 1-15,-15 2 0 16,-12 1-2-16,-12 2-1 0,-10-2 0 16,-9 4-4-16,-10 1-9 15,-10-2-9-15,-10-4-7 16,-11-13-25-16,0-9-83 16</inkml:trace>
  <inkml:trace contextRef="#ctx0" brushRef="#br0" timeOffset="26910.3356">4719 9855 126 0,'3'-20'60'15,"-3"7"-15"1,0 5-12-16,0 6-2 0,0 2 1 16,0 0-5-16,0 0-9 15,0 0-3-15,0 0-5 16,0 0 0-16,0 0-10 15,7 6-4-15,8 20 1 16,12 15 3-16,7 18 3 16,5 17 6-16,4 17 0 15,2 12-7-15,4 7 4 16,1 7 0-16,-1-3-6 16,-4-10 0-16,1-5-3 0,-1-11 3 15,-4-10 0 1,-5-14 0-16,-3-10-1 0,-5-13-1 15,-7-7-2-15,-3-6-16 16,-7-10-18-16,-4-8-46 16,-7-12-99-16</inkml:trace>
  <inkml:trace contextRef="#ctx0" brushRef="#br0" timeOffset="27343.3679">4796 9581 288 0,'-13'-7'6'15,"10"7"17"-15,3-1-17 16,0-2-6-16,16-3-19 15,14-7 19-15,12-7 2 16,19-9 1-16,8-2 0 16,5-1 2-16,7 5-2 15,7 4 0-15,0 12 0 16,-3 8-3-16,-9 3 0 16,-19 11 0-16,-11 22-1 15,-15 12-2-15,-17 12 3 0,-8 6-2 16,-6 6 2-16,-20 10 10 15,-18 7-3-15,-15 7-4 16,-11 3-2-16,-15-4 3 16,3-9-2-16,-3-11-2 15,13-12 1-15,8-7-1 16,12-10-1-16,10-10-1 16,11-10-9-16,16-13-33 15,9-10-73-15</inkml:trace>
  <inkml:trace contextRef="#ctx0" brushRef="#br0" timeOffset="27665.6557">6205 8986 125 0,'-15'32'56'16,"-3"12"-28"-16,-3 18 12 16,0 11-4-16,-1 19-10 15,8 14-11-15,1 7-2 16,13 5-5-16,0-12-3 16,0-14 0-16,21-15-5 0,4-9 3 15,5-14 0 1,3-3-3-16,7-10 0 0,0-5 0 15,2-2 0-15,-3-4-2 16,4-5-7-16,-4-4-20 16,0-5-45-16,0-15-66 15</inkml:trace>
  <inkml:trace contextRef="#ctx0" brushRef="#br0" timeOffset="29280.3096">7179 8946 26 0,'0'-4'134'16,"0"1"-87"-16,0 0-9 15,0 0 11-15,-3 3 7 16,0 0-21-16,-6 0-10 15,-6 0-9-15,-3 3-13 16,-7 17-3-16,-8 17 3 16,0 18 3-16,-4 11-5 15,3 5 3-15,4-3-3 16,10-12 2-16,10-12-3 16,10-2-2-16,0-5-4 15,7-4 1-15,19 0 0 16,11-6-1-16,11-5 5 0,7-6-1 15,3-5 2-15,-3-4 0 16,-4-1 1-16,-6 1 0 16,-11 0-1-16,-7 2 0 15,-9 0 1-15,-5 1-1 16,-8 0-2-16,-5 4-2 16,0 9 3-16,-5 11 1 15,-20 12 5-15,-8 6-4 16,-1 1-1-16,-2-7-1 15,6-2-1-15,3-9-10 16,8-8-20-16,4-7-33 16,8-13-68-16</inkml:trace>
  <inkml:trace contextRef="#ctx0" brushRef="#br0" timeOffset="29781.6415">7692 8917 153 0,'27'35'31'0,"12"14"5"16,-2 9 9-16,5 7-16 15,-2-4-7-15,-1-9-14 0,-3-10-7 16,-3-15 8-16,-8-13-6 15,-4-4-3-15,-6-10 5 16,1 0 0-16,-2-10 8 16,2-27 5-16,5-22 5 15,0-8-14-15,1-8-6 16,-8 4 0-16,-1 16-3 16,-7 21 0-16,0 15 2 15,-3 13-2-15,3 6-7 16,6 3-10-16,9 19 2 15,9 9 15-15,13 6 14 16,-1-5-8-16,2-8-1 16,-5-8 0-16,-3-12-2 0,-3-4 7 15,-5-7 2 1,-1-23 1-16,0-9 0 0,-2-18 4 16,-5-9-10-16,-4-4 1 15,-10-5-3-15,-3 6-1 16,-3 5-4-16,0 8-3 15,0 4-5-15,9 9-6 16,6 2-35-16,3 6-48 16,6-2-113-16</inkml:trace>
  <inkml:trace contextRef="#ctx0" brushRef="#br0" timeOffset="30065.4547">9587 7979 283 0,'-25'26'47'15,"-11"14"-38"-15,-12 19 2 16,-4 14 3-16,0 12-2 16,13-2 1-16,9-4 3 15,18-13-8-15,12-9-5 16,3-11-1-16,27-6-2 15,4-8 2-15,11-11-2 16,9-9 0-16,7-12 0 16,9 0 0-16,3-23-4 15,2-13-4-15,-5-17-15 0,0-6-39 16,-9-14-124-16</inkml:trace>
  <inkml:trace contextRef="#ctx0" brushRef="#br0" timeOffset="30306.08">10227 7757 124 0,'12'24'61'0,"9"11"25"16,5 14-27-16,3 11-20 15,7 6-12-15,0 3-6 0,3-1-13 16,2-3-4-16,-8-3-4 15,0-4-2-15,-8-9-4 16,-5-10 2-16,-4-10-8 16,-4-11-8-16,-7-11-30 15,-5-7-56-15,0-17-31 16</inkml:trace>
  <inkml:trace contextRef="#ctx0" brushRef="#br0" timeOffset="30695.6467">10245 7518 223 0,'0'-28'30'0,"0"7"-11"15,24 2-4 1,13 7 4-16,8 3-6 0,10 4 0 16,3 5 0-16,-6 0-4 15,-2 3-2-15,-13 17-5 16,-10 12 0-16,-8 9 2 15,-16 8-2-15,-3 7-1 16,-6-2 4-16,-16-9-4 16,-2-4 2-16,2-13 1 15,3-7 2-15,5-6-1 16,8-7-4-16,3-5 1 16,3-3-2-16,0 3-2 15,0-2 2-15,0-1 2 16,13 0 0-16,0 0 8 0,13 0 0 15,1-1 0-15,10-12-1 16,5-1-8-16,8-6-1 16,9-1 0-16,-1-3-6 15,0 0-12-15,-4-4-10 16,-4-6-36-16,-6-6-88 16</inkml:trace>
  <inkml:trace contextRef="#ctx0" brushRef="#br0" timeOffset="30959.657">11361 7084 178 0,'12'0'18'0,"12"6"4"16,4 13 16-16,8 5-6 16,7 8-2-16,5 6-3 15,4 4-4-15,-1 1-5 16,-2 7-5-16,-13 0 0 15,-9 5 4-15,-15 8-7 16,-5 0 0-16,-7 3 0 16,0 3-5-16,-19-2-5 15,-11 5 0-15,-6-3-9 16,-6-2-14-16,-1-7-40 16,9-14-72-16,1-20-69 15</inkml:trace>
  <inkml:trace contextRef="#ctx0" brushRef="#br0" timeOffset="32969.8809">12317 6932 291 0,'-12'-30'22'16,"-4"0"-16"-16,-4-3 1 0,-9 5 13 15,-10-1-2 1,-16 0-4-16,-13 0 9 0,-9 5 2 16,-17 0 6-16,-21 4-14 15,-15 4 2-15,-13 8-2 16,-12 8-11-16,-11 0 6 15,-19 13-5-15,-16 12-1 16,-11 6 1-16,-1 7-3 16,5 6-2-16,-2 4 1 15,-5 4-3-15,-19 12 2 16,-14 13 0-16,-13 21-2 16,-12 15 0-16,-9 16-2 15,-12 6 2-15,6-2 2 16,15 0 1-16,11-9-3 0,14 2 0 15,5 9 1-15,10 8 1 16,15 12-2-16,11 7-1 16,4 2 0-16,0 1 1 15,2-5 3-15,19 2-2 16,28-8-1-16,29-8-1 16,26-7-1-16,21-15 1 15,10-10-3-15,17-9 2 16,8-5 0-16,13-6 2 15,6 2-1-15,5 4-1 16,4 2 2-16,6 0-1 16,9-6-2-16,0-6 1 15,6-5-4-15,13-5 4 0,8-4-2 16,3-4-2-16,12-5 2 16,4-11 0-16,5-4 2 15,10-5-4-15,9-11 2 16,9 3 3-16,23-8 0 15,11-2 1-15,20-3 0 16,19-6 1-16,12-9-1 16,11-3 0-16,5-8 0 15,10 0-2-15,14-15 4 16,14-12-1-16,9-7-1 16,1-8 0-16,-9-11 0 15,5-6 0-15,10-11 2 0,11-15 2 16,7-14-3-16,-1-11-2 15,1-3 2-15,6-11 2 16,9-4 1-16,12-12-3 16,1-5-1-16,1 2 0 15,-5-2 0-15,-12 4 0 16,-16 5-1-16,-32 4 1 16,-13 3 0-16,-15 10 1 15,-15 4 3-15,-6 6-4 16,-20-1-1-16,-15-4 1 15,-11-10 0-15,-18-12 0 16,-9-18 0-16,-12-11 0 16,-12 0 1-16,-13 7 1 0,-14 16 0 15,-22 16-1 1,-11 16 2-16,-10 8 2 0,-4 9-2 16,-14 5 4-16,-12 1-5 15,-5 0 2-15,0-1-4 16,-11 5 0-16,4 2 1 15,-1 8-1-15,1 4 2 16,6 1 2-16,0 3-2 16,2 6 2-16,0 6-3 15,-2 6 0-15,0 8 2 16,0 3-3-16,-1 9 1 16,1 3-1-16,2 5 0 0,-2 2 0 15,5 4 0 1,1 1 0-16,9 4-1 0,0 2 1 15,9 4-1-15,2 0-2 16,4 1 1-16,2 1 0 16,3 0 0-16,-1 0 0 15,2 0 2-15,0 0-2 16,0 0 2-16,0 0 2 16,-1 0-2-16,1 0 0 15,0 0-2-15,0 0 4 16,0 0-5-16,0 0 4 15,0 0-2-15,0-1 1 16,0 1 0-16,0 0 1 16,0 0-1-16,0 0-1 15,0 0 1-15,0 0 0 0,0 0 0 16,0 0 0-16,0 0 0 16,0 0 0-16,0 0 0 15,0 0 0-15,0 0 0 16,0 0 0-16,0 0 0 15,0 0 0-15,0 0 0 16,0 0-2-16,0-3 1 16,0 3 0-16,0 0-1 15,0 0 1-15,0 0 0 16,0 0 0-16,0 0-1 16,0 0 0-16,0 0 2 15,0 0 0-15,0 0 0 0,0 0 0 16,0 0 0-16,0 0 0 15,0 0 0-15,0 0 0 16,0 0 0-16,0 0 0 16,0 0-2-16,0 0 2 15,0 0 0-15,0 0 2 16,0 0-2-16,0 0 0 16,0 0-2-16,0 0 2 15,0 0 0-15,0 0 0 16,0 0 0-16,0 0 0 15,0 0 0-15,0 0 0 16,0 0 0-16,0 0 0 16,0 0-1-16,0 0 1 0,0 0 1 15,0-2-1 1,0 2 0-16,0 0 0 0,0 0 0 16,0-1-1-16,0 1 1 15,0 0 0-15,0 0 0 16,0 0 0-16,0 0 0 15,0 0 0-15,0 0 1 16,0 0-3-16,0 0 4 16,0 0-4-16,0 0 2 15,0 0 0-15,0 0 0 16,0 0 0-16,0 0 0 16,0 0 0-16,0 0 0 0,0 0 0 15,0 0-1 1,0 0 1-16,0 0 0 0,0 0 0 15,0 0-2-15,0 0 1 16,0 0-2-16,0 0-4 16,0 0-3-16,0-1-5 15,0 1 0-15,0 0 0 16,0 0-10-16,3 0-3 16,8 2-5-16,-1 9-53 15,-10-1-168-15</inkml:trace>
  <inkml:trace contextRef="#ctx0" brushRef="#br0" timeOffset="34865.575">12325 6853 23 0,'0'0'21'16,"0"0"-17"-16,0 0-1 16,0 3 3-16,0 0-1 15,0 0 0-15,0 0 3 16,6 1 3-16,4 2-2 16,-1-2 1-16,1 3 3 15,4-1-5-15,1-1 2 16,1 0-2-16,1-1 1 15,2 1 0-15,2-2-2 16,0 0 2-16,-4-2-2 16,6 2 3-16,-4-3-3 15,4 0 0-15,-1 0 0 0,1-4 2 16,-1-4 0-16,-1-4 0 16,-3 0 3-16,3-4 1 15,-8 2 1-15,-1-2 1 16,-5 2-3-16,-1 0-2 15,-3 2 1-15,2 2 1 16,-2-2-6-16,-3 1-5 16,3 1 2-16,-3-3 0 15,0 4 1-15,0-3-3 16,0 1-1-16,0 1 3 16,0 0-1-16,-3 2 1 15,-6-2-1-15,1 0 3 0,1 0-3 16,-2 2-1-16,-1 1 5 15,1 1-2-15,2 2 0 16,1 1-4-16,5 2 0 16,-3 1-3-16,1-2 0 15,0 2 1-15,3-1-1 16,0 1 3-16,0 0-1 16,0-3 1-16,0 3-2 15,-3-1 1-15,-3-1-22 16,-3 1-57-16,-5 1-62 15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07-01T06:45:07.550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4340 12454 28 0,'-36'-19'111'16,"6"-4"-82"-16,9-4-8 15,2 0-12-15,7 1 24 16,6 9-15-16,3 11 39 16,0 3-24-16,3-1-8 15,-2 1-5-15,1 3-1 16,1 0-6-16,0 0-6 0,0 0-5 15,0 0-2 1,0 0-4-16,0 0-4 0,3 17 8 16,25 18 0-16,14 25 19 15,10 20 1-15,8 22-14 16,4 13 4-16,3 15-10 16,-1 1 5-16,-8-2-3 15,-10-13-1-15,-8-16 0 16,-7-9 0-16,-5-9-2 15,2-11 1-15,-9-6-4 16,-3-12 4-16,-6-10-6 16,-5-10-12-16,-4-13-10 15,-3-10-41-15,-7-10-27 16,-20-32-138-16</inkml:trace>
  <inkml:trace contextRef="#ctx0" brushRef="#br0" timeOffset="374.5158">4059 12171 322 0,'-10'-5'45'16,"10"3"-28"-16,0-1-17 15,7-4-11-15,23-7 5 16,18-5 6-16,10-1-2 15,11 9-3-15,10 3 2 16,4 8 1-16,1 0 2 0,-2 0 0 16,-3 9 0-1,-12 7 0-15,-9 7-5 0,-13 4-5 16,-9 9 5-16,-14 14 5 16,-14 12 12-16,-8 11 2 15,0 13-11-15,-17 0 3 16,-8-4 3-16,-5 1-1 15,-1-8 2-15,-2-4-6 16,0-6 0-16,0-8-4 16,5-7 0-16,1-8-2 15,8-9-13-15,8-13-35 16,10-16-106-16</inkml:trace>
  <inkml:trace contextRef="#ctx0" brushRef="#br0" timeOffset="674.5942">5505 11866 199 0,'-24'89'32'16,"2"17"-12"-16,5 9 4 0,4 5 11 15,7-1-8-15,6-6-1 16,12-9-8-16,15-11-3 16,13-11-11-16,5-11 0 15,7-6 3-15,12-9-7 16,11-12-1-16,4-12 1 16,-3-12-5-16,0-13-8 15,-9-7-15-15,-7-20-16 16,-11-26-61-16</inkml:trace>
  <inkml:trace contextRef="#ctx0" brushRef="#br0" timeOffset="1020.4411">6296 11856 227 0,'-23'23'156'16,"-8"30"-152"-16,-2 29-4 15,-4 18 9-15,1 3-6 16,8-8 0-16,8-22-3 16,13-23 0-16,7-18 0 15,0-18-1-15,18-5-6 16,16-9-1-16,9 0 8 16,8-16 0-16,3-7 0 15,4 2 1-15,-6 3 1 16,-7 7-2-16,-9 5 2 15,-14 6-2-15,-10 0 0 0,-12 27 1 16,0 18 8-16,-15 16 1 16,-15 7-8-16,-1-5-2 15,4-10 0-15,2-7-5 16,8-14-4-16,7-14-26 16,1-18-107-16</inkml:trace>
  <inkml:trace contextRef="#ctx0" brushRef="#br0" timeOffset="1207.3709">6618 12144 208 0,'42'-57'47'0,"10"1"-1"16,3-3-3-16,-4 6-16 15,4 10-10-15,-1 3-17 16,-2 5-9-16,-1 8-7 15,-8 7-10-15,-7 10-62 16,-18 10-161-16</inkml:trace>
  <inkml:trace contextRef="#ctx0" brushRef="#br0" timeOffset="1394.6496">6821 12533 376 0,'-3'0'11'0,"3"0"-11"0,13-17 0 16,20-19 29-16,12-16-14 16,10-8-6-16,8 1-8 15,-5 5-1-15,-6 5-9 16,-10 4-12-16,-6-2-38 16,-8 1-85-16</inkml:trace>
  <inkml:trace contextRef="#ctx0" brushRef="#br0" timeOffset="1672.5391">7297 11252 290 0,'12'0'5'0,"4"10"-5"16,8 13 15-16,4 13 0 15,5 14 1-15,6 6 11 16,0 10-2-16,7 6 4 16,2 7-11-16,-2 5-6 15,5-1-7-15,1-1-5 16,3-9 0-16,0-4 0 16,-2-7-5-16,-7-8-10 15,-12-12-21-15,-10-18-46 16,-15-21-133-16</inkml:trace>
  <inkml:trace contextRef="#ctx0" brushRef="#br0" timeOffset="2054.1322">7615 10882 254 0,'10'27'2'0,"14"13"18"0,9 9 15 16,10 7-4-16,9 7 0 15,2 2 0-15,9 5 0 16,5 9-16-16,-4 0 12 15,2 7-11-15,-2 3 5 16,-1 4-10-16,-2 0-1 16,0-8-8-16,-6-9 0 15,-10-10-2-15,-9 0-2 16,-9-13 2-16,-8-4-6 16,-7-12 0-16,-4-13-16 15,-1-11-18-15,-7-13-36 16,0-7-28-16,0-43-42 0</inkml:trace>
  <inkml:trace contextRef="#ctx0" brushRef="#br0" timeOffset="2580.4103">8483 11163 304 0,'18'30'6'16,"7"9"1"-16,11 18 6 16,3 5 3-16,7 1-2 15,-1-5 3-15,-2-7-8 0,-1-12-1 16,-3-9 6 0,-5-10-6-16,-4-6-5 0,-8-8 4 15,-7-6-4-15,-3 0 0 16,-6-20 4-16,0-17 4 15,-6-15-3-15,0-14-7 16,0-4 0-16,-15 4-2 16,-1 14 1-16,5 18 0 15,2 18 0-15,9 16 0 16,0 0-3-16,3 26-17 16,17 14 20-16,8 6 1 15,2 1 1-15,3-11-2 16,1-6 0-16,0-12 4 15,-1-8-3-15,0-10-1 0,1 0 3 16,-1-21 3 0,0-16 3-16,-5-12-3 0,-7-9 2 15,-6-4 0-15,-12 3 0 16,-3-4 0-16,0 7-3 16,-15 7-1-16,-3 5 0 15,-1 7 1-15,7 9-5 16,0 7-1-16,3 5-8 15,6 9-11-15,0 4-49 16,3 2-99-16</inkml:trace>
  <inkml:trace contextRef="#ctx0" brushRef="#br0" timeOffset="2745.2622">9599 10744 127 0,'28'-10'43'16,"8"-4"1"-16,3-2-23 16,3 2-21-16,1 9-4 15,-9 3-29-15,-4 2-46 16</inkml:trace>
  <inkml:trace contextRef="#ctx0" brushRef="#br0" timeOffset="2946.7602">9711 11104 369 0,'0'0'20'0,"0"0"-20"15,7 0-2-15,16 0 2 16,8-17 5-16,9-10 7 16,5-7-4-16,7-7-8 15,-4-2-11-15,-2-4-5 16,-1 1-27-16,-5-10-97 15,-7-4 49-15,-5-6 5 16</inkml:trace>
  <inkml:trace contextRef="#ctx0" brushRef="#br0" timeOffset="3126.2365">10227 10405 108 0,'3'0'48'0,"3"0"-29"16,6 12 7-16,9 17 30 0,6 18-12 15,7 9-4-15,9 6-6 16,2 3-9-16,5-5-3 15,3-4-5-15,-5-2-8 16,1 1-9-16,-7-5-3 16,-5-3-7-16,-7-8-8 15,-14-3-14-15,-8-9-44 16,-8-4-82-16</inkml:trace>
  <inkml:trace contextRef="#ctx0" brushRef="#br0" timeOffset="3426.0252">9451 12257 166 0,'-6'25'154'0,"6"5"-150"16,6 16-4-16,21 14 10 16,12 13 4-16,10 16 6 15,5 10-9-15,7 19-4 16,2-2-7-16,-8-10-2 16,-9-17-27-16,-20-20 16 15,-13-18-19-15,-10-12-4 0,-3-13-39 16,-12-22-113-16</inkml:trace>
  <inkml:trace contextRef="#ctx0" brushRef="#br0" timeOffset="3786.1016">9678 12161 205 0,'33'-37'48'15,"7"4"-17"-15,-1 13 7 16,-4 7-27-16,-3 13-10 16,-5 0 5-16,-5 20-4 15,-5 16 10-15,-7 11 3 16,-10 12-3-16,0 3 1 16,-4 2-5-16,-10-5-3 15,-5-4-1-15,4-8 1 16,0-11-4-16,6-6 1 15,3-7 0-15,6-12-2 16,0-3 0-16,0-4 0 16,18-1-1-16,9-3 2 15,13 0 1-15,5-10 4 16,10-9-3-16,0-7-3 16,-1-4 0-16,3-3-10 0,-5-4-18 15,-7-2-83-15</inkml:trace>
  <inkml:trace contextRef="#ctx0" brushRef="#br0" timeOffset="3944.7226">10418 12253 90 0,'24'-3'55'0,"2"-10"-16"16,9-7-29-1,-2 2-10-15,0 2-55 0</inkml:trace>
  <inkml:trace contextRef="#ctx0" brushRef="#br0" timeOffset="4141.1098">10506 12487 282 0,'0'0'75'0,"0"0"-62"15,10 0-13-15,13-6 19 16,10-11-3-16,2-6 2 16,10-6-11-16,1-5-7 15,2-5-4-15,-2-1-25 16,-4-6-50-16,-12-1-32 16,-9-2 15-16</inkml:trace>
  <inkml:trace contextRef="#ctx0" brushRef="#br0" timeOffset="4320.7763">10894 11910 150 0,'0'6'49'16,"0"20"-38"-16,9 7 19 15,7 6-3-15,7 5-2 16,2 2-1-16,5 1-1 16,3 1-9-16,-2-7-7 15,2-2-7-15,-6-9 0 16,-5-7-11-16,-7-11-8 0,-6-12-31 15,-9 0-75 1</inkml:trace>
  <inkml:trace contextRef="#ctx0" brushRef="#br0" timeOffset="4643.9951">11140 11523 250 0,'18'-3'14'0,"3"3"3"15,4 0-6-15,-5 9 1 16,5 12 14-16,2 4 1 16,3 9 5-16,4 5-9 0,2 4-6 15,7 9-1-15,2 2-7 16,4 5 0-16,3 4-4 15,-1 9 1-15,-2 12-2 16,-7 5-4-16,-15 9 0 16,-15 1 0-16,-12 1-1 15,-9 2-3-15,-18-2-10 16,-15-1-25-16,-7-13-49 16,-5-11-165-16</inkml:trace>
  <inkml:trace contextRef="#ctx0" brushRef="#br0" timeOffset="9194.7622">23699 10658 89 0,'0'0'1'0,"0"-10"5"15,0 0-3-15,0 3 21 16,0 7 5-16,0 0 0 16,0 0 19-16,0 0 6 15,0-3 5-15,0-1-7 16,-12-6-12-16,-10-3-33 16,-9-3-2-16,-7-1 4 15,-10-6 5-15,-10 3-3 16,-12-2-2-16,-9 2 2 15,-11 3 1-15,-13 0-3 0,-8 4-2 16,-3-4 1-16,-2 2-6 16,-2-2 1-16,-1-3-2 15,-14 3 2-15,-4 0-2 16,-9 1-1-16,-16 0 2 16,-7 6 1-16,-6 7-2 15,-7-1-1-15,-3 4-1 16,-6 0 1-16,-8-3 0 15,-4 2 4-15,1-2 2 16,6 0-5-16,-1 3-1 16,2 0 4-16,-7 0-4 15,-8 13 1-15,-1 4-1 0,6 3 0 16,0-1-2 0,7-2-1-16,4-3 3 0,-7-2 3 15,5-4-3-15,6-2 2 16,4 1-2-16,7 3 1 15,-3 6-2-15,1 7 2 16,-4 10 0-16,3 3-1 16,8 10 0-16,1-3-1 15,13 1-2-15,5 1 2 16,9-5 1-16,3-4 0 16,4 4 3-16,9 1-2 15,3 4 0-15,14 7-1 16,2 6-2-16,14 4-3 15,3 4 4-15,8-4 1 0,10 1 0 16,0-3-2-16,12-5 2 16,4-4 0-16,5-2 0 15,10-6 2-15,4 0-2 16,6 4 0-16,8-5 1 16,0 4 1-16,11-6-2 15,4-3-3-15,6-4 0 16,6-1 2-16,0 2-5 15,12 2 1-15,11 3 2 16,6 0 3-16,7 2-2 16,6-1 2-16,7 2-2 15,9-2 1-15,3 2 1 16,8 2 0-16,6-2 0 0,5-1 0 16,12 1 0-1,10-2 0-15,13-1 1 0,15-5 1 16,10-4-1-16,15-5 0 15,8-8-1-15,1-7 1 16,9-7-1-16,0-3 0 16,15 0 2-16,6-3 3 15,15-7-2-15,5 0-3 16,3-5 0-16,1-5 1 16,9 2 1-16,7-8-2 15,6-3 1-15,3-4-1 16,-6-4 0-16,10-2 0 0,-1-2 1 15,10-4 1-15,-1 1-2 16,-7-1 0-16,3 1 0 16,-5 2 0-16,1 2 1 15,-2 0-1-15,-12-3-1 16,0 4 1-16,-4-8 1 16,4 1-1-16,0-10 0 15,-12 3-1-15,-11-2 1 16,-8 1 0-16,-13 10 1 15,-8-1 1-15,-9 2-2 16,-18-4-2-16,-18-1 1 16,-17 0 1-16,-14 0 0 15,-26 7 0-15,-15-1 1 16,-15 5-1-16,-18 2 0 16,-10 1 2-16,-12-6 1 0,-9-2-1 15,0-9 0-15,-13-5 0 16,-17-6-2-16,-12-5 1 15,-13-8-1-15,-13-5 0 16,-10-2 0-16,-12 9 0 16,-5 7 1-16,-8 8-1 15,-5 7 2-15,-2 3-1 16,-5 7-1-16,2 4 1 16,3 9-1-16,-1 7-5 15,2 5-2-15,8 9-8 16,-4 4 1-16,2 3-13 15,2 10-27-15,-3 16-71 0</inkml:trace>
  <inkml:trace contextRef="#ctx0" brushRef="#br0" timeOffset="10776.1843">23975 13755 231 0,'9'-19'26'0,"-9"-1"-6"15,0 7 15-15,-6-7 1 16,-6 3 5-16,-1-6-17 16,-7-6 8-16,-3-2-11 15,-7-7 4-15,-5 1-2 16,-5-2-11-16,-8-1 1 16,-4 4-7-16,-8 2-2 0,-9-3-2 15,-8-1 2-15,-9 1-2 16,-11-2-1-16,-9-5 7 15,-17 2 1-15,-9 1-4 16,-12-4 1-16,-9 2-5 16,-3 0 1-16,-13 3-2 15,-9 6 0-15,-11 6 0 16,-9 7 0-16,-4 8 1 16,-5 3-1-16,-4 3 0 15,-9 1-1-15,-11 5 2 16,-6 1 3-16,4 0-4 15,-2 0-4-15,2 0 4 0,-7 4 1 16,-1 13-1-16,7 0-1 16,9 6 0-16,9 2-1 15,-1 2 1-15,1 0 1 16,6 2 3-16,9 4-3 16,9 1-1-16,17 2-2 15,6 11 3-15,9 5 0 16,6 8 0-16,13 6-1 15,9 0 1-15,18 3-4 16,12 0 2-16,16 4-2 16,14-3 3-16,11-4 1 15,16 3-2-15,15 1 2 16,14 2-1-16,13 8 1 0,3 5-8 16,22 4 5-16,17 1 1 15,10 5-1-15,16 0 2 16,15-1 1-16,21-6-2 15,23-1 1-15,9-11 2 16,19-3-1-16,14-1 0 16,2 0-1-16,8 1 1 15,6-1 1-15,15-5 0 16,11-7 2-16,17-5 0 16,2-8-3-16,1-1-1 15,8 0 1-15,7-3 2 16,11-7 0-16,2-7-2 0,-2-8-3 15,2-8 3 1,4-10 0-16,-2-3 3 0,-1 0-3 16,-14-16-2-16,2 0 2 15,-5-9 0-15,-3 0 2 16,-4-2-2-16,-12-5-2 16,-14-2 1-16,-4-5 1 15,-15-1 1-15,-6-6 1 16,-14-4-2-16,-15-6-2 15,-13 1 2-15,-21-5-1 16,-11 1 1-16,-11 5 0 16,-9 1 3-16,-8-2-3 15,-5 1 0-15,-4-5 0 0,-4 0 0 16,-9-1-2 0,-8 4 1-16,-6 0-1 0,-9 6 0 15,-8 1-1-15,-5 2 3 16,-3-5 1-16,-2-2-1 15,-2-5 1-15,-3-3-1 16,0 1 1-16,-6-4 0 16,-3 9 1-16,-3 2-2 15,0 9 0-15,0 6 1 16,-2 9-1-16,-7 6 0 16,-4-2 0-16,-1 6-1 15,-2 0 1-15,-1 0 0 16,-3 1 0-16,-1 5-2 15,1 0 1-15,0 2 1 0,-3 2-4 16,4 3 4-16,-2 1-2 16,3-1-4-16,5 4 1 15,-1 0-7-15,1 2 0 16,5-2-13-16,2 3-18 16,2 0-27-16,-5 3-103 15</inkml:trace>
  <inkml:trace contextRef="#ctx0" brushRef="#br0" timeOffset="174209.9812">26338 5324 203 0,'15'0'47'0,"-12"8"-25"16,0-2 38-16,0-3 0 15,-3 2-11-15,0 5-12 16,0 2-12-16,0 9 9 16,-4 11-9-16,-8 8-11 15,-5 10-4-15,-6 14-2 16,-12 10-6-16,-5 9-2 16,-6 4 4-16,-2-1-4 15,0-7 0-15,0-8 0 16,-2-10-10-16,4-8-7 15,5-11-11-15,10-9-17 16,9-16-37-16,14-17-78 16</inkml:trace>
  <inkml:trace contextRef="#ctx0" brushRef="#br0" timeOffset="174429.7109">26826 5270 210 0,'22'3'195'16,"5"7"-193"-16,14 13 28 15,9 10 12-15,1 10-25 16,0 3-3-16,-8 1-7 16,2-4-3-16,-5-1-4 0,-4-3-1 15,-3-4-19 1,-11-2-50-16,-13-5-96 0</inkml:trace>
  <inkml:trace contextRef="#ctx0" brushRef="#br0" timeOffset="174728.5647">26358 6025 501 0,'0'0'0'15,"0"-3"-5"-15,9-5 5 16,22 1 11-16,29-6-3 16,28-7-1-16,22-1 1 15,8-1-5-15,-9 6 3 0,-20 9-5 16,-17 7 3-16,-18 0 1 16,-12 26-5-16,-13 13 1 15,-12 19 0-15,-13 11 1 16,-4 3 0-16,-9 4 1 15,-15-7 0-15,-7-4-3 16,-5-4-16-16,-7-8-29 16,-3-9-23-16,-5-16-104 15</inkml:trace>
  <inkml:trace contextRef="#ctx0" brushRef="#br0" timeOffset="174916.4278">26787 6099 426 0,'-19'22'30'0,"-12"15"-30"16,-8 16 28-16,-9 17 0 15,-4 6-11-15,-5-3-12 16,-1-7-2-16,4-8-3 16,11-14-12-16,12-14-26 15,13-13-40-15,13-17-73 16</inkml:trace>
  <inkml:trace contextRef="#ctx0" brushRef="#br0" timeOffset="175186.7529">28372 5355 452 0,'19'0'5'0,"-10"0"1"16,-7 17 15-16,-5 29-14 16,-39 24 12-16,-25 20 8 15,-23 6-15-15,-5 0-6 16,1-5-4-16,6-3-2 16,9-8 0-16,7-7-23 15,9-16-14-15,5-14-33 0,8-15-53 16,6-20 13-16,8-8-14 15</inkml:trace>
  <inkml:trace contextRef="#ctx0" brushRef="#br0" timeOffset="175380.5546">27541 5745 3 0,'43'-40'237'0,"6"8"-185"16,4 6 2-16,9 5 8 15,10 4-18-15,10 1-12 16,12 4-7-16,11 2 0 15,3 0-9-15,0 4-11 16,-4-1-2-16,-10 3-3 16,-11 1-2-16,-12 0-8 15,-16 0-25-15,-16-1-14 0,-17 1-30 16,-21 3-180-16</inkml:trace>
  <inkml:trace contextRef="#ctx0" brushRef="#br0" timeOffset="175786.4332">28021 6202 435 0,'-19'59'9'16,"4"14"21"-16,10 5-9 16,5-9-11-16,-7-8-10 15,4-15 0-15,2-10-17 0,1-17-5 16,0-15-4-16,0-4-30 15,3-15 47-15,20-25-2 16,10-17 11-16,8-12 7 16,12-4 1-16,10 7 2 15,11 7-6-15,10 9-3 16,6 7-1-16,1 6 0 16,3 10 2-16,1 12-2 15,-4 11 24-15,-3 4 4 16,-9 10-11-16,-15 10 5 15,-14 9 2-15,-12 1-7 16,-17 0-2-16,-8 6-7 16,-9 5-3-16,-4 4-4 0,-5 0 0 15,-17-3-1 1,-7-9 0-16,-3-8-6 0,-6-11-12 16,4-7-25-16,1-7-43 15,3-10-99-15</inkml:trace>
  <inkml:trace contextRef="#ctx0" brushRef="#br0" timeOffset="175979.6539">28788 5884 425 0,'-28'72'23'0,"-7"18"-17"16,4 22 27-16,7-2-20 0,0-7-5 15,5-8-8-15,1-7-1 16,2-14-15-16,1-8-15 16,0-10-59-16,1-13-86 15</inkml:trace>
  <inkml:trace contextRef="#ctx0" brushRef="#br0" timeOffset="178118.7277">26086 7436 254 0,'-22'-7'15'0,"2"2"0"16,6 2 23-16,-3 3-11 16,-11 0-12-16,-7 8 4 15,-2 1 9-15,6-4-7 16,5 2 7-16,7-3-4 16,3 2-10-16,1 3-5 15,-6 5-3-15,-9 10 2 0,-9 8-6 16,-6 8 1-16,-4 3 2 15,0 3 1-15,10 3-2 16,5 5-1-16,6 12 3 16,5 6-2-16,4 10-2 15,2 7 3-15,5 8-5 16,6 11 5-16,6 4-3 16,0 1 0-16,0-4-1 15,15-6 1-15,3-4-2 16,3 2 1-16,0-1 0 15,-2 6 7-15,-2 9-5 16,-5-5 1-16,-8-2-2 16,-4-5 3-16,0-7-3 0,-12-7 1 15,-12-3 1 1,-7-4-1-16,0-12-1 0,-11-7 0 16,2-7 0-16,-8-6 0 15,-3-4-2-15,-3-11 1 16,-2-11 1-16,-2-8-2 15,-2-12 0-15,-1-4-5 16,-2-7-6-16,4-16-1 16,0-10-21-16,7-11-13 15,3-11-50-15,8-4-97 16</inkml:trace>
  <inkml:trace contextRef="#ctx0" brushRef="#br0" timeOffset="179085.4766">27491 7899 322 0,'-46'-32'27'15,"-6"15"16"-15,4 10-6 16,15 7-8-16,-1 0-8 16,-3 0-7-16,-3 20-3 0,-2 12-5 15,-4 15 2 1,1 16 3-16,3 19 0 0,5 15 0 15,13 12-4-15,8 9-3 16,9 11 0-16,7 2-3 16,0-1 0-16,14 0 2 15,10-13-2-15,-2-7-2 16,-1-5 0-16,-1-8 1 16,-7-10 3-16,-7-12-2 15,-6-13-1-15,0-7-2 16,-15-5-11-16,-13-10-4 15,-7-4-11-15,-5-15-22 16,-9-18-59-16,1-6-65 16</inkml:trace>
  <inkml:trace contextRef="#ctx0" brushRef="#br0" timeOffset="179288.7229">26746 8729 288 0,'50'-8'25'0,"19"-2"1"15,13 10 2-15,9 0-7 16,2 1-8-16,-6 12-11 16,-6-3-2-16,-5-3-12 15,-12-2-80-15,-4-5-114 0</inkml:trace>
  <inkml:trace contextRef="#ctx0" brushRef="#br0" timeOffset="179512.8838">27684 8593 346 0,'-46'53'21'0,"12"20"8"15,5 16 11-15,10 3-17 16,9 1-14-16,8-1-1 16,2-5-8-16,6-5-2 0,15-6-5 15,6-11-14-15,5-9-29 16,7-12-48-16,3-17-16 16</inkml:trace>
  <inkml:trace contextRef="#ctx0" brushRef="#br0" timeOffset="179776.3682">28060 8764 419 0,'8'21'25'0,"12"9"-24"16,9 19 13-16,8 19 13 0,2 6-12 15,2 2-6-15,1 0-5 16,1-3-1-16,-1-7-2 16,-3-10-1-16,-3-10 0 15,-3-13-7-15,-5-12-13 16,-4-16-22-16,-6-5-34 16,-6-32-46-16,-3-22-91 15</inkml:trace>
  <inkml:trace contextRef="#ctx0" brushRef="#br0" timeOffset="179956.3844">28527 8751 380 0,'-33'17'45'16,"-7"12"-38"-16,-8 17 13 16,-1 18 16-16,-3 12-22 15,-2 0-6-15,2 3-6 16,1-3-2-16,8-4-11 15,9-5-24-15,15-12-56 16,19-14-79-16</inkml:trace>
  <inkml:trace contextRef="#ctx0" brushRef="#br0" timeOffset="180137.3066">28772 9323 436 0,'-2'37'5'16,"-7"8"8"-16,0 4-13 15,-4-8-1-15,-1-11-43 16,0-8-62-16,3-9-39 16</inkml:trace>
  <inkml:trace contextRef="#ctx0" brushRef="#br0" timeOffset="180391.2263">29098 8914 363 0,'8'12'8'0,"10"11"21"16,1 8 16-16,10 7-14 15,3 3-18-15,1-1-1 16,4-4-8-16,-2-3-1 16,-3-7-2-16,-3-3-1 15,-5-6-11-15,-3-8-30 16,-2-9-8-16,-2 0-32 16,-1-19-58-16</inkml:trace>
  <inkml:trace contextRef="#ctx0" brushRef="#br0" timeOffset="180646.2326">29548 8781 359 0,'0'20'29'0,"-5"14"-28"16,-7 14 48-16,-3 12-11 15,2 7-16-15,-3 2-4 16,-6 3 1-16,-1 1-3 15,-6 3-12-15,-5 0 5 16,-2 1-5-16,-7-8-4 16,0-7-2-16,1-6-3 15,2-6-10-15,4-8-7 0,4-8-6 16,9-14-12-16,4-10-41 16,9-10-103-16</inkml:trace>
  <inkml:trace contextRef="#ctx0" brushRef="#br0" timeOffset="181238.4869">30062 8478 332 0,'-4'0'36'16,"2"0"-27"-16,2 0-2 16,0 10-4-16,21 29 29 15,9 20 11-15,10 18-4 16,-1 11-20-16,-1 5-3 16,-9 3-4-16,-8 2 5 15,-13-5-7-15,-8-4-2 16,-5-3-5-16,-20-7 1 0,-10-6-4 15,-5-6 0-15,-7-12-1 16,2-11-17-16,4-8-13 16,7-13-18-16,11-16-45 15,9-7-86-15</inkml:trace>
  <inkml:trace contextRef="#ctx0" brushRef="#br0" timeOffset="181882.2505">30914 9111 372 0,'5'-25'1'16,"1"-2"1"-16,0 0 4 15,-6 1-1-15,0 0-2 16,0 2 11-16,-20 8 15 15,-7 2-11-15,-9 5-11 16,-7 6-7-16,-5 3 3 16,-7 10 6-16,3 19-8 15,4 14 6-15,5 6 1 16,10 5-2-16,10 2 4 16,7 3 0-16,10 6-4 15,6-4 5-15,0-5-3 0,14-10-5 16,10-10-2-16,6-10 1 15,5-9-2-15,7-10 3 16,3-7 1-16,1-4-4 16,3-26 1-16,0-15 1 15,1-16-1-15,2-17-2 16,2-15-1-16,0-16-8 16,-1-16-5-16,-1-20-11 15,-8-14-23-15,-4-3-2 16,-4 7 27-16,-4 26 24 15,-2 35 3-15,-7 35 8 16,-5 29 3-16,-12 19 5 0,-5 10-6 16,-1 1 0-16,0 4-13 15,-9 29-13-15,-15 23 13 16,-4 27 9-16,1 13 10 16,6 9 5-16,3 6 5 15,3-1-8-15,4 5-9 16,5 1 6-16,1-3-6 15,5-7 0-15,0-7-8 16,5-8 1-16,12-10-5 16,8-12-2-16,4-13-4 15,8-10-14-15,2-17-17 16,2-12-50-16,-2-17-80 16</inkml:trace>
  <inkml:trace contextRef="#ctx0" brushRef="#br0" timeOffset="182116.1843">31808 8797 347 0,'9'21'32'15,"7"11"-4"-15,5 12 23 16,8 12-23-16,-3 1-16 15,3-2-8-15,-4-2-4 16,-3-10-1-16,-2-9-5 16,-1-12-25-16,-4-9-33 15,3-7-81-15,-1-6-69 0</inkml:trace>
  <inkml:trace contextRef="#ctx0" brushRef="#br0" timeOffset="182341.1477">32405 8761 346 0,'-23'50'43'16,"-8"13"20"-16,-3 16-19 16,-7 7-11-16,-5 3-8 15,-3 0-11-15,-6 3-8 0,-7-3-5 16,-6-5-1-1,-6-2-10-15,-4-10-15 0,4-5-20 16,0-4-42-16,2-7-80 16</inkml:trace>
  <inkml:trace contextRef="#ctx0" brushRef="#br0" timeOffset="183240.4023">25536 10333 334 0,'-6'-5'37'0,"0"5"-29"15,6 0-6-15,0 0 3 16,9 15 8-16,8 5 11 16,8 4-2-16,1 4-8 15,6 3 6-15,2 6-2 16,2 2 1-16,-4 0-12 15,0-8-6-15,-5-2-1 16,-3-9-2-16,-3-4-5 0,-4-9-15 16,1-7-26-16,2 0-45 15,-1-13-64-15</inkml:trace>
  <inkml:trace contextRef="#ctx0" brushRef="#br0" timeOffset="183488.9506">26074 10254 113 0,'0'0'155'0,"0"0"-99"16,0 0-25-16,0 17-1 15,0 12 4-15,-3 8 4 16,-12 13-14-16,-1 2-9 16,-8 8 0-16,-4 6-6 15,-7 0-3-15,-5 0-4 16,0-3 0-16,-2 3-2 0,-1-3-1 15,-1-3-3-15,4-4-12 16,2-14-7-16,6-5-4 16,10-14-23-16,2-11-69 15,10-9-21-15</inkml:trace>
  <inkml:trace contextRef="#ctx0" brushRef="#br0" timeOffset="186308.5557">32606 8163 282 0,'0'-7'66'0,"0"-2"-11"16,0-5 10-16,-9-5-29 16,2 0-3-16,-2-1-15 15,-1-4 0-15,-1-2 0 16,-3-4-7-16,-3-1-2 16,-2-4-3-16,-7-1 0 15,-9-1 0-15,-12-6-2 16,-19-5-4-16,-17-7-2 15,-15-1 2-15,-12-3 5 0,-11-1-4 16,-1 1 1 0,-4 1-2-16,1 3 0 0,9 1 0 15,-4 3-1-15,0 5-1 16,-1 2-2-16,-5 6 3 16,-8 8-3-16,-12 4 2 15,-5 6 2-15,-5 6-6 16,-1-2-5-16,3 5 7 15,-4 0-6-15,-3 1 1 16,-8 0-1-16,0 3 5 16,0 0 4-16,3-3-2 15,8-1-1-15,5-1 4 16,4-1 2-16,3 2-1 16,-1 2 0-16,2-1 1 15,5 1 2-15,0-1-4 0,8-1 0 16,5-3-1-16,3-2 1 15,4 5 0-15,2 1-2 16,3 5 1-16,0 1 1 16,3 1-1-16,5 0 1 15,2 0-2-15,5 0 2 16,3 2 0-16,-4-2-1 16,0-1 2-16,-1-2-2 15,-2-1 2-15,2 0 1 16,1-2-2-16,-2 8 3 15,0-1-2-15,1 2 1 16,5 0-2-16,-1 13-2 0,0 7 0 16,1 3 0-1,-2 0-1-15,-3 1 3 0,-3 2 0 16,0 1 1-16,4 5-1 16,4 8 0-16,4 12 0 15,2 7 0-15,8 2 0 16,4 2 0-16,7-4-3 15,8 4 3-15,0 6 2 16,-1 6-2-16,3 5 1 16,1 5-1-16,1-1 0 15,5 4 0-15,6 1-4 16,5 1 4-16,5 6 0 16,6 7 0-16,5 4 0 0,6 7-2 15,3 5 2-15,7 3 2 16,3-1-2-16,3-1 0 15,1-6 0-15,2-7 0 16,0 2-3-16,0 0 2 16,3-7 1-16,0-5 0 15,0-1-1-15,0-1 0 16,9 7 1-16,12 4 0 16,4 0 0-16,8 0 0 15,8 2 0-15,3-2-2 16,6 0 2-16,5-4 0 15,6-9-1-15,8-7-2 0,7-1 3 16,3-2 0 0,12 3 0-16,7 0 3 0,8 0-3 15,2 0 1-15,3 0-2 16,0-1 1-16,-1-2 0 16,5-4-1-16,1-3 1 15,1-7 0-15,1-12-2 16,9-11 2-16,5-13 1 15,4-6 0-15,10-5 2 16,3-5-2-16,-5 3 0 16,-1 6-1-16,-9 0-1 15,-8 4 1-15,-5 0-5 16,-2-4-1-16,-1-3 0 0,-2-9 3 16,3-1-6-1,1-9 4-15,-1-4 0 0,1 0 4 16,-3 0 0-16,7 3 1 15,-6 0-11-15,0-3 1 16,-6 0 10-16,-6 0 5 16,-3-6 2-16,4-1-2 15,1 0 0-15,2-3-2 16,6 4 0-16,2-1-2 16,6 3 0-16,9 1 4 15,10 3-2-15,11 0 4 16,7 0-2-16,3 0 1 15,0 0-6-15,0 0 0 16,-3-6 0-16,-7-8 1 0,-1-5-1 16,-6-5 1-16,-4-6 2 15,2-2-3-15,-11-5 0 16,-4-1 0-16,-2-6 0 16,-13-3 0-16,-8 1 2 15,-11-9 0-15,-8 1 1 16,-6 2 0-16,0-2 3 15,2 5 0-15,-7 0-4 16,-4-4-1-16,-6 4 3 16,-1-5-2-16,1-5-2 15,1-3 0-15,0-4 1 16,-6-1-1-16,0 4 0 16,-7 1 0-16,-3 9 1 0,-4 0 0 15,-5 1 1-15,-4 1 0 16,1-1 1-16,-9-1 1 15,-1-4-4-15,0-5 2 16,1-3-2-16,2-6 0 16,5 2-1-16,2 3 1 15,0 1 4-15,-1 5-4 16,-5 10 0-16,-7 7 0 16,-7 4 1-16,-5 6-1 15,-6-1 2-15,-6-2 4 16,-3 2-5-16,0-4 2 15,0-2-1-15,0 4-1 0,0-1 0 16,0-3 0-16,3 0-1 16,4-9 0-16,-3-1 2 15,-4-2-2-15,0-1 0 16,0 7-1-16,-3 3 0 16,-8 3 1-16,0 1 0 15,-1 1 0-15,2 2 1 16,4-4 1-16,1-1 0 15,1-3 1-15,1-2-2 16,-6-6-1-16,5 2 0 16,-3 0-1-16,0-3 1 15,1 4-1-15,-4 8-1 16,2 2 2-16,1 3 0 16,-2 6 0-16,0 1 0 15,0 5 0-15,0-2 0 0,-3 0 0 16,3-4 0-16,-2 3 0 15,0-1 0-15,0 0-2 16,2 1 1-16,2 2-1 16,1-2-3-16,0 0 5 15,-2-1-3-15,0 1-1 16,0 3 4-16,-1 4-1 16,1 3-2-16,0 2 1 15,0 5 2-15,2-1 2 16,-2 2-2-16,1-1-1 15,1-1 1-15,0-1 0 16,0 1 0-16,2 2-1 0,1 0-1 16,-1 2 0-16,1 6-4 15,0-5-2-15,-2 2-4 16,0-2 2-16,-1 0-9 16,-4-1-2-16,-2 0 1 15,-2 0-9-15,-6 1-9 16,-7 6-62-16,0 0-74 15</inkml:trace>
  <inkml:trace contextRef="#ctx0" brushRef="#br0" timeOffset="196114.5374">26975 12523 144 0,'0'0'15'0,"0"-2"-6"0,0-1-8 16,0 1 2-16,0 2 3 16,0 0-1-16,0 0-2 15,0 0 3-15,0 0 5 16,0 0 4-16,0 0 7 16,0 0-1-16,0 0 7 15,0 0 0-15,0 0-10 16,0 0-5-16,0 0-2 15,0 0-7-15,0 0-3 16,0 0 2-16,0 0 2 16,0 0 7-16,0 0 4 15,0 0 0-15,0 0-1 16,0 0-3-16,-1 0-8 0,-4 0-2 16,-2 0 3-16,-2 0-3 15,0 2 0-15,-6 8-1 16,-1 2 2-16,-4 4-2 15,-1 1-1-15,-4 7 1 16,-3 5-1-16,-4 4 2 16,-2 4-1-16,1 2-1 15,0 6 0-15,-1-1 0 16,1 0 2-16,1 1-3 16,-3-4 1-16,1 1 0 15,1-5 0-15,2 2 0 16,2-2 0-16,4-2 0 0,4-8-3 15,5-7-5-15,5-7-15 16,7-6-7-16,1-4-19 16,3-3-25-16,0 0-13 15,7-10-6-15</inkml:trace>
  <inkml:trace contextRef="#ctx0" brushRef="#br0" timeOffset="196551.1366">26599 12903 93 0,'5'-6'97'0,"-2"2"-66"15,1 1-8-15,1-1 5 0,4-2-1 16,-2 2-2 0,2-1 1-16,2 2-6 0,2-1-10 15,4 1 3-15,0 3-7 16,4 0 0-16,-1 0 2 15,0 0 8-15,0 3-8 16,-4 4-5-16,-1 5 0 16,-1 2 1-16,-4 2-4 15,-3 4 2-15,-5 1-2 16,-2 7 4-16,-3 3 2 16,-18 9-3-16,-6 2 3 15,-4 2-5-15,-2 4 0 0,0-5 3 16,-1 0-4-1,0 0 0-15,-2-3 1 16,-1-3 1-16,-2-2-2 0,0-1 0 16,-3-5 2-16,5 1-2 15,1-3-2-15,3-4 1 16,4-7-1-16,2 1-9 16,3-4-6-16,3-6-29 15,3-1-21-15,4-6-17 16,0-6-8-16</inkml:trace>
  <inkml:trace contextRef="#ctx0" brushRef="#br0" timeOffset="196820.7906">26425 13148 216 0,'22'0'13'15,"8"0"12"-15,6 0 8 16,4 9 20-16,8 1-28 16,1 1-6-16,8 2-4 15,3 0-5-15,1-3 0 16,-3-1-4-16,-5 1-6 16,-6-3 1-16,-11 0 2 15,-6-1-3-15,-11 1-4 16,-5-4-13-16,-9 4-39 0,-5 6-71 15,-10 4-46-15</inkml:trace>
  <inkml:trace contextRef="#ctx0" brushRef="#br0" timeOffset="197097.2028">26481 13662 283 0,'0'0'64'0,"0"0"-64"16,8 0 5-16,14 0 6 16,10-3 10-16,8-12 0 15,9-2-6-15,11-3-1 16,4 0-9-16,2 1 2 16,-4 2 0-16,-7 1-4 0,-14 9-2 15,-11 0 1-15,-11 3-2 16,-7 1 0-16,-6 3-3 15,-4 0-15-15,-2 0-35 16,0 0-47-16,0 0 17 16,-11 0-65-16</inkml:trace>
  <inkml:trace contextRef="#ctx0" brushRef="#br0" timeOffset="197336.6005">26914 13333 212 0,'0'0'58'0,"-3"6"-47"16,0 11-10-16,2 10 27 16,1 8 16-16,0 15-26 15,4 0-1-15,7 3 1 16,0-1-8-16,-2-6-5 16,-4-2 0-16,-2-7-3 15,-3-5-2-15,0-5 0 16,0-4-13-16,-8-9-17 15,-6-5-23-15,-3-3-16 16,-1-6 9-16,-1-3-21 16</inkml:trace>
  <inkml:trace contextRef="#ctx0" brushRef="#br0" timeOffset="197487.0633">26735 13733 101 0,'-12'0'52'0,"-3"3"-32"15,0 9 5-15,-2 8-7 16,3 0 0-16,-1 1 4 15,5 2 3-15,1-4-4 16,0 4-12-16,4-2-9 16,4 2-1-16,1-8-66 15,0-5-31-15</inkml:trace>
  <inkml:trace contextRef="#ctx0" brushRef="#br0" timeOffset="197652.0956">27026 13759 198 0,'26'6'45'0,"0"4"-17"15,-2 0 9-15,0 0-25 16,-3-6-12-16,3-1-23 16,1-3-31-16,0 0-82 15</inkml:trace>
  <inkml:trace contextRef="#ctx0" brushRef="#br0" timeOffset="198049.6793">27853 12957 69 0,'-5'5'230'0,"-23"9"-214"15,-12 6-11-15,-9 16 0 16,-6 4-2-16,0 0 1 16,3-1-4-16,12-6-1 15,10-9-8-15,9-9 4 16,12-8-14-16,8-4 1 16,1-3-6-16,0 0-28 15,15 0 52-15,9 4 1 0,2 9 3 16,0 7 5-1,-3 7 17-15,-3 5 6 0,-5 8 11 16,-8 3-21-16,-4 4 7 16,-3-2-7-16,0-1-10 15,0-5-8-15,-1-6 0 16,-8-9-4-16,0-4-1 16,5-8-27-16,1-9-35 15,1-3-9-15,2 0 22 16,0-15-25-16</inkml:trace>
  <inkml:trace contextRef="#ctx0" brushRef="#br0" timeOffset="198385.4668">28005 13277 147 0,'63'-14'44'16,"-7"-2"-4"-1,-5 6 16-15,-14 3-10 0,-15 5-33 16,-9 2-13-16,-10 0-1 15,-3 2-33-15,-12 18 1 16,-23 7 33-16,-14 10 4 16,0-2-2-16,0-4 4 15,7-3 13-15,9-1 5 16,6-3-13-16,8-4-3 16,7-2 0-16,5-7-8 15,7-5-3-15,0 1-5 16,5-4 8-16,16 1 16 0,8-4-1 15,8 0-8 1,9 0 2-16,6-10-2 0,1-4-3 16,-1-3-1-16,-10-2-3 15,-5-4 0-15,-8 0-26 16,-9-3-97-16,-11-1-56 16</inkml:trace>
  <inkml:trace contextRef="#ctx0" brushRef="#br0" timeOffset="198656.1369">28166 13046 316 0,'-7'26'0'0,"1"20"38"0,0 20 4 15,4 10 6-15,2 10-26 16,0 0-4-16,0-1-3 15,2-9-9-15,5-3-1 16,1-3-5-16,-1-8 0 16,-1-2 0-16,0-7-6 15,-2-11-6-15,3-11-11 16,-2-6-15-16,0-11-8 16,-1-8-28-16,-1-6-14 15,2 0-85-15</inkml:trace>
  <inkml:trace contextRef="#ctx0" brushRef="#br0" timeOffset="199985.6093">28808 13118 179 0,'0'0'17'16,"0"0"-11"-16,20 0-1 16,19-9 17-16,1 2-1 15,5-3-2-15,9 0 9 16,4 0-7-16,2-1 3 15,-5-2-9-15,-3 4-1 16,-11-1-7-16,-7 0-1 16,-13 4-6-16,-8-1-30 15,-13 0-93-15</inkml:trace>
  <inkml:trace contextRef="#ctx0" brushRef="#br0" timeOffset="200291.9295">29110 12772 380 0,'0'8'0'16,"11"9"4"-16,-5 23 22 15,4 16 9-15,3 13-17 0,1 12-2 16,1 1-7-1,1-3-5-15,-2-3-1 0,-1-10-2 16,-4-4-1-16,-3-8 2 16,1-5-1-16,-2-9-1 15,-2-11-1-15,-1-6-6 16,-2-12-7-16,0-8-14 16,0-3-12-16,-8 0 0 15,-8-7-39-15,1-19-43 16</inkml:trace>
  <inkml:trace contextRef="#ctx0" brushRef="#br0" timeOffset="200465.3605">29103 13204 308 0,'-16'19'30'0,"-4"12"-23"16,-4 15 8-16,0 7 6 15,5 2-6-15,0-8-10 16,2-8-5-16,5-9-2 15,5-9-13-15,2-8-45 16,4-10-27-16,1-3-77 16</inkml:trace>
  <inkml:trace contextRef="#ctx0" brushRef="#br0" timeOffset="200622.6431">29255 13333 185 0,'14'20'40'0,"2"-4"-4"16,-2 4 20-16,3-1-43 16,-5-5-13-16,1-1-26 15,0-10-38-15,0-3-77 16</inkml:trace>
  <inkml:trace contextRef="#ctx0" brushRef="#br0" timeOffset="201043.337">29445 12910 12 0,'9'0'299'16,"11"0"-287"-16,10 0-12 0,11-7 34 15,9 1-18-15,7 2-11 16,6 1-3-16,-1 0-1 15,-5 3 1-15,-12 0-1 16,-14 6 1-16,-12 11 0 16,-11 9 4-16,-8 7 16 15,-9 14 0-15,-23 5-10 16,-12 8-3-16,-4-4-9 16,0-10 3-16,2-3-3 15,5-7-14-15,3-6 4 0,5-10-10 16,8-6-5-1,7-8-4-15,5-6 20 0,7 0 7 16,3-10-11-16,3-6-4 16,0-4 14-16,0-1 3 15,13-4-1-15,9-5 0 16,4 3-2-16,4-5-1 16,-1 1-1-16,1-4-13 15,0-5-14-15,-6 3-25 16</inkml:trace>
  <inkml:trace contextRef="#ctx0" brushRef="#br0" timeOffset="201476.5885">29619 12962 127 0,'-22'27'38'0,"-1"7"-14"0,5 14 9 16,4 6 6-1,2 5 2-15,7 0-6 0,2-5-8 16,3-2 1-16,0-5-13 15,0-5-10-15,0-5 1 16,6-4-6-16,3-6 0 16,2-4-6-16,0-10 6 15,3-7-1-15,1-6 1 16,-2 0 5-16,6-4-1 16,-2-18 1-16,2-8-5 15,-3-4-7-15,-5-8-24 16,-5-1-25-16,-6 7-30 0,0 2 44 15,0 11 42 1,-6 11 2-16,2 9 11 0,1 3 9 16,-1 0-12-16,-1 18-5 15,-1 6 25-15,3 9-10 16,3 0-7-16,0 4-5 16,3 1 3-16,13-7 0 15,4-4 5-15,2-4 3 16,3-8-14-16,2-4 1 15,-3-2-1-15,2-9-5 16,-3 0-3-16,1-9-47 16,-4-14-69-16,-2-10-108 15</inkml:trace>
  <inkml:trace contextRef="#ctx0" brushRef="#br0" timeOffset="201920.5158">30146 12897 221 0,'33'-4'10'16,"8"-2"-1"-16,4-1 12 16,-2 5 3-16,-5 2-6 15,-7 0-3-15,-9 0 0 16,-8 0-4-16,-7 5-6 15,-7 2-5-15,0 6-5 0,-10 10 5 16,-20 4 9-16,-9 9-1 16,-4 8-4-16,-3 1 0 15,4 2-2-15,1-4 0 16,3 0 4-16,5-7-1 16,6 0 2-16,8-7 2 15,6-8-5-15,6-2-4 16,7-8-1-16,0-1 1 15,15-3 0-15,9-1 8 16,13-6 3-16,5 0 1 16,7 0-5-16,4-7-3 15,0-9-2-15,1-4 0 16,-6 0-1-16,-8 1-1 0,-7-2-2 16,-10-2-23-16,-9-4-44 15,-8 2-29-15,-6-6-37 16</inkml:trace>
  <inkml:trace contextRef="#ctx0" brushRef="#br0" timeOffset="202136.4372">30356 13095 203 0,'-13'23'11'16,"-4"13"22"-16,4 11-2 15,-1 9 24-15,-2 6-24 16,1 2 4-16,-6-2-2 0,2 1-13 15,-5 0-14-15,-1-7-2 16,-1-7-3-16,3-2-2 16,0-11-3-16,2-3-16 15,3-9-21-15,8-11-18 16,2-10-31-16,7-3-3 16</inkml:trace>
  <inkml:trace contextRef="#ctx0" brushRef="#br0" timeOffset="202520.1218">30401 13494 104 0,'9'3'134'16,"1"8"-84"-16,-4 6 19 16,-1 6-17-16,1 2-18 0,1-1-20 15,2 2-4-15,2-5 4 16,6-3-8-16,0-4-3 15,5-1 3-15,7-6-2 16,2-4-1-16,6-3 1 16,8 0-2-16,1 0 2 15,3-6-2-15,1-8 3 16,-3 1-3-16,-6-3-1 16,-5 3 2-16,-8 0-1 15,-4 6-2-15,-7-3 0 16,-6 6 1-16,-5-2-1 15,-4 2 0-15,-2 1 0 0,0 0 1 16,0-1-1-16,0-2 0 16,-8 2-8-16,-1-1-7 15,-3 1-5-15,2-2-18 16,-1 2-24-16,1-5-64 16,4-1-41-16</inkml:trace>
  <inkml:trace contextRef="#ctx0" brushRef="#br0" timeOffset="202804.868">31262 12632 287 0,'19'-3'18'16,"-1"3"-17"-16,3 3 24 16,0 14-6-16,-5 7-19 15,0 8-3-15,-3 1-35 16,-4 1-36-16,-4-9-48 0</inkml:trace>
  <inkml:trace contextRef="#ctx0" brushRef="#br0" timeOffset="203413.0203">31080 12930 188 0,'0'3'4'16,"14"-3"-4"-16,12 7 24 15,11-3-12-15,5 5 2 16,2-3 11-16,2 4 7 16,-6-3-5-16,-6 3-6 15,-8 0-11-15,-12-3 3 0,-8 3-13 16,-6 6-11 0,-17 3-3-16,-21 14 9 0,-12 4-17 15,-1-4-15-15,3-3 27 16,9-4 10-16,11-10 11 15,10-2 4-15,6-4-2 16,9 0-10-16,3-4-3 16,0 1 0-16,14-3 0 15,13 2 7-15,5 1 0 16,5-4-1-16,1 4-2 16,-4 0 0-16,-4 3 0 15,-8-1 4-15,-10 4-6 16,-10 0-2-16,-2 7-2 15,-11 4 2-15,-17 2 0 0,-4 4 10 16,3-2-10-16,5-7 2 16,5 2-2-16,4-3 5 15,1-3-3-15,4-2 2 16,2-4-1-16,5 2-3 16,3 0-3-16,0-6 3 15,12 0 0-15,15-4 9 16,6 0 5-16,7-3 3 15,5 0-6-15,-2 0-3 16,5-10-3-16,-2 0 1 16,3-3-3-16,2-4 0 15,-3 1-1-15,-2-7 1 16,-10 0-3-16,-9-1 0 0,-8-1-16 16,-6-5-31-1,-5 0-60-15,-8 0-10 0</inkml:trace>
  <inkml:trace contextRef="#ctx0" brushRef="#br0" timeOffset="203629.9225">31642 13297 28 0,'-12'17'55'16,"0"2"3"-16,2 7-11 16,5 4 2-16,2-1-5 15,3 5 17-15,0 3-15 16,0 2-14-16,0 10-7 0,7 1 3 15,6 2-9-15,-3-2-11 16,1-1-5-16,1-2-3 16,-6 2 0-16,0 2-4 15,-2-9-27-15,-1-2-38 16,1-11-99-16</inkml:trace>
  <inkml:trace contextRef="#ctx0" brushRef="#br0" timeOffset="204844.8367">26494 14601 271 0,'1'-9'13'0,"-1"5"14"15,0-3-18-15,0 7-3 16,0 0 5-16,0 0-11 16,0 10-4-16,-3 11 4 15,-1 11 27-15,-1 12-2 16,3 11-2-16,1 2 0 16,-1 6-7-16,2 9-5 0,-3 4-3 15,0 6 2-15,-2 1-1 16,2-1-1-16,-2 1-4 15,2 6 2-15,0 4 2 16,2 2 4-16,-2-2-6 16,1-4-1-16,1-3-3 15,-1 0 1-15,-1-4-2 16,-1-3-1-16,2-6 1 16,-2-6 2-16,1-8 1 15,0-3-2-15,0-2 2 0,0 1-2 16,0-1 0-1,1-2 1-15,2-7-3 0,0-4 0 16,0-8 0-16,0-10 0 16,0-7 0-16,0-6 0 15,0-9 0-15,0-1 0 16,0 0-2-16,0 0 2 16,0 0-1-16,0 0-1 15,0 0 1-15,0 0 0 16,0 0-5-16,0 0-6 15,0 0-10-15,0-4-16 16,0-13-30-16,2-10-59 16,2-8-58-16</inkml:trace>
  <inkml:trace contextRef="#ctx0" brushRef="#br0" timeOffset="205586.2911">26219 14637 191 0,'3'-3'24'16,"3"-1"-18"-16,3-1-4 15,1 0 2-15,4 0-2 16,-1 1 2-16,3-2 4 16,4-1-5-16,5 1 10 15,7-1 8-15,4 0-2 0,8 0 0 16,6 1 0-1,8-1-7-15,4 1 1 0,6 5-1 16,3-2 2-16,-1 3-7 16,-4 0 3-16,-6 0-3 15,-10 0-4-15,-11 3 0 16,-8 1-2-16,-4-1-1 16,-6 0 0-16,-6-3 1 15,-4 0-1-15,-1 0 0 16,-4 0 0-16,-3 0-2 15,-2 0-14-15,-1 0-39 16,0 0-39-16,-4 0-50 16</inkml:trace>
  <inkml:trace contextRef="#ctx0" brushRef="#br0" timeOffset="205992.427">26953 14601 69 0,'-6'10'133'16,"-2"4"-126"-16,-2 8 7 15,1 15 21-15,3 12-11 16,5 8 4-16,1 19 3 0,0 9-9 15,4 11 1-15,10 4-4 16,-1 4 8-16,-4-4-7 16,3 6-5-16,-6-4-5 15,0-2-1-15,0-4-6 16,-3-7-1-16,1-4 0 16,-2 1-2-16,-2-6 2 15,0-5 2-15,0-12-3 16,0-10-1-16,0-21 1 15,0-5-1-15,-2-15 0 16,-1-4-5-16,-1-8-7 16,-1 0-9-16,-4-3-21 15,-7-27-94-15,1-19-30 16</inkml:trace>
  <inkml:trace contextRef="#ctx0" brushRef="#br0" timeOffset="206246.497">26491 15159 350 0,'9'0'0'15,"21"0"2"-15,9-5 0 0,12 3 8 16,6 0-2-1,7-4-3-15,2 2 1 0,-8-2-4 16,-7 5-2-16,-20-2 0 16,-13 0-6-16,-11 3-18 15,-7 0-50-15,-17 13-26 16</inkml:trace>
  <inkml:trace contextRef="#ctx0" brushRef="#br0" timeOffset="206442.3785">26455 15483 211 0,'0'1'26'16,"6"-1"-18"-16,19 3 11 15,9 0 5-15,11-3 3 16,6 0-2-16,3 0-4 0,5-7 1 16,1-6-9-16,-4 0-6 15,-9-1-7-15,-17 5-7 16,-14 5-40-16,-16 4-64 15,-10 0-28-15</inkml:trace>
  <inkml:trace contextRef="#ctx0" brushRef="#br0" timeOffset="206742.8473">25992 16120 113 0,'33'-19'33'0,"7"-7"2"16,9-2 1-16,8-4 1 15,6-1 0-15,9-4 5 16,6-8-20-16,5 1 1 15,0-5-2-15,-1 3-9 16,-9 3-6-16,-2 4-6 16,-6 2-6-16,-6 0-24 15,-3 1-67-15,-4-4-19 16</inkml:trace>
  <inkml:trace contextRef="#ctx0" brushRef="#br0" timeOffset="206989.529">27484 14605 143 0,'4'0'233'0,"4"0"-231"15,6 13-2-15,3 6 6 0,2 11-4 16,3 0-2-16,-2 3-3 16,3-7-32-16,1-6-62 15,0-13-11 1</inkml:trace>
  <inkml:trace contextRef="#ctx0" brushRef="#br0" timeOffset="207297.2726">27847 14618 117 0,'0'0'68'0,"-12"12"-57"16,-23 15 7-16,-17 17 3 16,-12 12 1-16,-13 12 10 15,-4 2-9-15,-4 5 10 16,3-4-9-16,7-6-2 0,11-12-8 16,13-10 2-16,19-12-7 15,13-12-9-15,15-6 0 16,4-9-21-16,20-3 19 15,20-1 2-15,17 0 11 16,11-1-6-16,10-13-1 16,0-5 1-16,0-1-3 15,-4 0 0-15,-6 0-1 16,-12 1 0-16,-12 5-1 16,-13 4-6-16,-11 7-38 15,-14 3-43-15,-6 0 6 16,-15 10-13-16</inkml:trace>
  <inkml:trace contextRef="#ctx0" brushRef="#br0" timeOffset="207515.6091">27301 15500 250 0,'5'0'52'0,"24"-3"-49"16,13-14 18-16,11-3 2 15,4-3-9-15,0 1-8 16,1 1 2-16,-3-2-7 16,-4 0-1-16,-5 2-2 15,-7-1-4-15,-5 2-20 16,-11-3-30-16,-6 2-11 16,-12 2-34-16</inkml:trace>
  <inkml:trace contextRef="#ctx0" brushRef="#br0" timeOffset="207746.4842">27638 15236 253 0,'-11'16'21'16,"1"10"23"-16,-3 11-1 16,2 9-18-16,-5 13 8 15,-2 8 0-15,-5 6-17 16,-5 2-3-16,-5-2-8 15,-1-1-5-15,-2-9 0 0,2-10-16 16,2-6-8-16,5-18-17 16,10-9-16-16,5-17-8 15,9-3 13-15,3-20-55 16</inkml:trace>
  <inkml:trace contextRef="#ctx0" brushRef="#br0" timeOffset="207934.93">27611 15579 203 0,'24'1'47'0,"1"19"13"16,4 9 3-16,0 10-13 15,3 1-19-15,1 3-7 0,-2-1-16 16,-3-8-6-16,2-2-2 16,-2-12-7-16,4-6-16 15,1-14-35-15,2-2-22 16,10-27 14-16,-2-16-17 15</inkml:trace>
  <inkml:trace contextRef="#ctx0" brushRef="#br0" timeOffset="208166.787">28563 14694 325 0,'-42'62'45'0,"-11"24"14"16,0 20-24-16,-2-3-24 16,-2-11-7-16,2-12-4 15,3-11-4-15,4-17-21 16,14-12-21-16,8-17-1 16,16-19-23-16,10-4 20 15,0-23-31-15,19-18-26 16</inkml:trace>
  <inkml:trace contextRef="#ctx0" brushRef="#br0" timeOffset="208310.768">28360 15070 132 0,'52'0'75'0,"2"0"-4"15,3 0-12-15,-1 16-9 16,-4-2-10-16,-5 2-10 16,-10-2-8-16,-7-7-14 0,-11-1-6 15,-8-5-2-15,-7 2-12 16,-4 2-80-16,-15 0-121 15</inkml:trace>
  <inkml:trace contextRef="#ctx0" brushRef="#br0" timeOffset="208475.0885">28391 15357 210 0,'28'1'32'0,"11"-1"7"16,7 0 25-1,5-4-23-15,2-13-9 0,-3-5-21 16,-6-4-11-16,-12-1-9 16,-18 6-147-16</inkml:trace>
  <inkml:trace contextRef="#ctx0" brushRef="#br0" timeOffset="208668.9149">28393 15583 186 0,'0'29'71'0,"4"-2"9"16,11 9-25-16,-1-7-12 15,-5-7-29-15,1-4-9 16,-4-8-5-16,-3-6-8 0,-3-4-42 16,0 0-30-16,0-7 22 15,0-18-38-15,4-10-66 16</inkml:trace>
  <inkml:trace contextRef="#ctx0" brushRef="#br0" timeOffset="208847.4869">28539 15504 85 0,'34'-10'45'16,"2"3"-10"-16,3 4 2 15,4 3-6-15,-3 0-6 16,-4 9 20-16,-9 7 4 16,-8 1-7-16,-10 3-11 15,-7 3-8-15,-2 3-7 16,-8 4-5-16,-19 0-8 0,-5-1-3 15,-4-2-1-15,-3-7-17 16,3-7-19-16,5-6-55 16,4-7-36-16</inkml:trace>
  <inkml:trace contextRef="#ctx0" brushRef="#br0" timeOffset="209592.6983">29677 14687 186 0,'-18'46'203'16,"-8"1"-199"-16,-15 22 16 16,8 17 8-16,-6 0-20 15,-8-4-2-15,-5-9-4 16,-2-8-2-16,2-11-12 15,7-12-10-15,12-15-4 0,14-13 2 16,5-11 24-16,10-3 0 16,4-13-3-16,3-14-8 15,24-6 11-15,12-7 2 16,10 1-2-16,7 3 0 16,9 9 0-16,2 4-1 15,-2 7 1-15,-3 5 0 16,-12 8 3-16,-11 3 3 15,-17 0 12-15,-16 20-6 16,-6 9-7-16,-35 8 22 16,-18 9-17-16,-11 4-6 15,0-1-2-15,3-6 3 16,10-12-3-16,20-12-1 0,14-9 0 16,13-10-1-16,4 0-18 15,10 0-11-15,25-4 29 16,12-6 3-16,9 0 1 15,5-2-4-15,0 2 1 16,6 3-1-16,2 0 0 16,1 7 4-16,-3 0 2 15,-10 0 4-15,-10 4 1 16,-14 9 6-16,-12 3-2 16,-12 4-4-16,-9 3-1 15,-6 7 2-15,-26 3-4 16,-12 7-7-16,-11-4-1 0,-6 1-14 15,-3-4-3-15,-1-4-29 16,6-9-74-16,5-17-49 16</inkml:trace>
  <inkml:trace contextRef="#ctx0" brushRef="#br0" timeOffset="209772.5893">30098 14955 306 0,'18'15'110'0,"4"-3"-107"16,8 10-2-16,-4 11-1 16,-3 0-100-16,-8-10-197 0</inkml:trace>
  <inkml:trace contextRef="#ctx0" brushRef="#br0" timeOffset="209966.1786">30542 15007 208 0,'22'0'201'15,"16"0"-194"-15,15 0 16 16,9 0 3-16,8-9-23 15,3-7-3-15,-1-5-12 0,1-8-25 16,-6-1-87-16,-7 0-13 16</inkml:trace>
  <inkml:trace contextRef="#ctx0" brushRef="#br0" timeOffset="210200.1336">30865 14714 357 0,'-67'69'40'15,"-8"11"18"-15,1 12-20 0,5 1-22 16,-1-4-12-16,4-3-3 16,-2-1-1-16,3-6-4 15,6-12-13-15,14-17-8 16,17-21-6-16,13-20-27 15,15-9-22-15,7-26-47 16</inkml:trace>
  <inkml:trace contextRef="#ctx0" brushRef="#br0" timeOffset="210372.7202">30471 15378 139 0,'29'23'52'0,"0"2"-2"15,1 6 6-15,-2-1 11 16,1-1-26-16,-1 1 3 0,-3 0-26 15,-1-4-7 1,-4-3-11-16,-2 0 0 0,-8-9-9 16,-5-4-42-16,-2-7-76 15,-3-3 8-15,0 0 20 16</inkml:trace>
  <inkml:trace contextRef="#ctx0" brushRef="#br0" timeOffset="210618.3051">30746 15602 25 0,'0'-41'74'15,"16"2"-45"-15,11-3 0 16,9 5 5-16,7 5-9 15,6 5-12-15,6-3 2 16,6 3-5-16,8 2 1 16,7-2 19-16,3 7 32 0,-1 3-1 15,-7 8-12 1,-6 9-12-16,-6 0-11 0,-5 7-8 16,-6 15 2-16,-2 8 3 15,-9 7-10-15,-7 2-13 16,-6 4-2-16,-8-3 1 15,-5 0 1-15,-5-5-7 16,-6-8-2-16,0-3-19 16,-23-2-6-16,-13-2-14 15,-14-3-51-15,-10-4-85 16</inkml:trace>
  <inkml:trace contextRef="#ctx0" brushRef="#br0" timeOffset="210844.5314">31250 15140 386 0,'3'0'41'16,"3"12"-32"-16,3 18 28 16,1 14 26-16,1 8-38 15,-2 7-11-15,-3 5-3 16,-1 2-10-16,-2-1-1 15,-1-6-7-15,2-5-14 16,1-12-13-16,6-8-34 16,2-11-102-16</inkml:trace>
  <inkml:trace contextRef="#ctx0" brushRef="#br0" timeOffset="212862.0191">32748 14730 378 0,'0'-7'41'15,"0"0"30"-15,0-1-25 16,0-3-29-16,0-9-11 15,0-3-1-15,0-4-4 16,0-9 2-16,0-3-1 16,0-7 1-16,0-8-1 0,0-5 3 15,1-7 2 1,2-6-2-16,0-4-5 0,-2-3 2 16,-1 0-2-16,0-2 2 15,-4 2-1-15,-14 0-1 16,-9 0 0-16,-4 0 0 15,-8 0 1-15,-4-1-1 16,0 1-2-16,-3-3 0 16,4 1 4-16,1 6-2 15,-2 2 1-15,-2 10 0 16,-4 4-1-16,-2 3-9 16,-13 3 9-16,-12 3 0 15,-15 1 3-15,-12 2-1 16,-1 5 0-16,-5-7-2 15,0 2 1-15,2-5-1 0,-4-2 3 16,1 2-1-16,-2 1 1 16,-4 6-2-16,-8 1-2 15,-5 8 1-15,4 0 0 16,0 0 0-16,7-1 0 16,7 2-1-16,1-3 1 15,0 2 2-15,2 0 0 16,-4 0-2-16,0 5 0 15,-7-1 1-15,-8-1 1 16,-4 4 1-16,-5-5-3 16,-4 0-2-16,0-4 1 15,-11 4 1-15,-1-1-1 0,-3-2 2 16,-8 7 4-16,2 1-4 16,-3 5-2-16,0 8-1 15,5 6-2-15,-1 9 3 16,9 1-1-16,7 0 2 15,1 7 2-15,7 13-1 16,4 7-1-16,2 8-4 16,9-1 4-16,6 5 0 15,3 1 1-15,6 4 0 16,5-2 0-16,12 2-1 16,11 5-3-16,14 0 3 15,12 4 1-15,10-4-1 16,7-2-2-16,4-1 1 0,4 6 1 15,-3 2 1-15,-1 8-1 16,0 10-1-16,-2 6 1 16,3 11-2-16,5 6 1 15,4 7 0-15,4 1 1 16,4-4 0-16,2-3-1 16,-2-4 2-16,0 1-1 15,1-1 0-15,-2-2-2 16,1 4 2-16,-2 2 0 15,-2 4 0-15,-5 9 0 16,0 0 0-16,-3 4 0 16,0-1 1-16,2 3-1 0,3-5 0 15,8-6-2 1,3-6 2-16,5-7 0 0,3-2 1 16,1 7 0-16,0 6-1 15,0 1 0-15,11 3 1 16,3-4-1-16,4-5 0 15,5-1 0-15,5-5-1 16,1-5 1-16,7-7 0 16,0-2 2-16,3-2-1 15,4-5 1-15,9 5-1 16,5-2 0-16,6 6 0 16,2 0-1-16,4-5 1 15,8-1 0-15,7-1-1 16,4-3 0-16,9 0 0 15,0-5 0-15,3-2-1 0,1-3 2 16,5-5-1-16,0-2 1 16,10-3-1-16,2 1 0 15,6-4 2-15,1-5-2 16,1-3-1-16,1-4 1 16,6-1 0-16,4-4 1 15,0-7 0-15,11 3-1 16,4-8 1-16,3-2 0 15,8-2 1-15,1 1-2 16,-5-1-1-16,0 1 1 16,-7 1 1-16,0 0 0 15,1-6 0-15,3-4 0 0,5-3-1 16,-1-2 0-16,3-2 0 16,2-15 1-16,-3-5-1 15,4 0 1-15,1-4 0 16,-3 3 0-16,2-4 0 15,-10 1-1-15,-5 3-1 16,-4-4 1-16,-4-3 1 16,-2 0-1-16,1-2 4 15,3-5-2-15,-2-5-2 16,-4-2 0-16,-9-4 0 16,-8 1-1-16,-10 1 3 15,-14 2-2-15,-11-1 0 16,-11 4 1-16,-8-1-1 0,-8-2 1 15,0-1 1-15,-5-2 0 16,5-6-2-16,0-5 0 16,-1-3 0-16,-4-8 0 15,-1-6 1-15,-2 2-1 16,-4-3 0-16,-2 7 0 16,-4 5 0-16,-9 5 0 15,-6 2-1-15,-4 5 1 16,-6 3 0-16,1-1 1 15,0-6 1-15,-3 0-1 16,0-10 0-16,1 0 1 16,-1-3-1-16,0-1 0 0,-5-9-1 15,-5-1 0 1,-4 1 0-16,-1 3-3 0,2 7 3 16,6 3-2-16,-8 6 1 15,0 4 1-15,0 0-2 16,0 0 1-16,0 6-1 15,0-2-2-15,0 2-1 16,0 1-1-16,-5-2-11 16,-16-1-13-16,-15 2-26 15,-16-3-91-15</inkml:trace>
  <inkml:trace contextRef="#ctx0" brushRef="#br0" timeOffset="215755.8159">23965 6007 481 0,'14'0'16'16,"5"0"-15"-16,7-3 0 15,42-5 11-15,70 2 5 16,10-1-2-16,24-5 1 15,11-2-7-15,-3 0-3 16,-8 2 0-16,-21 1-3 16,-19 2-1-16,-19 3-2 15,-19 5-15-15,-11 1-38 16,-22 0-87-16,-25 1-144 16</inkml:trace>
  <inkml:trace contextRef="#ctx0" brushRef="#br0" timeOffset="216214.0672">23891 9200 541 0,'0'0'24'0,"0"-15"-20"0,22-5-2 15,34-7-3-15,28-10 2 16,26-2-1-16,18 6 0 15,8 3-5-15,6 3-41 16,-9 8-101-16,-23 9-225 16</inkml:trace>
  <inkml:trace contextRef="#ctx0" brushRef="#br0" timeOffset="216852.0474">24429 13521 425 0,'11'-17'28'15,"9"-5"-13"-15,17-15 8 16,32-8 3-16,25 11-17 15,24-3-2-15,16 1-4 16,6-3-2-16,2 6-1 16,4 10-12-16,-19 2-142 15</inkml:trace>
  <inkml:trace contextRef="#ctx0" brushRef="#br0" timeOffset="256269.064">6342 2108 120 0,'-30'10'122'0,"-1"-2"-99"16,4-3 3-16,8-5 10 15,5 1-17-15,2 0-4 16,-4 2 5-16,2-1 2 16,1 1 0-16,4-1-9 0,0 4 1 15,0 1-8 1,0 10-6-16,-6 9 0 0,-1 14 0 16,2 8-1-16,4 2 0 15,10-4 1-15,0-3-3 16,3-8 0-16,21-3 0 15,1-4 3-15,8-7 1 16,0-8 0-16,7-10 0 16,3-3 4-16,4-11-1 15,2-17 4-15,-3-11-7 16,2-7 8-16,-6-6-6 16,-8-3 1-16,-7-3-1 0,-8 0 0 15,-13 6-2 1,-6 4 0-16,-3 6 2 0,-22 6-3 15,-8 5-5-15,-3 7 3 16,-6 6-2-16,-4 8 1 16,6 8 0-16,-3 2 2 15,4 3-6-15,6 19-14 16,3 8-28-16,8 6-38 16,4-2-83-16</inkml:trace>
  <inkml:trace contextRef="#ctx0" brushRef="#br0" timeOffset="256667.0933">6339 2787 229 0,'-24'42'14'0,"-1"10"10"15,5 5 0-15,1 2-4 16,10-1-12-16,9-4-4 16,0-7-3-16,6-8 1 15,19-9 3-15,5-10-1 16,3-9 1-16,9-11 5 16,-2 0 8-16,5-19-5 15,-2-18 2-15,0-10 0 0,-4-9-3 16,-3-4-1-1,-12 0-2-15,-12 5-2 0,-12 6 0 16,0 6 2-16,-24 8-5 16,-3 4 0-16,-10 7 2 15,-2 6-6-15,0 8 0 16,0 7-2-16,8 3-7 16,7 0-4-16,8 0-26 15,13 7-50-15,3-4-105 16</inkml:trace>
  <inkml:trace contextRef="#ctx0" brushRef="#br0" timeOffset="256867.7362">6916 2635 171 0,'20'-5'17'16,"8"-5"26"-16,5-3 3 15,13-3-19-15,2-3-6 16,1-1-2-16,3 0-13 16,-1 2-6-16,-2 0-8 15,-7 1-22-15,-3-3-84 16</inkml:trace>
  <inkml:trace contextRef="#ctx0" brushRef="#br0" timeOffset="257125.0291">7770 2162 144 0,'0'16'21'0,"0"10"6"16,3 7 2-16,1 4 5 15,-1 6-15-15,0 0-2 16,0 6 5-16,6 3-18 16,-1 4-4-16,2 1 0 15,-1-5-12-15,3-8-28 0,3-19-149 16</inkml:trace>
  <inkml:trace contextRef="#ctx0" brushRef="#br0" timeOffset="257580.8574">8204 2191 290 0,'0'0'14'0,"0"17"-13"0,0 10 4 16,0 5 0-16,0 5-4 15,0-3 0-15,4-5 0 16,10-3 1-16,8-7 2 16,1-7-2-16,5-6 3 15,5-6-1-15,7 0-1 16,-4-11 0-16,6-11-3 16,-8-3 0-16,-1-5-1 15,-6-4 2-15,-8-1 0 16,-4-1 1-16,-6 0 0 15,-9 2 12-15,0 3-5 16,0 3 7-16,-15 2 6 16,-6 6-4-16,-6 2-5 0,-1 6-2 15,-5 3 4-15,-4 5-4 16,-2 4 0-16,0 0-7 16,2 0-2-16,4 4 1 15,6 6-3-15,8 0-5 16,7 1-1-16,4 2-10 15,8 1-31-15,0 0-33 16,8-6-57-16</inkml:trace>
  <inkml:trace contextRef="#ctx0" brushRef="#br0" timeOffset="258158.4555">5930 3907 185 0,'39'0'16'16,"42"-25"17"-16,2-7 18 15,16-10-13-15,11-13-16 0,23-11 6 16,25-9-1-16,24-8-11 15,24-6-1-15,16-4-9 16,-1-8-3-16,1 3-2 16,-7 3-1-16,-18 6 0 15,-12 9 0-15,-19 11-1 16,-26 8-8-16,-18 9-5 16,-20 8-23-16,-16 7-68 15,-14 3-150-15</inkml:trace>
  <inkml:trace contextRef="#ctx0" brushRef="#br0" timeOffset="297886.3409">2232 7278 113 0,'13'6'120'0,"-10"-5"-89"0,-3-1-23 16,0 0 24-16,0 0 2 16,0 0-15-16,0 0 0 15,0 0-2-15,0 0 0 16,0 0 2-16,0 0-10 16,0 0 2-16,0 0 0 15,0 0-4-15,0 0 0 16,0 0-3-16,0 0-2 15,0 0 2-15,0 0-3 16,3 3-1-16,6 7 0 16,4 7 1-16,7 11 0 15,5 7 0-15,5 8 2 16,6 5-1-16,4 3 0 16,-3-2 0-16,1-3-2 15,-4-6 0-15,2-3 1 0,-2-8 0 16,-1 0-1-16,-2-8 0 15,-5-2 1-15,4 0-1 16,-5-8 1-16,2 2-1 16,-5-3-1-16,2-3-3 15,-6 0-14-15,-2 0-38 16,-7-4-35-16,-7-3-83 16</inkml:trace>
  <inkml:trace contextRef="#ctx0" brushRef="#br0" timeOffset="298178.5239">2712 7229 281 0,'-6'0'37'16,"-7"0"-24"-16,-4 20 4 15,-8 9-1-15,-5 12-7 16,-4 10 9-16,1 3-4 16,3 6-1-16,3 2-4 15,2 0-6-15,4 4 2 16,0-2-5-16,2 1-4 16,2-4-5-16,4-5-8 15,4-11-15-15,3-5-15 16,4-13-17-16,2-10-66 0</inkml:trace>
  <inkml:trace contextRef="#ctx0" brushRef="#br0" timeOffset="298486.443">3491 6962 37 0,'3'0'187'16,"4"0"-182"-16,5 9-5 16,6 5 21-16,0 3 17 15,6 2-8-15,1 1-15 16,2 2 1-16,3-3-8 15,-2 1-2-15,5 0-4 16,0-2-2-16,-2 2 0 16,2-3-12-16,0-6-40 15,-5-11-135-15</inkml:trace>
  <inkml:trace contextRef="#ctx0" brushRef="#br0" timeOffset="299047.9749">4201 6849 309 0,'-24'13'38'16,"-6"8"-38"-16,-7 5 16 16,-2 3 2-16,2 4 4 15,1-1-2-15,3-4-2 16,11-1-1-16,1-3-1 15,6-4-11-15,6-2 2 16,2-2-7-16,4 2-1 0,3 5-1 16,0 3 2-16,0 4 0 15,10 1 0-15,-1 0 2 16,3-1-2-16,3-1 0 16,-3 7 1-16,4-2-2 15,-2 6 2-15,-1 2-1 16,-1 0 0-16,-3 2 1 15,-3-1-1-15,1 0 2 16,-2-7 0-16,-5-3-1 16,3-10 2-16,0-7-2 15,0-6-1-15,0-3 0 16,-3-1 0-16,0-5 0 16,0-1 1-16,0 0-1 0,0 0 0 15,0 0 0-15,0 0 0 16,0 0 2-16,0 0-2 15,0 0 1-15,0 0 0 16,0 0-1-16,0 0 0 16,0 0 1-16,0 0-1 15,0 0-2-15,3 0 1 16,-3 0-1-16,0 0 2 16,0 0-5-16,0 0-3 15,0 0-20-15,0 0-28 16,0 0-53-16</inkml:trace>
  <inkml:trace contextRef="#ctx0" brushRef="#br0" timeOffset="300269.971">1978 9954 113 0,'0'-20'59'15,"-6"3"-13"-15,3 4 0 0,3 10 2 16,-3 2-10-16,3 1-5 15,0 0-7-15,0 0-3 16,-3 0-6-16,3 0-8 16,0 0-5-16,0 11-4 15,15 19 0-15,7 16 0 16,5 14 11-16,3 5-8 16,0-3 0-16,-5-1-1 15,1-6 1-15,-1-8-2 16,-4 2 1-16,-2-6-2 15,1 1 1-15,-4 1-1 16,-4-1 0-16,0-2 0 0,-3-2 0 16,-3-10-1-16,-3-7-1 15,-3-3-4-15,0-10-9 16,0 0-20-16,0-7-31 16,-12-3-66-16</inkml:trace>
  <inkml:trace contextRef="#ctx0" brushRef="#br0" timeOffset="300652.2205">1911 9718 83 0,'-2'0'298'0,"2"0"-295"0,0 0-3 15,2 0-4-15,20-3 4 16,11-2 0-16,15 2 6 16,4-1 0-16,3 4-1 15,-1-3 2-15,-5 3 0 16,-1 0-2-16,-8 0-1 16,-4 0-2-16,-9 8 1 15,-5 3-3-15,-7 6 0 16,-3 6 4-16,-9 4 7 15,-3 9 4-15,0 7 0 16,0 2-6-16,-10 3-4 16,-2 0-2-16,-5-1-2 0,-2-1-1 15,3-2-2-15,-1-9-11 16,4-2-28-16,4-13-32 16,3-11-44-16,6-9-55 15</inkml:trace>
  <inkml:trace contextRef="#ctx0" brushRef="#br0" timeOffset="300960.5075">2715 9409 119 0,'0'0'151'16,"-3"20"-109"-16,-9 9-9 15,-1 17-7-15,-4 4 10 16,4 4-8-16,4-2-10 16,6 0-6-16,3 1-1 15,0 0-6-15,6 3 2 16,13-3-6-16,4 1 1 16,5-2-2-16,2 0 0 15,3-5 0-15,4-7 0 16,0-7-1-16,2-6-8 15,3-5-19-15,1-8-34 16,-7-8-37-16,-5-6-111 0</inkml:trace>
  <inkml:trace contextRef="#ctx0" brushRef="#br0" timeOffset="301336.4056">3013 9505 251 0,'-4'0'143'0,"2"0"-136"0,2 0-6 15,0 0-1-15,8 9-6 16,14 8 6-16,14 6 7 16,9 7 2-16,7 0-1 15,8 2 7-15,4-5 2 16,0-3-2-16,3-6-3 16,-7-4-8-16,-2 2 1 15,-12-5-1-15,-4 2-4 16,-12-3-2-16,-8 3-7 15,-8-2-9-15,-5-6-28 0,-9 1-33 16,0-6-170 0</inkml:trace>
  <inkml:trace contextRef="#ctx0" brushRef="#br0" timeOffset="301552.8479">3485 9356 341 0,'-15'23'20'0,"-3"16"-10"16,-1 7 27-16,4 8 2 15,-3 5-20-15,3 3-4 16,0-2-9-16,3-3-5 0,3-2-1 16,3-1-1-1,6-5-6-15,-4-5-26 0,4-12-42 16,0-15-85-16</inkml:trace>
  <inkml:trace contextRef="#ctx0" brushRef="#br0" timeOffset="301778.5411">3985 9505 309 0,'7'3'25'0,"-4"14"-25"0,3 2 14 16,-3 8 6-16,-3 2-2 15,0 2-7-15,-3-2-11 16,-9 1-1-16,-4-2-19 16,2-7-45-16,-2-8-95 15</inkml:trace>
  <inkml:trace contextRef="#ctx0" brushRef="#br0" timeOffset="302018.155">3980 9111 332 0,'5'0'9'16,"5"0"2"-16,10 0 21 15,2 0 1-15,8 13-10 16,1 1 2-16,5 0-11 16,0-1-7-16,4 4-7 15,-4-6 0-15,-5-1-5 16,-1-6-13-16,-5-4-42 16,-5 0-72-16</inkml:trace>
  <inkml:trace contextRef="#ctx0" brushRef="#br0" timeOffset="302527.8636">4550 8801 210 0,'3'0'43'16,"3"0"-35"-16,-3 0 20 15,-3 7 20-15,3 6-4 16,0 1-12-16,-3-2-13 15,0 2 2-15,0 2-9 16,0 4 0-16,-6 4-3 16,-6 1-3-16,-4 1-1 15,-1-1-3-15,-2-3 0 16,4 1-1-16,-3-3 0 16,-1 0-1-16,5-1 1 15,-5 4-1-15,1-2 0 0,0-1 0 16,0-2 0-16,5-4-1 15,2-7 1-15,5-1 0 16,6-3 0-16,0-3-1 16,0 0 1-16,0 0-1 15,0 1-1-15,0 2-4 16,0 4 3-16,6 6 3 16,8 1 2-16,2 2 1 15,-1 6-3-15,0 2 3 16,0 6 2-16,-2-1 1 15,2 7-1-15,0-5-2 16,-3 1 5-16,3-2-4 0,0-3-2 16,-3-2 0-16,1-4-2 15,-1-4-3-15,0-4-1 16,-3-3-7-16,-3-6-20 16,3-4-42-16,-2-7-34 15</inkml:trace>
  <inkml:trace contextRef="#ctx0" brushRef="#br0" timeOffset="302836.3036">4725 8643 237 0,'16'6'50'0,"6"13"-5"15,5 5 15-15,-1 6-20 16,4 2-2-16,1 2-18 16,-1 4-3-16,3 0-7 15,-2 2 2-15,-1-1-3 16,-5 4 5-16,-1-3-8 16,-5 3 3-16,-4 5 0 15,-7 3-6-15,-5 11-3 16,-3 8-4-16,-3 9-5 15,-20 13-12-15,-7 1-14 16,-11-1-147-16,-12-2 81 16</inkml:trace>
  <inkml:trace contextRef="#ctx0" brushRef="#br0" timeOffset="303338.055">1735 11380 158 0,'0'0'181'16,"0"0"-181"-16,16-5 0 16,20-12 5-16,19-7 6 15,20-9 3-15,16-3 2 16,22-10 8-16,14-4 3 16,13-9-10-16,15-5-3 15,14-11 2-15,16-4-3 16,12-11 1-16,9-12-2 15,1-6-1-15,2-2 1 16,18 4-4-16,4 0 0 0,-4 4-8 16,-9 9-2-16,-41 8 1 15,-32 19 0-15,-33 17 1 16,-27 8-3-16,-21 6 1 16,-12 9 2-16,-13 5 0 15,-12 8 0-15,-12 6 0 16,-5 4-2-16,-7 3-7 15,-3 0-14-15,0 0-19 16,0 0-49-16,0 10-90 16</inkml:trace>
  <inkml:trace contextRef="#ctx0" brushRef="#br0" timeOffset="303826.4101">2267 11437 47 0,'-10'0'332'15,"10"0"-332"-15,0 0-19 16,30-13 19-16,25-14 8 16,24-16 11-16,21-14 4 15,30-11 2-15,25-8-2 16,18-10 5-16,21-3-7 15,7-7-5-15,-2 3-4 16,-8 4-3-16,-9 7 0 16,-6 9-3-16,-15 10 1 15,-6 6-7-15,-19 5 1 16,-15 3-1-16,-6-4-3 16,-15 3 3-16,-6-3-6 15,-12 4 2-15,-12 4-6 0,-10 4-9 16,-14 11-8-16,-15 5-25 15,-9 8-23-15,-11 4-125 16</inkml:trace>
  <inkml:trace contextRef="#ctx0" brushRef="#br0" timeOffset="305460.5259">2290 13369 211 0,'-6'0'31'16,"0"-3"-9"-16,4-17-2 15,-2-10 13-15,2-9-4 16,-1-10-11-16,2-11 3 15,-2-6-10-15,0-10 11 16,0-10-6-16,-3-13-5 0,-3-7 7 16,-1-4-5-1,2-4-10-15,2 1 2 0,0 4 6 16,6 9 1-16,0 2-10 16,0 12 5-16,0 7-6 15,0 13 0-15,0 10 1 16,-6 6-2-16,-1 10 1 15,1 4-1-15,0 4 0 16,-2 8 1-16,5 8 1 16,0 5-2-16,-1 5 1 15,1 5-1-15,3-2 3 16,0 3-2-16,-3 0 0 16,3 0-1-16,0 0 4 0,0 0-1 15,-3 0 0 1,3 0-3-16,0 0 2 0,0 0 0 15,-3 0-1-15,-3 0 0 16,-3 4-1-16,-6 9 0 16,-7 7-2-16,1 2 2 15,-6 5-1-15,-6 13 0 16,-3 3 1-16,-2 10 0 16,-3 3 0-16,1-1 0 15,4-1-1-15,-1-5 0 16,9-5 1-16,2-9 1 15,8-8 1-15,6-13-2 0,2-4 1 16,7-7 0 0,3-3-2-16,0 0-1 0,0 0 0 15,0 0-10-15,6 0-2 16,15 0 10-16,12 0 4 16,9-7 2-16,10 1-1 15,6-1-1-15,6 3 1 16,8-2-1-16,4-1 2 15,4 0 0-15,1-2-2 16,-2 5 2-16,-3 1-2 16,-7 3 1-16,-11 0-1 15,-9 0-1-15,-13 3 1 16,-9 0 2-16,-12-2-1 16,-8-1 1-16,-1 0-1 15,-6 0 2-15,0 0 5 0,0 0 3 16,0 0 5-16,0 0 4 15,-3-11 4-15,-21-17-12 16,-12-13-11-16,-11-14-1 16,-6-1 0-16,-2-8 0 15,0 2 0-15,3 8-1 16,13 9 0-16,6 11-1 16,8 12-2-16,7 5 2 15,3 7-2-15,9 7 1 16,0-1-7-16,-1 1-12 15,4 3-16-15,3-3-13 16,0 2-73-16,0-5-229 0</inkml:trace>
  <inkml:trace contextRef="#ctx0" brushRef="#br0" timeOffset="310118.8199">3555 14991 250 0,'-6'0'56'16,"-3"0"-28"-16,0-4-9 16,9 4 8-16,0 0 6 15,0 0-7-15,0 0-13 16,0 0-5-16,0 0-1 16,0 0-1-16,0 0-4 15,0 0 0-15,0 0 2 16,0 0-4-16,0 20 0 15,0 24 2-15,12 22 0 16,4 19 4-16,-2 8-2 0,5-7-1 16,-4 0-1-16,0-4-4 15,0-3 4-15,1-6-3 16,1-4 2-16,-4-2-2 16,4-5 2-16,-4-9-1 15,-1-10 1-15,-3-7-1 16,1-9-2-16,-5-7 0 15,-4-10 0-15,1-4-2 16,-2-6-7-16,0 0-10 16,0 0-22-16,0 0-8 15,0-3-24-15,-8-23-167 16</inkml:trace>
  <inkml:trace contextRef="#ctx0" brushRef="#br0" timeOffset="310560.4785">3361 14826 190 0,'0'0'158'16,"0"0"-158"-16,6 0 0 15,4 0-4-15,10 0 0 0,10 0 4 16,13 0 5-16,6 3-4 16,8 4 0-16,1 0 1 15,3 2-1-15,-4 1-1 16,1 4 4-16,-7-2-1 16,1 2-3-16,-10 5 3 15,1-5-2-15,-10 3 1 16,-11 3-1-16,-5 2 2 15,-11 8 1-15,-6 12 0 16,0 8 1-16,-23 6-5 16,-7 1 1-16,-8-1 2 15,-1-4-2-15,0 2-1 0,-4-2 1 16,4-2-1 0,0-7 0-16,3-9-3 0,5-6-2 15,10-8-8-15,9-10-19 16,5-3-46-16,7-7-58 15</inkml:trace>
  <inkml:trace contextRef="#ctx0" brushRef="#br0" timeOffset="311138.3475">4625 14667 231 0,'-14'0'33'0,"-2"0"-15"16,1 10 12-16,-6 4-7 15,-1 2 3-15,5 0-10 16,-2 1-1-16,4 3-5 16,0 3 0-16,3 6-5 15,-1 5-2-15,7 8-2 16,1 11 1-16,2 3 6 0,3 8-3 16,0 5 3-1,0 0 2-15,8-3-10 0,11-2 6 16,8 4 0-16,1-5-3 15,8 3-3-15,0-6 1 16,3-4 3-16,-3-11-2 16,-2-7 1-16,-4-5 1 15,-2-11-2-15,-4-2 0 16,-5-6-2-16,-5-4 3 16,-5-1-3-16,1-2 0 15,-7-4 0-15,0-2 0 16,-3-1 1-16,0 0-1 15,0 0 1-15,0 0-1 16,0 0 1-16,0 0-1 16,0 0-1-16,0 0-1 0,0 0-1 15,0 0-5-15,0 0-21 16,0 0-40-16,0 0-98 16</inkml:trace>
  <inkml:trace contextRef="#ctx0" brushRef="#br0" timeOffset="312112.3538">5987 14331 282 0,'13'6'21'0,"-2"16"-18"15,-2 19 2-15,7 24 15 16,8 31 2-16,-9-32-7 15,4-2-6-15,-2-3 1 16,5 0-1-16,-1-1 2 16,1 4 3-16,1 0 1 15,-1 5-1-15,-1-4-2 0,0-1-5 16,-3-5 0 0,-3-13-6-16,-2-5 1 0,-4-10-1 15,-1-6-2-15,-1-6 2 16,-4-4-2-16,-3-7-1 15,3-2 1-15,-3-4-7 16,0 2-7-16,0 0-22 16,0-2-9-16,0 0-26 15,0-7-56-15</inkml:trace>
  <inkml:trace contextRef="#ctx0" brushRef="#br0" timeOffset="313290.0967">6494 14397 61 0,'-3'-1'131'15,"-3"-2"-80"-15,6 3-3 16,0 0 0-16,0 0-11 16,0 0-12-16,0 0-9 15,0 0-6-15,0 0-1 16,0 3-5-16,9 17 1 0,18 9 7 16,12 11 5-16,6 1-5 15,7 1-2-15,3-2-7 16,0-4 0-16,-1 0-1 15,-5-8-1-15,-3-3 2 16,-1-1-1-16,-3-4-2 16,-2-2 0-16,-4-1-1 15,-6-7 0-15,-5-3 1 16,-7 0-7-16,-6-4-4 16,-6-3-14-16,-3 0-43 15,-3 0-40-15,0-27-170 16</inkml:trace>
  <inkml:trace contextRef="#ctx0" brushRef="#br0" timeOffset="313560.9785">7000 14261 354 0,'-6'0'42'0,"0"0"-22"16,-7 7 4-16,-1 15-11 15,-8 12-2-15,-1 12 0 16,-2 10-2-16,-5 7-8 16,2 3 3-16,-2 4-2 15,0-4 0-15,5-4 0 16,-2-3-2-16,2-2-3 16,5-5 3-16,4 2-6 0,1-5-7 15,3-5-28-15,3-6-13 16,0-11-60-16,6-16-114 15</inkml:trace>
  <inkml:trace contextRef="#ctx0" brushRef="#br0" timeOffset="313898.7308">7264 13977 248 0,'12'0'42'16,"1"10"-33"-1,7 10-6-15,8 9 18 0,2 8 1 16,3 5 1-16,7 9-8 16,-1 4 2-16,6 1 2 15,-1 4 3-15,1-4-4 16,-2 1-10-16,-4-1 5 15,-6 3-7-15,-8 3-2 16,-8 2 1-16,-10 8-3 16,-7 1-2-16,-4 2 0 15,-22 2 0-15,-9 3-4 16,-7-1-9-16,-10-7-24 0,-11-16-66 16,-7-16-221-16</inkml:trace>
  <inkml:trace contextRef="#ctx0" brushRef="#br0" timeOffset="314370.043">4940 14736 318 0,'0'0'34'0,"0"0"-34"16,0 0 3-16,13 0 12 16,18 0 6-16,5 7 1 0,9 6-6 15,1 4-13-15,3 3 6 16,-1 2 0-16,4-1 0 15,5 2-6-15,-3-3 1 16,1-1-3-16,-6 4-1 16,-4-2-3-16,-9 5-6 15,-5-7-44-15,-10-9-88 16</inkml:trace>
  <inkml:trace contextRef="#ctx0" brushRef="#br0" timeOffset="314858.1198">5669 14445 267 0,'0'0'129'0,"0"0"-120"16,0 0-3-16,0 0 10 15,0 7-6-15,0 13-1 16,-3 10-6-16,-6 9 3 15,-4 5-4-15,2 3 5 16,-5 2-5-16,-2 7 1 16,-9 7 1-16,-1-4-3 15,-5 3 3-15,3-1-1 16,2-2-3-16,4-4 2 0,3-1 1 16,3-8-2-1,9-9-1-15,3-5 0 0,6-2 0 16,-4-3-1-16,4-5 1 15,0 1-2-15,0-3 1 16,0 0-1-16,0-1 1 16,0-2 1-16,0 0 0 15,0-4 0-15,0-3 3 16,0 4-6-16,0 1 4 16,0 2-1-16,0 6 2 15,-3-5-2-15,0 0-2 16,-2-1 0-16,2-7-1 15,0-3-3-15,2-4 1 0,1 0-7 16,0-3-7 0,0 0-13-16,0 0-26 0,0-6-115 15</inkml:trace>
  <inkml:trace contextRef="#ctx0" brushRef="#br0" timeOffset="315188.6699">5605 15134 290 0,'0'0'29'15,"0"0"-29"-15,0 0-6 16,9 0 6-16,12-4 5 16,1-3-1-16,5-6-3 15,0 0-1-15,0 2-5 16,-5 1 0-16,-4 2-26 15,-12 6-60-15</inkml:trace>
  <inkml:trace contextRef="#ctx0" brushRef="#br0" timeOffset="315374.5516">5614 15341 229 0,'0'0'0'15,"18"-3"21"-15,0-3 5 16,1-4-14-16,2-3-12 16,0-1-1-16,0-3-8 15,1-6-24-15,-4 1-39 16,-3-5-79-16</inkml:trace>
  <inkml:trace contextRef="#ctx0" brushRef="#br0" timeOffset="315609.0751">5839 15001 133 0,'0'0'30'0,"0"0"-18"16,3 6 11-16,3 4 19 16,0 4-14-16,3 3-11 15,3 5 8-15,0 4-11 16,1 2-6-16,-2 2-2 15,-2-1-6-15,1 4 0 0,-4-4-1 16,-3-2-10 0,0-1-23-16,0-9-50 0,0-7-120 15</inkml:trace>
  <inkml:trace contextRef="#ctx0" brushRef="#br0" timeOffset="317439.7416">8574 13967 333 0,'-15'-6'40'15,"3"2"-17"-15,-6-6 21 16,-4 0-8-16,-8-4-15 16,-5-4-4-16,-6 1-3 15,-8-3-4-15,-11 0-2 16,-4-2 8-16,-14 1-8 15,-16-2 2-15,-13 0 1 0,-8 3-8 16,-10 0-3 0,-11 7 3-16,-9 0 0 0,-16 6 1 15,-15 0-1-15,-12 1-1 16,0 2 3-16,-6-1-5 16,3 0-1-16,6 3-2 15,0 2 3-15,3 0 2 16,6 0 3-16,16 5-2 15,8 9 1-15,9 3-4 16,13 6 0-16,0 0-1 16,6-3 1-16,2 3 1 15,7 0 0-15,-4 1-1 16,4 2 0-16,15-3 2 16,9-3 1-16,12 5-3 0,9-8 0 15,-3 17 1-15,-9 6-1 16,10-8 0-16,-3 5 0 15,10-8 5-15,11-2-5 16,-1-1 1-16,4 3-4 16,6 2 2-16,4 5 0 15,8 7 0-15,6 3-7 16,6 1 4-16,0 3 3 16,6 2-2-16,2 4-2 15,7 4 1-15,1 6 2 16,4 6 0-16,1 1-2 15,0 2 3-15,6 3-2 16,13 0-1-16,4-2 2 0,5 3-3 16,5-6 2-16,0 3 2 15,4 0 1-15,-3 3-2 16,8-4-2-16,7-1 2 16,8-5-3-16,10-3 1 15,8-7 0-15,8-5 3 16,5-9-2-16,11-7-1 15,10-8 3-15,10-2 0 16,12-4 2-16,2-1-2 16,-3 1-1-16,0-2 2 15,-2 1 2-15,-3-1-2 16,-1-1 1-16,6-1-1 0,6-4 3 16,4-6-3-16,5-3 0 15,4-7 0-15,0 0 0 16,0-6-1-16,-7-14 1 15,-3-4 3-15,4-5 1 16,-4-1-1-16,-2-4 0 16,2 5 2-16,-9 0-5 15,-4 8 1-15,4 2 1 16,-9-1-2-16,-9 0 0 16,-6-7 4-16,-9-1-1 15,0-3 1-15,-3 1-1 16,0 1-1-16,-9-1-2 15,-9 3 1-15,0-1 0 16,-1-2-1-16,-8-1 0 16,-6-5 7-16,-12-4-4 0,-7-8 2 15,-2-10-1-15,-1-4 0 16,-6-7 0-16,-1 0 0 16,-3-2-2-16,-8-4-2 15,-6-5 1-15,-6-2 0 16,-2-7-2-16,-7 0 2 15,0-1-3-15,0-6 4 16,0-3-2-16,-3 3 2 16,-7 10-2-16,-2 14 6 15,-6 13-2-15,0 10-2 16,-9 5-2-16,-1 2 2 16,-5-1 0-16,-3 4-2 0,0-2 1 15,-7 1-1-15,-2 4 0 16,1 0 0-16,2 3 0 15,3 6 0-15,2 4 0 16,7 7 0-16,3 5-1 16,3 2 0-16,5 3 0 15,-1-1-2-15,4 4-1 16,0 0-7-16,-1 3-5 16,-2 0-4-16,1 0 1 15,-3 0-10-15,-1 0-18 16,-1 0-23-16,1 3-65 15,-2 0-66-15</inkml:trace>
  <inkml:trace contextRef="#ctx0" brushRef="#br0" timeOffset="319334.3846">5583 9188 271 0,'-57'-10'31'16,"3"-21"2"-16,2-10-21 15,-6-6 4-15,4 14-2 16,0-7 3-16,-10-6 7 15,-3-3-7-15,-9-4-12 16,-12-7 9-16,-6 1-5 16,-12-4 1-16,-12 3-8 15,-6 5 14-15,-8 7-11 16,-4 6 0-16,-3 2-5 16,0 7 0-16,-1 0 0 0,3 6 0 15,-11 5 0-15,2 15-1 16,-2 7 1-16,-4 10-1 15,-2 16-1-15,2 14 2 16,-2 10-1-16,-1 16 1 16,-12 14-4-16,-6 12-7 15,-9 12 9-15,3 2 0 16,24 1 2-16,15-5 1 16,26-9-1-16,26-7 2 15,14-4-2-15,17 3 0 16,15 5-1-16,14 6-4 15,16 7 1-15,10 5 2 16,2 8 1-16,20-1 1 0,23-5-2 16,12-8-3-16,15-3 2 15,14 0 2-15,13-3 1 16,22-1 0-16,14-5 0 16,16-11-2-16,14-6 1 15,1-8 1-15,0-8-4 16,3-11 4-16,6-9 0 15,9-12 0-15,9-15 1 16,8-10-1-16,2-10 0 16,-4-22 0-16,-7-11 0 15,-1-13 3-15,-3-17-3 16,-4-10 2-16,-7-19-2 0,-15-10-1 16,-11-5 1-1,-15-4 2-15,-16 1-1 0,-6 3-1 16,-9-3 2-16,-9 1 1 15,-6 4-2-15,-15 3 1 16,-22-1 0-16,-11 5 0 16,-19 5 3-16,-8 1 1 15,-11 5 0-15,-2 5-6 16,-12 3 4-16,-15 10-4 16,-13 16 0-16,-5 10-2 15,-10 13-5-15,-8 7 0 16,2 7 0-16,3 8-2 15,6 6-6-15,8 5-26 0,13 5-29 16,1 1-87-16</inkml:trace>
  <inkml:trace contextRef="#ctx0" brushRef="#br0" timeOffset="345463.0346">7816 9851 265 0,'0'4'48'16,"-24"-1"-1"-16,-10 0-30 16,-8-3 25-16,8 1-4 15,-5-1-17-15,-6 0-12 16,-7 0 1-16,-6 0 8 0,-8 0 0 16,-7-4-18-1,-9 1 3-15,-12 3 1 0,-3 0-3 16,-9 0 1-16,-3 0 1 15,-7 0-3-15,4 0 3 16,0 0-2-16,6 0 1 16,3 0-1-16,0 3 0 15,5-3-1-15,4 3 4 16,3-3-4-16,7 1 4 16,11 1-1-16,9-2-2 15,9 1 1-15,10 2-2 16,6 0 0-16,9-2 1 15,5-1 0-15,9 0-1 0,5 0 0 16,2 0 2-16,-1 0-2 16,4 0 0-16,6 0-1 15,-3 0 0-15,3 0 0 16,0 0-3-16,0 0 1 16,0 0 2-16,0 0-5 15,0 0 1-15,0 0-4 16,0 0-4-16,0 0-10 15,0 0-24-15,3 3-33 16,7 4-9-16,5-4-64 16</inkml:trace>
  <inkml:trace contextRef="#ctx0" brushRef="#br0" timeOffset="346730.3327">6088 9451 144 0,'-13'-2'16'16,"1"0"19"-16,-9 1 1 15,3 1-3-15,-7 0 0 16,-5 0-2-16,0 0-10 0,-3 1-2 16,-7 10-8-16,-5 3 3 15,-5 5-4-15,-6 1-4 16,-2 2 4-16,-3 2 6 16,-5 0-4-16,-2 2-3 15,5-2 1-15,2-5-3 16,13 1-1-16,5 0-1 15,12 0-1-15,1-4-2 16,7 0 1-16,7-3-1 16,4-5 1-16,6-5 0 15,2 0-2-15,2 1 0 16,2-4-1-16,0 2-1 0,0-2 0 16,0 0-3-16,0 0 4 15,0 0-5-15,0 4 2 16,0 3 1-16,12 6 2 15,3 3 3-15,3 3-3 16,0 1 1-16,1 1-1 16,5 1 1-16,4 5 0 15,2 6 1-15,6 0 0 16,6 7-2-16,1 2 1 16,2 1 0-16,4-2 0 15,-1-5 1-15,4 3-2 16,0-6 1-16,5 0-1 15,4-2 0-15,-1-2 1 16,4-2-1-16,-4-1 0 16,-8 0 0-16,-3-3 3 0,-7-3-3 15,-3-3 0-15,-8-1 0 16,2-3 0-16,-8 1 1 16,-4-2 0-16,-3-5 0 15,-6-3-1-15,-3-1 0 16,-3 0-1-16,-3-3 2 15,-3 0 0-15,0 0 0 16,0 0 2-16,0 0 3 16,0 0-2-16,0 0 6 15,0-10-2-15,0-23 5 0,0-16-10 16,0-20-3 0,0-5 0-16,-3-1 2 0,0-2-2 15,3-1 0-15,0 1 0 16,0 2 0-16,-3 5 0 15,3 3 0-15,-3 9 0 16,-2 10 0-16,-1 3 0 16,-1 10-2-16,1 0 1 15,0 3 0-15,0 4 1 16,3 3 0-16,-3 2-1 16,2 6 1-16,1 2-2 15,0 4 1-15,1 5 1 16,2 2 1-16,0 1 0 15,0 3-1-15,0-1 0 16,0 1 0-16,0 0 0 0,0 0 0 16,0-2 1-16,0 2-2 15,0 0 1-15,0 0 0 16,0 0 0-16,0 0 0 16,0 0 0-16,0 0 1 15,0 0-1-15,0 0-1 16,0 0 1-16,0 0 0 15,0 0 0-15,0 0 0 16,0 0-1-16,0 0 0 16,0 0 1-16,0 0 0 15,0 0 0-15,-3 0-1 16,3 0 1-16,0 0 0 0,0 0 0 16,0 0-2-1,0 0 2-15,0 0-2 0,-3 0 0 16,3 0 0-16,-6 0-1 15,0 0-12-15,-1 0 0 16,1 0-21-16,3 9-29 16,0 5-54-16,-2 2-60 15</inkml:trace>
  <inkml:trace contextRef="#ctx0" brushRef="#br0" timeOffset="352070.8373">5539 9350 250 0,'-28'-3'8'16,"-11"-21"6"-16,-4 3 1 16,15 2-5-16,11 10 9 15,-2-2 0-15,2-5 1 0,-2-4-3 16,-3-7 5-1,-1-5-8-15,-4-5 3 0,-4-2 8 16,-2-4-11-16,-4 4 2 16,-8-2-6-16,-4 1-5 15,-2 4 0-15,-4 0 4 16,3 7 0-16,4 2 1 16,0 1-3-16,3 2-4 15,-2 1-1-15,2 0-2 16,-6 0 5-16,-7 1-4 15,-6-2-1-15,-8 1 2 16,-5 3 0-16,-8 3-2 16,-2 8 1-16,-1 3-1 15,3 2 0-15,0 4-2 16,3 0 1-16,-6 19-7 0,-9 11 2 16,-12 6 0-16,-4-3-2 15,-14 10 5-15,-12 0 1 16,-7 7-1-16,0 5 0 15,7-2-5-15,5 0 7 16,7 4-2-16,0 3-5 16,-1 8 3-16,-1 8 4 15,1 4-2-15,-3 12 2 16,4 1 0-16,5 0 2 16,8-4-2-16,16 3 0 15,20-6 1-15,14-4 0 16,15-13-3-16,13-11 3 0,17-6-4 15,11-3 2-15,8 5-2 16,0 8 3-16,15 7-4 16,12 14 4-16,7 3-1 15,8 6-3-15,7-3 0 16,2-9 1-16,12-5-1 16,8-5-5-16,10-4 4 15,13-6 4-15,10-2 1 16,7-1 0-16,8-4-2 15,5 0 3-15,13-7-1 16,2-12 1-16,13-9 0 16,21-12 1-16,12-13-1 15,15-3 6-15,6-23-6 16,-15-13 0-16,-3-4 1 16,-12-7-1-16,6 4 3 0,0-8 0 15,3-5-2-15,-9-7 1 16,-12-12-2-16,-7-5 0 15,-15-9 0-15,-4-11 0 16,-5-3 1-16,-12-4 4 16,-8 1-2-16,-17 4-2 15,-23-3 1-15,-6-2 2 16,-16-3-2-16,-8 2 1 16,-16 2 3-16,-9 2 0 15,-15 2 1-15,-3 4-2 0,-21 1 0 16,-21 1 2-1,-10 3-2-15,-15 4 0 0,-14 3-3 16,-17 6 1-16,-11 13-1 16,-12 7-1-16,-9 11 0 15,-7 11-2-15,-8 10 0 16,-10 7 0-16,-9 7 1 16,-8 10 0-16,-4 4 3 15,5 3-3-15,5 5 0 16,8 16-3-16,-5 10-2 15,-4 15 3-15,-7 12-7 16,-4 6 0-16,8 2 0 16,18 4-1-16,16-4 2 15,21 0 1-15,12 3-2 16,6 6 1-16,6 11 7 0,3 14-12 16,3 16 11-16,6 6-12 15,3 4 6-15,13-7-2 16,7-4 3-16,9-3-11 15,16-9 12-15,15-4-3 16,16-7 4-16,16-12-25 16,26-4-6-16,13-7 3 15,15-3 6-15,9-7 2 16,15-9 13-16,3 0 2 16,9-8 2-16,0-1 3 15,0-9-2-15,6-12-1 16,7-10 2-16,17-10 1 0,18-10-16 15,4-27-62-15</inkml:trace>
  <inkml:trace contextRef="#ctx0" brushRef="#br0" timeOffset="387063.2355">12577 14998 280 0,'-30'-16'2'15,"-7"-5"47"-15,-11-5-13 16,5 2-7-16,7 1 11 0,16 4-8 16,7 9-8-1,7 3 2-15,0 1-7 0,6 6 0 16,0 0-9-16,0 0-8 16,0 0-2-16,0 0-6 15,0 0 2-15,3 10-4 16,15 13 8-16,12 10 1 15,10 13 2-15,-1 7-3 16,3 4 0-16,1 5 2 16,-3 0 0-16,0-9-1 15,-2-3-1-15,-4-1 0 16,-6-2-2-16,1-5 2 16,-5-8-4-16,1-4-4 15,-4-8-6-15,-3-2-15 16,-1-6-27-16,2-6-38 0,-9-8-134 15</inkml:trace>
  <inkml:trace contextRef="#ctx0" brushRef="#br0" timeOffset="387405.2087">13126 14882 267 0,'0'0'78'16,"0"0"-66"-16,0 0 4 16,0 1 14-16,0 18-6 0,0 17-3 15,-12 14-2 1,-9 19-3-16,-4 11-7 0,-8 9 1 16,-3 3 0-16,-8 3-2 15,1-1-2-15,1 1 1 16,1-3-4-16,1-6-1 15,7-3 0-15,1-8-2 16,9-8 1-16,3-7-1 16,7-7 0-16,1-10-3 15,6-4 1-15,0-13-6 16,6-6-11-16,0-10-21 16,0-10-43-16,0 0-69 15,0-20-75-15</inkml:trace>
  <inkml:trace contextRef="#ctx0" brushRef="#br0" timeOffset="388052.4253">11561 14945 75 0,'0'0'240'16,"0"0"-227"-16,7 23-9 15,2 13 23-15,8 23 7 16,-1 11-4-16,2 10-6 15,3 2-9-15,-1 4-7 16,6 0-3-16,-4 0-1 16,7-4-3-16,-5-11-1 0,4 0 1 15,-4-5-1-15,-2-10-1 16,-2-3-4-16,-4-10 0 16,-4-7-9-16,-5-13-26 15,-4-13-27-15,-3-10-73 16,-1-9-58-16</inkml:trace>
  <inkml:trace contextRef="#ctx0" brushRef="#br0" timeOffset="388374.7373">11540 14809 291 0,'25'-42'32'0,"14"1"-15"15,12 2 10-15,8 6-14 16,6 9-10-16,3 12-2 16,4 5-1-16,1 7-3 15,3 0 1-15,-7 4 2 16,-8 13 0-16,-12 5 2 16,-10 5 1-16,-16 8 5 15,-10 12 3-15,-13 12 13 16,0 12-6-16,-24 13-5 15,-15 9-8-15,-6 3-3 16,-4-4-2-16,0-9 0 0,10-11-8 16,11-8-12-1,15-15-21-15,13-14-56 0,10-20-138 16</inkml:trace>
  <inkml:trace contextRef="#ctx0" brushRef="#br0" timeOffset="388944.7998">13555 15780 355 0,'2'0'79'0,"-2"0"-68"0,0-29 20 15,0-24-6-15,0-17-21 16,0-25 0-16,-6-12-3 16,-6-11 0-16,-1-17-2 15,10 9 0-15,3 17 1 16,0 24 2-16,0 37-1 16,9 23 4-16,-5 18-2 15,2 7-3-15,3 29-9 16,1 25 9-16,10 22 9 15,-3 13-6-15,5-4-2 16,1-9-1-16,6-17 0 16,-3-15 0-16,3-14 0 0,-6-13 0 15,2-12-2 1,2-5 0-16,-1-15 2 0,9-29 5 16,1-25-2-16,0-16-3 15,-7-8-2-15,0 3 0 16,-12 18-2-16,-2 25 4 15,-4 20 2-15,-5 22-2 16,-3 5 0-16,3 10-4 16,10 19 4-16,4 14 7 15,5 7 1-15,2 5-6 16,0-1-1-16,2-5-1 16,3-6 0-16,1-9 0 0,-1-5-2 15,0-6-7 1,-2-3-5-16,-2-11-23 15,-4-6-74-15,-1-3-200 0</inkml:trace>
  <inkml:trace contextRef="#ctx0" brushRef="#br0" timeOffset="389334.2556">14746 14783 319 0,'33'-3'34'16,"3"-1"15"-16,-5 1-1 16,-4 3-28-16,-14 0-12 15,-4 10-6-15,-9 9 2 0,0 12 0 16,-13 12 12-16,-12 2-6 16,2-5-4-16,4-10-2 15,11-10 1-15,8-7-5 16,0-3-4-16,11-3-4 15,15 0 2-15,12-1 6 16,5-2 3-16,5 1-3 16,1 2 1-16,-4 3 0 15,-9 3 3-15,-11 1-1 16,-7 2-1-16,-12 4 6 16,-6 9-1-16,-3 8 12 15,-27 12-6-15,-5 8-10 0,-7-1-3 16,0-2-3-16,3-2-10 15,-4-6-20-15,10-3-27 16,-2-11-132-16</inkml:trace>
  <inkml:trace contextRef="#ctx0" brushRef="#br0" timeOffset="424426.8231">25106 1360 132 0,'-9'-1'38'0,"-6"-13"-4"15,-3-6-3-15,-1 7-9 16,1 0-4-16,-6 3 2 16,6 2-6-16,2 0 11 15,-2 1-6-15,4 1 0 16,-2 3-6-16,4 2 2 16,-1 1-5-16,-2 0-8 15,-8 3-2-15,-6 18 1 16,-9 14 2-16,-5 16-3 15,-2 12 0-15,6 9 1 0,11 4 1 16,16 0-2-16,12-2-1 16,1-9 0-16,29-10-3 15,14-13 1-15,11-12 3 16,12-12 6-16,3-11-3 16,2-7 1-16,-7 0-2 15,1-18 0-15,0-14 2 16,2-12 2-16,-2-10-2 15,-6-8 0-15,-7-6 3 16,-12 1-5-16,-13-1 1 0,-13 3-2 16,-15 1 5-1,0 4-2-15,-27 6-4 0,-9 7-4 16,-14 12-3-16,-12 11 2 16,-5 9-2-16,-3 9-11 15,3 6-7-15,3 14-24 16,0 17-94-16</inkml:trace>
  <inkml:trace contextRef="#ctx0" brushRef="#br0" timeOffset="424743.3358">24553 2207 275 0,'0'1'30'16,"0"0"-30"-16,0 2 3 15,-2 3-3-15,-13 11-7 16,-18 10 7-16,-18 15 18 16,-17 11-15-16,-8 14 12 15,0 5-2-15,1 1-4 16,4 1-4-16,-4-1-4 15,-3 0 1-15,7-2-2 16,3-6 0-16,12-10-7 16,11-11-8-16,11-12-12 0,7-11-47 15,6-14-64 1</inkml:trace>
  <inkml:trace contextRef="#ctx0" brushRef="#br0" timeOffset="425124.8549">23538 2843 159 0,'-28'34'26'0,"-4"17"-22"16,-3 9 17-16,0 7 4 16,7 1 1-16,7-5-11 15,14-5-2-15,7-8 2 16,4-11-9-16,24-7 0 15,12-9 1-15,10-9 4 0,13-11-4 16,5-3 2-16,10-13 2 16,0-17-5-16,-1-8 0 15,-4-4-1-15,-6-3 2 16,-12 1 4-16,-13 4-8 16,-14 10 1-16,-16 6 1 15,-12 4-1-15,-7 1-4 16,-28 3-5-16,-14 2 0 15,-10 2 3-15,-5 4-2 16,-1 3 4-16,1 5-3 16,4 0-2-16,4 0-5 15,8 5-27-15,6 3-43 0,14-1-40 16</inkml:trace>
  <inkml:trace contextRef="#ctx0" brushRef="#br0" timeOffset="425574.3409">25404 2064 277 0,'-3'0'21'0,"3"0"-21"15,0 16-9-15,14 12 9 16,10 9 9-16,9 7-3 16,5 9 3-16,10 2 6 0,6 5 1 15,-2 7-6-15,6 2-1 16,0 2 3-16,1-4-4 16,-1-3-6-16,-3-6-1 15,-6-3-1-15,-4-7 0 16,-12-5-3-16,-8-4-10 15,-7-10-16-15,-2-11-67 16</inkml:trace>
  <inkml:trace contextRef="#ctx0" brushRef="#br0" timeOffset="425895.6626">26370 2589 254 0,'-3'0'30'0,"3"0"-30"16,0 18-10-16,0 12 10 16,1 8 1-16,12 1 2 15,4 4 1-15,2 0 1 16,1-1-5-16,-1-4 4 16,-1-7-1-16,-6-4 1 15,-3-8 3-15,-2-3-3 16,-5-5 7-16,-2 0 2 15,-12 4 3-15,-27 2 12 16,-17 4-12-16,-21 1-10 16,-15 1-4-16,-9-2-2 15,-2-1 0-15,5-1 0 0,11 1 0 16,13 2-15-16,15-3-16 16,17-8-84-16</inkml:trace>
  <inkml:trace contextRef="#ctx0" brushRef="#br0" timeOffset="426272.3248">26328 3173 155 0,'0'34'55'16,"0"13"-22"-16,0 4-16 0,-2 4-5 15,2 1-8 1,0 1 0-16,5-5 4 0,16-7 1 16,0-11-8-16,3-13 6 15,1-12-1-15,3-9 7 16,7 0 8-16,3-25 6 16,8-10 1-16,1-4 2 15,-4-3-7-15,-9 3-9 16,-11 5-3-16,-7-1-1 15,-13 2-7-15,-3 0-2 16,-7-2-1-16,-20 0-4 16,-9 6 2-16,-7 5-6 0,0 6 6 15,4 8-6-15,3 7-5 16,6 3-24-16,2 11-58 16,-1 15-51-16</inkml:trace>
  <inkml:trace contextRef="#ctx0" brushRef="#br0" timeOffset="426728.7658">26240 3701 368 0,'-9'7'0'0,"-3"7"0"15,-5 7 0-15,-8 10 3 0,-8 8-3 16,-1 0 1-16,0 4 0 16,1 1-1-16,3 3 2 15,2 2 0-15,2 0-1 16,6-5 1-16,6-5 3 16,4-10-1-16,5-6-4 15,4-8 0-15,1-3-1 16,0-5 1-16,0-3 0 15,0-2-1-15,0-2-2 16,0 0 0-16,0 0 2 0,0 0-1 16,0 0 1-1,0 0 1-15,0 0 0 0,0 0 3 16,0 0 1-16,0 0 1 16,0 0 0-16,0 0 1 15,0 0-3-15,-11 0-3 16,-3 1-1-16,-3 0 0 15,-1 2-3-15,3 0 4 16,-1 1-4-16,4 0-14 16,4-1-68-16,-1-3-104 15</inkml:trace>
  <inkml:trace contextRef="#ctx0" brushRef="#br0" timeOffset="427125.9979">25741 4246 60 0,'-4'13'122'15,"-1"8"-106"-15,1 5 2 16,1 7-1-16,2 2-1 15,1-1-1-15,0-6-8 16,0-5 0-16,13-6-2 16,4-7-3-16,2-6 8 0,5-4 1 15,4 0 7-15,8-9-1 16,3-12 1-16,4-7-8 16,0 1-1-16,-10-1-6 15,-9 4 4-15,-11 0-3 16,-8 3 4-16,-5 1 0 15,0 3 1-15,-3 0-5 16,-18 3-2-16,-5 1-2 16,-5 3 0-16,0 5-11 15,4 2-14-15,5 1-35 16,10 1-86-16</inkml:trace>
  <inkml:trace contextRef="#ctx0" brushRef="#br0" timeOffset="432586.1457">27653 3352 71 0,'0'0'42'16,"0"0"-2"-16,0 0-1 15,0 0 7-15,0 0-2 16,0 0-1-16,0 0-5 0,0 0-13 15,0 0-4-15,0-4-1 16,0-1-13-16,0-4-2 16,-3-2 0-16,-3-3 1 15,0-1-2-15,0-5 3 16,3-3 6-16,1-3-4 16,-1-3-3-16,2-1 2 15,-2 1 0-15,-2-4-6 16,1 0 7-16,-5-3-4 15,-3-6 1-15,-1-6 4 16,-4-6-4-16,-5-5-3 16,0-3-1-16,-1-1-1 15,-2 3 0-15,-1-2-1 16,-2-2 1-16,-5 1-1 0,-6-1 0 16,-5 2 0-16,-1 1 2 15,-3 4-2-15,0 2 0 16,-2 1 1-16,-1 3 0 15,0 3 3-15,-4-1 3 16,0 0-5-16,-5-4 0 16,-4 1-1-16,3-3 0 15,-6 0 1-15,-2 0-2 16,0 1 0-16,-5 0 0 16,2-3 0-16,-4-4 3 0,0 1-2 15,-6 0 3-15,1 5-1 16,-1 6 4-1,2 4-3-15,1 1-1 0,-2 4 1 16,2 4-3-16,0 2 1 16,4 3-2-16,-2 1-2 15,1 3 1-15,-11 5 0 16,-5 2-2-16,-7 6 1 16,-8 3 2-16,-4 7 0 15,-7 2-1-15,-5 2 0 16,-6 0 1-16,3 7-2 15,2 6 1-15,4 2 1 16,4 5-2-16,-3 4 1 16,-1 3 0-16,0 4 0 15,-1 6 1-15,0 5-1 0,-4 8-3 16,-1 3 4-16,5 9-1 16,4 7-6-16,9 8 5 15,1 6-1-15,4 3-2 16,3 3 3-16,6 0-3 15,6-2 5-15,10-4-2 16,16-5 2-16,7-3-1 16,13-2 2-16,6-2-1 15,9-1 0-15,12 5 0 16,8 7 1-16,7 8-1 16,0 9 0-16,10 5 0 15,11 2 0-15,6-2 0 0,6 0 1 16,10-6-1-16,5 1 0 15,8-1 0-15,8 4 0 16,9 7 0-16,4 1 0 16,1 2 2-16,5-2-2 15,6-3 0-15,2-1 0 16,6 0 0-16,7-9 1 16,6-8-1-16,3-7 2 15,6-9-2-15,3-4 0 16,1-5 0-16,2-5 0 15,2-1 0-15,0-6 1 16,-2-5 1-16,8-5 0 16,4-5 1-16,2-6 0 0,7-3-3 15,-1-4 0 1,-6-3 1-16,-2 0 2 0,-6-4-3 16,-2-1 7-16,3-4-4 15,1-6-1-15,1-3 3 16,2-3-2-16,-2-3 0 15,-5-14-3-15,-5-7 0 16,-10-2 5-16,-8-7-1 16,-6-4-3-16,-6-4 4 15,0-8-2-15,2-5 1 16,-2-3 1-16,-2-1-4 16,-5 2 0-16,-8 2-1 15,-2 1 1-15,-5 0-1 0,-3-4 0 16,-7 2 0-1,-2-1 0-15,-3-3 0 0,-4-4 0 16,-2-6 2-16,-6-3-2 16,-6-1-1-16,-6-2 1 15,-8 0 5-15,-4-1-3 16,-9 1-2-16,-5 1 3 16,-3 0 0-16,-2 5 0 15,-2 0-2-15,0-2 1 16,0 1 1-16,0 1-2 15,-9 2 0-15,0 5 2 16,-1 7-2-16,-4 3 1 16,1 0-1-16,-3 3-1 15,-1 0 1-15,-1 5-1 0,3 1 1 16,-3-1-2-16,3 0 2 16,-1 1-2-16,1 0 2 15,0 5-1-15,2 4 1 16,-2 5-1-16,3 2-1 15,-1 6 1-15,4 2 1 16,-1 6-1-16,6 4 1 16,-2 0-1-16,3 4 0 15,0 1 0-15,2 1 0 16,1 1 0-16,0 1 0 16,0 1 0-16,0 0 0 15,0 0-1-15,0 0 1 0,0 0 0 16,0 0-1-16,0 0 2 15,0 0-1-15,0 0 0 16,0 0 0-16,0 0 0 16,0 0-1-16,0 0 0 15,0 0 1-15,0 0-1 16,0 0-1-16,0 0 1 16,0 0 1-16,0 0-1 15,0 0-1-15,0 0 1 16,0 0 1-16,0 0 0 15,0 0 1-15,0 0-1 16,0 0 0-16,0 0 0 16,0 0-1-16,0 0 1 0,0 0-1 15,0 0 1 1,0 0-3-16,0 0 0 0,0 0 1 16,0 0-1-16,0 0 1 15,0 0 1-15,0 0-2 16,0 0 3-16,0 0-1 15,0 0 1-15,0 0 2 16,-2 0-2-16,2 0 2 16,-3 0-1-16,3 0 1 15,0 0-1-15,0 0 0 16,0 0-1-16,0 0 0 16,-1 0-1-16,1 0-1 15,0 0 1-15,0 0-1 0,-2 0 2 16,2 0 0-16,0 0 0 15,0 0 0-15,0 0 0 16,-1 0-2-16,1 0 0 16,-2 0-4-16,2 0 0 15,0 0-1-15,0 0-2 16,0 0 1-16,0 0 2 16,0 0 0-16,0 0-6 15,0 0 5-15,0 0-7 16,0 0-4-16,0 0-5 15,0-4-5-15,-1-3-39 16,-2-2-55-16,1-1-36 16</inkml:trace>
  <inkml:trace contextRef="#ctx0" brushRef="#br0" timeOffset="433748.6055">26916 1957 130 0,'-2'-4'25'15,"1"-1"-1"-15,1 3-8 16,-2-1 3-16,2-2 8 16,0 3 7-16,0-1 6 15,0-2-10-15,0-3-6 0,0-4-2 16,0-1-8-16,5 0 8 16,4 2-1-16,4 0-6 15,4-5-9-15,9-4 3 16,12-2-3-16,8-4 0 15,5 2 2-15,7 0-4 16,5 3 2-16,8 1-4 16,10 0 1-16,8 5 1 15,8 0 2-15,9 4-4 16,0 3 2-16,4 4-2 16,4 4 2-16,-1 0-1 15,-3 0-2-15,1 3 0 0,-7 4 1 16,-4 2 0-16,-1 0-1 15,-4 4 3-15,-2 4-2 16,-5 6 0-16,-8 5-2 16,-5 1 1-16,-6 5-1 15,-8-1 1-15,-6-4-1 16,-6 1 0-16,-8-7-1 16,-10-4 0-16,-6-6 1 15,-7-3 0-15,-7-2 0 16,-4-3 0-16,-1-3 0 15,-4 1-4-15,-1-3-5 16,-1 2-7-16,0-2-3 16,0 3-6-16,-4 2-29 0,-19 1-5 15,-11-3-58 1,-5-3-85-16</inkml:trace>
  <inkml:trace contextRef="#ctx0" brushRef="#br0" timeOffset="434124.8781">29195 1574 331 0,'-1'0'38'16,"1"0"-37"-16,0 0-1 16,7 12 0-16,14 8 6 0,7 8 3 15,7 5 2-15,2 7-4 16,2 2 2-16,-2 4 5 15,-6-3-3-15,-5-3-2 16,-2-5-3-16,-3-2-1 16,-6-6 2-16,-2-4 2 15,-5-3-3-15,-4-3-1 16,-2-1 0-16,-2-3-2 16,0-2 2-16,-3 0-2 15,-21 6 4-15,-14 1-2 16,-14 1-1-16,-10-1-3 15,-1-4 0-15,0-3-1 16,9 0-3-16,1-1-5 16,5-3-12-16,12-1-14 15,9-2-16-15,14-1-36 0,11-3-73 16</inkml:trace>
  <inkml:trace contextRef="#ctx0" brushRef="#br0" timeOffset="435338.2131">30643 1899 77 0,'17'-15'10'16,"-5"1"2"-16,-4-4 7 16,-7 3 19-16,-1-2-9 15,0 0 8-15,-10 0 1 16,-9 2 15-16,-3 0-21 16,0 5-2-16,-6 3-17 15,-3 6-4-15,-8 1-5 16,-9 1-3-16,-8 21 2 15,-7 8 0-15,-6 6-1 16,2 7-2-16,-2 4 7 16,-1 7-5-16,2 4 0 0,-7 7-1 15,-3 5 0 1,1 8 2-16,-5 8-3 0,-5 16 1 16,-5 9 1-16,-2 8-1 15,6 1-1-15,15-9 0 16,19-7 1-16,17 0 2 15,11 3-3-15,6 4 2 16,7 11 1-16,12 5 5 16,1-8-6-16,12-4 1 15,16-8-3-15,7-8 0 16,6-5 0-16,7-3 2 16,12-12 1-16,11-7 0 0,8-9 1 15,6-7 2-15,6-7-2 16,0-11 2-16,5-10 1 15,2-8-3-15,4-10 1 16,7-7-2-16,1-3 1 16,1 0-3-16,0-15 2 15,-3-3 2-15,1-5-5 16,0-3 4-16,1-4-4 16,3-4 5-16,1-4-4 15,2-2-1-15,-4-4 3 16,-4-8-3-16,-8-7 1 15,-6-8 1-15,-6-7 3 16,-9 1-3-16,-9-2-1 0,-8 0 3 16,-9 0 2-1,-10-6 0-15,-10-1-4 0,-6-1 1 16,-7-3-2-16,-6-5-1 16,-2-5 3-16,-6-3-3 15,-6-4 5-15,0-1-5 16,-3-2 0-16,-21 2 0 15,-6 3 1-15,-6 8 0 16,-3 10-1-16,-4 13 0 16,0 9 1-16,-2 10-1 15,5 3 2-15,0 0-2 16,4 3 2-16,0 0-1 16,5 1 0-16,0 0-1 15,-2 1 0-15,-3 1 1 0,-6 2 0 16,-6 2-1-16,-3 2-2 15,-1 4 0-15,-1 1 2 16,5 7 0-16,3 3 1 16,8 4-1-16,5 3 0 15,3 2 0-15,2 1 2 16,-2 0-1-16,-3 1 0 16,-7-1-1-16,-3 1 0 15,-3 0 0-15,0 3 1 16,4 0-1-16,0 2-3 15,2 1 3-15,0 3 0 16,-2-2-2-16,4 1 2 16,2 1 0-16,7-2 0 0,3 2-2 15,-1-1-3-15,4 1 2 16,3 1-4-16,-1-2 5 16,2 2-9-16,-1 0-2 15,-5 0-5-15,-1 0-2 16,1 9-4-16,-3 4-5 15,2 2-11-15,2 5-23 16,1 1-27-16,7-3-53 16</inkml:trace>
  <inkml:trace contextRef="#ctx0" brushRef="#br0" timeOffset="436710.1813">27406 1270 90 0,'-10'-3'17'15,"1"-1"15"-15,5 4-3 16,-2 0-3-16,0 0-3 16,0 0 18-16,-3 0-8 15,-3 0-11-15,-7 0-10 16,-8 15-10-16,-9 6 9 15,-3 7 3-15,-4 7 5 16,-8 4-5-16,-3 6-2 16,-5 6 4-16,-5 3 0 15,-2-2 3-15,3-2-5 0,8-3-2 16,12-2-6-16,8-5 0 16,10-5-1-16,6-5-5 15,5-6 1-15,4-4-1 16,2-2 0-16,4-3 0 15,2-2 0-15,2-3-1 16,0 3 0-16,6 1 1 16,12 4 0-16,6 2 1 15,10 2 4-15,8 1 2 16,7-3-5-16,7-2-2 16,3-1 2-16,6-3-1 15,4 2 3-15,2-2-1 0,2 0-2 16,3-2-1-16,-3 0 0 15,-3-2 6-15,-6-2-6 16,-11-2 1-16,-7-2-1 16,-7-2 0-16,-7-2 2 15,-3 1-1-15,-9-1-1 16,-7 0 2-16,-6 0-1 16,-2 0-1-16,-5 0-1 15,0 0-4-15,0 0-1 16,0 0-1-16,0 0-7 15,0 1-15-15,0-1-29 16,0 0-57-16,0 0-122 16</inkml:trace>
  <inkml:trace contextRef="#ctx0" brushRef="#br0" timeOffset="441795.5314">14172 3045 16 0,'-13'0'8'0,"2"-3"4"15,2-9 4-15,3 0 2 16,-3-5-7-16,1 6 7 16,4-1-8-16,-2 3 1 15,0 0 14-15,3 2-10 16,-3 2 7-16,2 3 23 0,-2 0-19 16,3 0 5-1,-5 1 2-15,3-2 3 0,2 1-9 16,-1 1 2-16,3 1 2 15,1 0-12-15,0 0-3 16,0 0-7-16,0 0-4 16,0 0-1-16,-3 0 2 15,3 0-6-15,0 0-4 16,-3 14-2-16,-9 24 6 16,-11 20 3-16,-6 18 2 15,-7 5-5-15,0 2 5 16,3-3-5-16,2 2 0 15,1 0 0-15,0-3 0 16,8-7 0-16,-1-13 0 16,10-8 0-16,1-13 0 0,2-9 0 15,-1-4-1 1,6-11 1-16,4-4-5 0,1-6-12 16,0-4-17-16,0 0-33 15,6-10-6-15,18-30-25 16</inkml:trace>
  <inkml:trace contextRef="#ctx0" brushRef="#br0" timeOffset="442145.236">14054 2840 282 0,'0'0'56'15,"0"0"-56"-15,0 0-10 16,7 15 7-16,3 11 3 16,6 14 19-16,0 8 4 15,2 8 3-15,3 5 0 16,3 2-11-16,1 2 1 16,5 2-7-16,4 2-4 15,2 0 4-15,-3-4-5 16,0-2-1-16,-7-5-3 15,0-3 1-15,-8-5-2 16,0-8 1-16,-6-7-1 16,-8-5 0-16,-1-8-2 15,-3-2-2-15,0-7-12 0,-7-5-32 16,-8-3-3-16,-3-5-32 16,-3 0-44-16</inkml:trace>
  <inkml:trace contextRef="#ctx0" brushRef="#br0" timeOffset="442529.0981">13796 3517 194 0,'0'0'33'16,"0"-1"-32"-16,0 1-1 15,12-1 3-15,8-1 7 16,6 1 0-16,0-4 3 15,9 3 3-15,-2-4-6 16,6 0 11-16,-4-2-4 16,5-2 0-16,1-1-8 0,1-2 0 15,-2 2-9-15,-1 0 0 16,-7 1-8-16,3 3-12 16,-8 0-46-16,-12 1-103 15</inkml:trace>
  <inkml:trace contextRef="#ctx0" brushRef="#br0" timeOffset="443054.6174">12474 3246 81 0,'-9'-8'216'16,"9"7"-191"-16,0 1-25 15,0 0-6-15,0 7-12 16,0 20 17-16,12 16 1 16,4 15 7-16,4 10 5 15,-1 9-4-15,5 2-6 0,4-2 5 16,-2-7-5-16,3-9-2 16,3-15 2-16,-2-11 0 15,-5-10 0-15,2-10 2 16,-5-6-3-16,-2-9 7 15,2 0 1-15,5-14 4 16,-1-21-2-16,12-19-2 16,6-24-6-16,3-12 0 15,0-5-3-15,-2 2 0 16,-7 10 0-16,-5 10-3 16,-8 10-3-16,-1 13 2 15,-2 9-2-15,1 8-23 0,-3 10-42 16,6-2-91-16</inkml:trace>
  <inkml:trace contextRef="#ctx0" brushRef="#br0" timeOffset="443849.5632">14951 2967 17 0,'0'0'152'0,"-4"0"-139"0,1 2-6 16,-1 16 9-16,-5 16 13 16,0 12 5-16,-7 12 9 15,2 9-12-15,1 6-4 16,1 0-8-16,6-1 1 15,2-2-1-15,4-4-6 16,0-1-7-16,4-3 4 16,8-7 1-16,1-7-10 15,10-10 5-15,-4-9-3 16,8-5-1-16,-5-6-1 16,7-8 4-16,2-5-4 15,6-5 1-15,9-1 2 0,8-21 0 16,3-7-3-16,-6-3-1 15,-8-3-6-15,-9 0-5 16,-11-1-26-16,-12-7-41 16,-9-5-59-16</inkml:trace>
  <inkml:trace contextRef="#ctx0" brushRef="#br0" timeOffset="444058.7788">14931 3066 217 0,'0'0'0'0,"0"0"-8"16,20 0 8-16,9 0 12 16,13 0-11-16,3-3 5 15,4 0-6-15,-7 2-1 16,-3 1-21-16,-14 0-32 15</inkml:trace>
  <inkml:trace contextRef="#ctx0" brushRef="#br0" timeOffset="444268.3241">14947 3535 172 0,'4'0'12'0,"21"0"-12"16,11 0 20-16,13 0-8 16,13-9-7-16,9-5-5 15,8-2 0-15,4-2-6 16,-1-1-5-16,5-3-20 16,-5-1-38-16</inkml:trace>
  <inkml:trace contextRef="#ctx0" brushRef="#br0" timeOffset="445279.7948">16071 3188 221 0,'-17'-13'27'16,"-5"-2"5"-16,-12-3 10 16,-11 0-20-16,-13-2-2 15,-20-1-11-15,-15-2 2 16,-15-3 4-16,-9-1 2 15,-3-5-4-15,-7 1-3 16,-8-4 3-16,-9 1-5 16,-14 4-1-16,-15 4-1 15,-8 6-4-15,-8 10 0 16,1 9 0-16,-3 1-2 16,-4 10 0-16,-4 12 1 15,-1 10 0-15,0 4 2 0,16 10 0 16,13 7 1-16,12 6 1 15,9 8-3-15,7 6 3 16,19 7-3-16,18 5 0 16,21 5-1-16,27 9 0 15,22 3-1-15,20 1-2 16,16 1 0-16,16-2 1 16,29-2 0-16,19-1 0 15,25-7 1-15,22-6 0 16,11-12-2-16,17-6 1 15,9-8 1-15,17-13 1 16,13-7-1-16,10-15 2 0,15-9-2 16,-9-15-2-16,-2-1 2 15,-11-4 0-15,1-19 2 16,10-6-1-16,2-11 1 16,3-9-2-16,-12-6-2 15,-14-6 2-15,-23 2-1 16,-18 1 1-16,-15 4 0 15,-18 4 1-15,-9 0 1 16,-18 0-2-16,-11-3 0 16,-7-3 0-16,-11-5 2 15,-4-3-1-15,-2-2 0 16,-5-6-1-16,-5 3 1 16,-4 6-1-16,-3 9 1 0,-5 12-1 15,-2 11 1 1,-5 9 0-16,0 10 3 0,-3 5 0 15,1 2-1-15,-4 3-3 16,3 0 1-16,-2 1-2 16,1 0 0-16,-1-2 1 15,1 1 0-15,-1 1 0 16,1 1 1-16,-2-1-1 16,0-1 0-16,0 1 0 15,0-1 1-15,0 0-1 16,0 0 1-16,0 1-1 15,0-1 0-15,0 1 0 16,0-1 0-16,1 1 0 16,-1-2 0-16,0 2 0 0,0-1 0 15,0 1 0-15,0-1 0 16,0 1 0-16,0 1 0 16,2-1 0-16,-2 1 0 15,0 0 0-15,0 0 0 16,0 0 0-16,1 0 0 15,-1-2 0-15,0 1-1 16,0-1 1-16,0 2-2 16,0 0 0-16,0 0-2 15,0 0-3-15,0-1-13 16,3-1-29-16,4 1-24 16,0-3-23-16,-1 1-1 15,3 0-75-15</inkml:trace>
  <inkml:trace contextRef="#ctx0" brushRef="#br0" timeOffset="454681.3889">26331 3526 4 0,'98'-77'0'0,"-14"20"-4"15</inkml:trace>
  <inkml:trace contextRef="#ctx0" brushRef="#br0" timeOffset="462755.8021">13357 3503 9 0,'118'-56'24'0,"-3"5"-20"0,-7 7 1 16,-4 8-5-16,-10 6-3 15,-6 8-5-15,-10 6-6 16,-4 7 10-16</inkml:trace>
  <inkml:trace contextRef="#ctx0" brushRef="#br0" timeOffset="463542.1656">14266 3024 114 0,'-42'-49'18'0,"-7"5"-20"16,-2 4 4-16,-6 4-1 16,-4 1 0-16,-6 2 2 15,-12-1 1-15,-9 1 5 16,-3 1 19-16,-12 5 3 15,-11 7-3-15,-9 13-7 0,-13 7-15 16,-10 11-5 0,-5 21-2-16,-4 10-5 0,-4 10 4 15,-6 17-1-15,-14 12 3 16,0 8 1-16,-3 7 1 16,18 1 0-16,24 0 4 15,22 3-6-15,30 3 0 16,21 9-2-16,16 5 2 15,21 7 0-15,17 6-1 16,13-2 1-16,19-2-1 16,36-7 1-16,26-15-3 15,26-11 0-15,35-6 2 16,31 0 1-16,24-6 1 16,21-4 0-16,7-16-1 15,11-18 2-15,4-17-2 0,11-19 1 16,0-7 2-16,-13-13 0 15,-13-20 0-15,-7-13 0 16,-6-17-2-16,1-14 4 16,-2-7-5-16,-10-5-6 15,-19 0 6-15,-7-3 13 16,-16 2-13-16,-16 0-3 16,-16-1 0-16,-24-2 3 15,-25-3 8-15,-20-1 22 16,-21-6-12-16,-21-3 10 15,-16 0-12-15,-20 0-5 16,-35 3-7-16,-26 7-4 0,-29 7-1 16,-23 13-9-16,-13 14 2 15,-17 12 4-15,-9 14-2 16,-6 11-11-16,-21 12-2 16,-5 10 8-16,7 3-15 15,15 6-31-15,22 6-36 16</inkml:trace>
  <inkml:trace contextRef="#ctx0" brushRef="#br0" timeOffset="503384.774">13387 9172 381 0,'-56'0'26'15,"-6"0"-16"-15,4-4-5 0,19 4 16 16,-1 6-8-16,-5 8-3 15,-1 9 2-15,1 3 0 16,7 11-5-16,9 6-1 16,6 16 1-16,13 9-2 15,7 9 0-15,3 3 1 16,9-1-2-16,24 0 0 16,16-3 0-16,12-7-4 15,14-15 1-15,13-19-1 16,15-18-2-16,8-17 2 15,9-3 0-15,-7-30-1 16,1-17 1-16,-14-16 0 16,-12-16 0-16,-9-7 2 0,-15-11-2 15,-15-2 2-15,-13 2 2 16,-21-2-2-16,-15 13 1 16,-19 13-3-16,-26 10-1 15,-21 17-2-15,-11 18-3 16,-7 15 6-16,-7 13 0 15,0 3 1-15,3 17 0 16,6 12-1-16,12 1 0 16,8 7-5-16,16-2-1 15,17 1-7-15,17 1-18 16,12-1-39-16,6 1-48 16</inkml:trace>
  <inkml:trace contextRef="#ctx0" brushRef="#br0" timeOffset="503736.5457">14343 9419 391 0,'8'13'0'16,"7"-1"2"-16,15 5 1 16,5 3 5-16,7-3-2 15,7 6 3-15,5-1-3 0,9-1-2 16,2 2 1-16,7-2-2 16,-1 0-1-16,7 0 5 15,0-1 1-15,0 0 1 16,3 0-5-16,3-8-4 15,-2 1 2-15,-2-6-1 16,1-3-1-16,-9-4-5 16,-14 0-10-16,-15 0-36 15,-24-8-215-15</inkml:trace>
  <inkml:trace contextRef="#ctx0" brushRef="#br0" timeOffset="504058.8743">15477 9429 276 0,'13'29'11'0,"26"-2"-9"16,7 6 6-16,-2-4-3 15,-5 1-5-15,-5-3 2 16,-6 0-2-16,-2-8 5 15,-6 1 1-15,0-3 13 16,-11-1 6-16,-6 0 3 16,-3 3-8-16,-3 6-2 0,-27 8-5 15,-15 6-10 1,-7 4-3-16,-12 0 2 0,-5 0-2 16,11-7 0-16,3-7-2 15,15-11-5-15,8-5-22 16,16-6-65-16,7-7-142 15</inkml:trace>
  <inkml:trace contextRef="#ctx0" brushRef="#br0" timeOffset="504510.033">16227 9752 163 0,'-34'47'9'15,"3"6"-8"-15,5 2 10 16,9-2 7-16,11-7 11 16,6-6 4-16,0-10-10 15,19 0-4-15,8-7-3 16,1-6-10-16,8-7 1 15,6-10 4-15,5 0 3 16,9-17-11-16,8-17 2 16,-3-11 21-16,-3-9-13 15,-7-5-13-15,-9-5 14 0,-8-4 2 16,-13-1-1-16,-9 3-1 16,-12 0-1-16,-14 9-6 15,-21 5 0-15,-10 12 2 16,-14 13-1-16,-3 8 10 15,-6 9 2-15,-4 9 2 16,8 1-5-16,1 0-17 16,8 11-1-16,4 6-10 15,5 3-20-15,4-1-29 16,10 4-74-16,9-3-140 16</inkml:trace>
  <inkml:trace contextRef="#ctx0" brushRef="#br0" timeOffset="505364.3852">16726 9794 216 0,'-12'2'35'15,"9"1"-3"-15,3-3 7 16,0 0-14-16,0 0-3 16,0 2-5-16,0-2-6 15,0 0-1-15,0 0-6 16,0 0 4-16,0 0-5 15,0 0 4-15,0 0 0 16,0 0 5-16,0 0 3 16,0 0-2-16,0 0-1 15,0 0 0-15,0 0 0 0,0 0-7 16,12-9 2-16,18-17 2 16,15-8-3-16,16-5-4 15,7-7 3-15,16-7 2 16,15-9-4-16,11-6 3 15,6-4-2-15,2-1 0 16,-1 1-4-16,-1-1 5 16,-5 0-4-16,3 1 0 15,-10 3 1-15,1 3 2 16,-6 5-4-16,-6 5-4 16,-8 5 3-16,-6 6 1 15,-8 6 0-15,-10 6 0 0,-12 7 0 16,-13 8 0-16,-13 7 0 15,-11 4-1-15,-5 7-3 16,-7 0-2-16,0 0-7 16,-3 0-29-16,-14 16-68 15,-5 3-115-15</inkml:trace>
  <inkml:trace contextRef="#ctx0" brushRef="#br0" timeOffset="505754.2597">18176 8649 348 0,'-11'0'55'0,"8"0"-47"16,3 0-1-16,0 0 6 15,3-3-7-15,26-7 0 16,13-6 3-16,16-4-4 16,9-1 1-16,3 3-5 15,5 3 2-15,-13 0 3 16,-4 4-2-16,-11 7-2 16,-7 4 2-16,-10 0-3 0,-12 0 3 15,-7 14-4 1,-9 9 5-16,-2 10 4 0,-12 11 2 15,-17 8-6-15,-10 8-3 16,-6-1-2-16,-1-3-3 16,4-3-3-16,5-13-14 15,16-10-24-15,10-14-40 16,11-15-65-16</inkml:trace>
  <inkml:trace contextRef="#ctx0" brushRef="#br0" timeOffset="506210.7313">19041 8173 389 0,'-22'0'8'0,"-8"4"6"16,-2 25 14-16,-1 11-19 15,-6 20 2-15,4 9 4 16,4 4-5-16,9 6 4 16,7-6 0-16,15-8-3 15,0-8-3-15,12-11-2 16,16-10-3-16,9-12 0 16,6-12 2-16,5-12-3 15,4 0 4-15,7-29 0 0,-1-14-3 16,0-13 0-16,-4-6 0 15,-2-7 0-15,-13-5-1 16,-9-8 5-16,-13-2-2 16,-14 2-2-16,-3 9 0 15,-15 13 2-15,-22 14-3 16,-6 11-1-16,-5 11 2 16,-6 8 1-16,1 12-2 15,-2 4-2-15,-4 0-2 16,3 14-3-16,0 9-9 15,4 0-18-15,5 4-14 16,3-1-45-16,7 0-123 16</inkml:trace>
  <inkml:trace contextRef="#ctx0" brushRef="#br0" timeOffset="506864.1591">16613 9950 256 0,'0'0'92'15,"0"1"-85"-15,10 2-3 16,15 4 14-16,11 3-6 15,9 2 3-15,8 5 3 16,9 6 1-16,2 1-3 16,1 4 10-16,10 2-10 15,0 1-1-15,-1 1-5 16,4 1 2-16,-7-2-5 16,1-2 0-16,-5 0-5 15,-1-5 4-15,-5-2-2 0,-1-8-2 16,-9-1-1-16,-5-3-1 15,-9-6 0-15,-9 2-4 16,-5-5 0-16,-11-1-13 16,-5 0-14-16,-4 0-47 15,-3-8-130-15</inkml:trace>
  <inkml:trace contextRef="#ctx0" brushRef="#br0" timeOffset="507254.0666">17610 9986 312 0,'0'0'115'15,"0"0"-113"1,5 17-2-16,13 13 8 0,4 6-5 16,4 4 5-16,5 4 2 15,3-2-3-15,1-2 4 16,5-1-2-16,-4-6-4 15,-2-7 1-15,-1-2 2 16,-3-4-3-16,-10-3-3 16,-5-4 1-16,-5 2 0 15,-10-2-2-15,0 1 2 16,-14 0-3-16,-11-1 3 16,-10-3-1-16,-4 0 1 15,-5-7-1-15,-4 1 0 16,-7-2-1-16,0 1-2 0,0 1 2 15,0 2-1-15,5 1 0 16,2 0 0-16,5 3-1 16,9 0-7-16,5-1-7 15,12-2-17-15,10-3-70 16,7-4-125-16</inkml:trace>
  <inkml:trace contextRef="#ctx0" brushRef="#br0" timeOffset="508244.251">18279 10363 217 0,'-26'-10'34'0,"-4"3"-4"16,-5 1 13-16,3 6-15 15,-6 0-9-15,-6 0 6 16,-3 3 2-16,2 7-5 16,-1 4-2-16,4 3-2 0,8 6-6 15,1 6-3 1,4 11-2-16,9 9-2 0,8 8-1 15,5 5 0-15,7 1 5 16,16 6-3-16,13-3 0 16,12-3-2-16,11-4 0 15,11-6-4-15,5-13 0 16,10-7 0-16,4-13 0 16,-5-13 0-16,4-7 0 15,0-7 1-15,-2-23-1 16,-8-13 2-16,1-13 0 15,-5-10 1-15,-8-7 1 16,-7-9-2-16,-11-4-1 16,-17-3 0-16,-15 0-1 15,-9 3 0-15,-16 6 0 0,-23 17 0 16,-10 8-1-16,-9 17 1 16,-16 13 1-16,-6 9-1 15,-9 12 2-15,-3 4 1 16,-1 0 3-16,5 20 1 15,10-1 0-15,3 4-3 16,17-2-4-16,12-2-4 16,16-3-10-16,15-2-11 15,9-1-30-15,6-3-112 16</inkml:trace>
  <inkml:trace contextRef="#ctx0" brushRef="#br0" timeOffset="509316.296">16486 9495 42 0,'-9'3'241'0,"-1"-3"-200"15,3 0 2-15,4-17 6 16,2-11-8-16,-2-7-14 15,0-7-1-15,-3-4-1 16,0-10-1-16,0-11-8 16,-2-9-3-16,2-17-2 15,2-13-4-15,-1-18-6 0,2-19 0 16,3-9-1 0,0-2 0-16,0 12 0 0,5 13 2 15,7 13-1-15,3 14 1 16,-3 9 1-16,-2 9 1 15,0 6-4-15,0 6 1 16,-4 6-1-16,-3 7 0 16,-3 8 0-16,0 8 0 15,0 7 1-15,0 15 0 16,0 6-1-16,-3 6 1 16,0 5 2-16,0 4-3 15,0 0 0-15,0 0 0 0,-2 0 2 16,2 0-2-16,0 0-2 15,-6 0-1-15,2 17 0 16,-8 8 0-16,-9 9 0 16,2 5 2-16,-8 10 0 15,0 1 0-15,-4 4 1 16,1-2 0-16,-3-1 0 16,4-7-2-16,3-9 2 15,5-4 0-15,5-7 0 16,7-7-1-16,4-7-1 15,3-2-1-15,4-6-1 16,1-2 3-16,0 0-2 16,0 0 2-16,0 0 1 0,0 0-1 15,0 0 1-15,0 0-3 16,0 0-3-16,0 0-3 16,0 0 2-16,0 0-1 15,0 0-3-15,0 0-6 16,0 0-13-16,0 0-43 15,0 0-88-15</inkml:trace>
  <inkml:trace contextRef="#ctx0" brushRef="#br0" timeOffset="509645.4554">16511 7178 361 0,'0'0'12'16,"4"0"-12"-16,7 7 0 15,4 17 4-15,4 9-1 16,8 9 5-16,-1 3 6 15,3 0-3-15,3 5 10 16,-2-4-12-16,-1-2-3 16,0-6-1-16,-6-7-5 15,0-6 0-15,-7-5-2 0,-1-7-5 16,-4-9-15-16,-5-4-33 16,1 0-75-16</inkml:trace>
  <inkml:trace contextRef="#ctx0" brushRef="#br0" timeOffset="510156.5914">16678 6617 419 0,'-58'-29'21'0,"3"12"-2"16,-5 3 1-16,-4 9 1 15,-11 5-10-15,1 0-6 16,2 12 7-16,8 6-2 16,8 4-6-16,14 2-2 15,9 8 4-15,13 5-5 16,11 9-1-16,9 10-1 16,9 7 1-16,24 6 2 15,13 2 0-15,12-6 1 16,10-9-2-16,7-9 0 15,6-18-1-15,4-12 2 16,2-17-2-16,4-1 3 16,-3-32 0-16,-3-13 0 0,-3-12-1 15,-8-7 2 1,-10-7-4-16,-8 0 8 0,-18-1-6 16,-12-1 3-16,-20 4-2 15,-6 0 0-15,-25 4-2 16,-17 6-1-16,-13 7 4 15,-14 11 1-15,-13 12-2 16,-8 12 1-16,-1 11 0 16,5 7-4-16,10 7-1 15,4 21-3-15,10 9-8 16,11 7-12-16,8 4-9 16,14 1-18-16,13 0-45 0,10 0-113 15</inkml:trace>
  <inkml:trace contextRef="#ctx0" brushRef="#br0" timeOffset="523496.3697">2424 2326 470 0,'0'-5'17'16,"0"-2"-11"-16,0 7-2 15,0 0-4-15,0 0-8 16,0 6 0-16,15 11 8 16,9 8 6-16,7 9-1 0,2 2-4 15,3 5 6-15,0 5-3 16,4 2-1-16,-6 8 1 15,2 2-1-15,-3 1-3 16,-3-3 0-16,-5-7-2 16,-7-7-2-16,-3-13-18 15,-9-11-52-15,-6-18-82 16</inkml:trace>
  <inkml:trace contextRef="#ctx0" brushRef="#br0" timeOffset="523848.158">2290 1840 464 0,'-3'-3'49'0,"3"1"-42"16,0 2-7-16,0 0-4 15,16-2-9-15,17-1 13 16,15 0 2-16,13 0-2 15,2 3 2-15,5 0 0 16,-1 13 1-16,-4 12-3 16,-5 11 2-16,-10 7 1 15,-2 8 0-15,-7 6-2 16,-6 5 3-16,-6 11 1 16,-8 9 1-16,-13 7 0 15,-6 5 0-15,0-4-3 0,-15 1-2 16,2-8-1-16,-2-5 0 15,0-7-4-15,0-7-3 16,0-5-30-16,3-13-60 16,3-22-167-16</inkml:trace>
  <inkml:trace contextRef="#ctx0" brushRef="#br0" timeOffset="524230.9883">3179 2562 319 0,'27'-3'16'0,"15"-9"33"15,13-7-3-15,0-4-12 16,3-9-19-16,-11-3-5 16,-9-6 2-16,-5-5-1 15,-8-7-1-15,-11 0 2 16,-8 6-6-16,-6 5 2 15,-9 8 0-15,-21 8-8 16,-19 11 0-16,-9 12 0 16,-11 3 3-16,-4 27 4 15,4 13 1-15,5 12-4 16,10 4-3-16,10-1 7 16,14-3-4-16,18-8-4 0,12-4-1 15,0-2 0 1,25-4-2-16,14-3-3 0,13-6 4 15,12-9-5-15,8-9-2 16,13-7-7-16,-3-10-22 16,-3-23-54-16,-16-7-232 15</inkml:trace>
  <inkml:trace contextRef="#ctx0" brushRef="#br0" timeOffset="524611.8132">3833 2324 275 0,'19'3'2'0,"8"-3"39"15,4 0 12-15,5-6-7 16,7-21 1-16,5-12-3 16,4-12-13-16,-4-4-16 15,-8 0-8-15,-16 4-1 16,-12 4-2-16,-12 7-1 15,0 8 2-15,-24 7-4 16,-15 10 3-16,-4 11 0 16,-8 4 2-16,-4 15-1 15,6 17 1-15,1 12-5 16,5 4-1-16,10 3 4 16,9-3-3-16,9-2-1 15,15-3-1-15,0-5-5 0,21-5-1 16,15-4 2-16,16-9-1 15,9-12 5-15,14-8-9 16,5 0-3-16,-2-18-4 16,-6-13-12-16,-11-10-37 15,-15-7-75-15</inkml:trace>
  <inkml:trace contextRef="#ctx0" brushRef="#br0" timeOffset="524822.5036">4577 1810 291 0,'9'7'24'0,"10"26"9"0,4 16 42 16,2 12-40-16,5 2-7 15,3 1-5-15,1-2-10 16,-1-6-2-16,3-1-7 16,-1-4-2-16,-5-2-2 15,-7-6-1-15,-7-9-7 16,-7-9-5-16,-4-14-19 15,-5-6-49-15,-2-5-40 16</inkml:trace>
  <inkml:trace contextRef="#ctx0" brushRef="#br0" timeOffset="525108.279">4544 1759 71 0,'0'-13'298'16,"0"2"-284"-16,15-3-9 15,18-1 6-15,9 1-6 16,10 1 1-16,3 4 3 16,5 5-1-16,-2 4 5 15,0 0 10-15,-7 0-7 16,-11 13-5-16,-10 5-1 16,-12 4-3-16,-9 5 2 15,-9 8-1-15,0 8 3 16,-15 8-2-16,-15 1-4 15,0-5-5-15,-1-8 1 0,4-9-2 16,5-7-6 0,5-12-20-16,4-11-59 0,10-3-140 15</inkml:trace>
  <inkml:trace contextRef="#ctx0" brushRef="#br0" timeOffset="525631.9089">5138 1435 371 0,'0'0'10'0,"9"10"1"16,7 18 0 0,4 14 27-16,5 7 1 0,5 3-23 15,3-2-5-15,3-6-1 16,2-8-5-16,1-9 3 15,-6-9-8-15,-8-10 0 16,-8-4 0-16,-4-4 0 16,-10 0 0-16,3-24 1 15,0-18 12-15,0-20-11 16,-4-14-2-16,-2 1-2 16,0 9 1-16,0 17 1 15,0 21 0-15,0 16 3 16,0 10-3-16,1 2-2 15,11 13-9-15,10 13 8 16,4 14 3-16,5 1 4 0,3-3-2 16,-5-4 0-16,5-10 2 15,-3-8-4-15,-5-9 1 16,2-7 2-16,-4 0 1 16,1-22 2-16,2-16 7 15,0-10 3-15,-6-4-1 16,-5-5-1-16,-11 3 1 15,-2 0-7-15,-3 6-6 16,0 7 1-16,0 12-3 16,-3 10 0-16,3 10-6 15,0 7-10-15,0 2-37 16,6 4-60-16,13 13-171 16</inkml:trace>
  <inkml:trace contextRef="#ctx0" brushRef="#br0" timeOffset="526090.5624">6485 1270 412 0,'-4'0'47'16,"-11"0"8"-16,-9-14-36 15,-3-8-11-15,-7 0 0 16,4 1 0-16,5 2 2 15,8 8 1-15,4 7 5 0,4 4 0 16,3 0-7-16,-5 20-9 16,-5 20-6-16,1 12 3 15,3 1 3-15,9-8-1 16,3-10-2-16,3-6 1 16,15-9-3-16,-3-8 4 15,6-6 1-15,1-6-3 16,5-5 2-16,7-23 1 15,2-9-2-15,-3 2 1 16,-5 7-2-16,-14 11 3 16,-4 11 0-16,-7 5 0 15,-3 1 0-15,0 0-4 16,3 0-5-16,3 10 6 16,0 3 3-16,6 2 4 15,0-1-3-15,0-4-1 0,3-3 1 16,3-3-2-16,4-4-3 15,8 0-8-15,9-21-24 16,4-10-89-16,2-11-192 16</inkml:trace>
  <inkml:trace contextRef="#ctx0" brushRef="#br0" timeOffset="526292.8023">6881 985 278 0,'0'0'106'0,"0"20"-103"0,0 12 3 16,0 12 31-16,0 5-2 16,7 1 2-16,8-3-5 15,1-3-23-15,4-3-4 16,-1-6-5-16,-2-6-3 16,-1-10-7-16,-4-6-23 15,0-13-85-15,-3-6-241 16</inkml:trace>
  <inkml:trace contextRef="#ctx0" brushRef="#br0" timeOffset="526496.3771">7192 1017 171 0,'8'35'109'0,"1"9"-32"16,3 3-17-16,1 4-13 15,-2-1-23-15,2 0-12 16,2-4-9-16,1-6-3 16,1-6 0-16,-1-12-11 15,1-14-52-15,2-8-104 16</inkml:trace>
  <inkml:trace contextRef="#ctx0" brushRef="#br0" timeOffset="526771.4291">7592 972 376 0,'-30'7'7'15,"-8"19"33"-15,-4 4-10 16,3 3-15-16,6-7 17 16,14-10 8-16,8-7-16 15,8-2-12-15,3-3 0 16,0 3-10-16,0 4-2 15,17 5 0-15,11 1 6 16,8 0-1-16,3-5-1 16,1-1-1-16,-1-1-3 15,-5 0-2-15,2-1 0 16,-3 0-8-16,7-1-11 0,2-2-17 16,3-6-87-1</inkml:trace>
  <inkml:trace contextRef="#ctx0" brushRef="#br0" timeOffset="528047.3561">8702 938 507 0,'0'0'11'0,"-4"-7"44"0,-8-5-39 16,-6-3-11-16,-6-3-5 15,-3-3 2-15,-7-2 3 16,-6-1 6-16,-5-1-2 16,-12 2 6-16,-13 1-7 15,-9 5 1-15,-18 3-2 16,-6 2-2-16,-9 2 0 15,9-1-2-15,3-3 0 16,2-3 5-16,4-1-2 16,-6-2-1-16,0 3-3 15,-12 2 1-15,-4 5-3 16,-20 10 0-16,-18 0 0 0,-7 18-4 16,-15 13 1-1,-6 7-3-15,-6 9 4 0,-3 2 2 16,-7 3 1-16,11-2 3 15,14-7-3-15,9-4-1 16,12-4 0-16,4-1 0 16,-3 1 0-16,-1 0 0 15,-9 5 2-15,-9 5-1 16,4 3-1-16,-4 3 0 16,3-1-3-16,2-3 2 15,-4-1 1-15,6 0 4 16,-2 2-3-16,5 4 4 15,5 0-2-15,10 0-2 0,6 1-1 16,-4 0 0 0,-6 4 0-16,0 2 2 0,-2 4-1 15,2 1 1-15,6 1-2 16,7 0 0-16,12-3-3 16,15 1-1-16,9-5 3 15,15-2-2-15,9 1 2 16,15 4-3-16,4 5-2 15,11 7 2-15,12 6 1 16,4-2-1-16,15-1 0 16,6-4 0-16,9-3-3 15,4-6-4-15,22 0 5 16,17-8 0-16,12-5 0 16,15-1-2-16,15-6 7 15,12-3 1-15,14-7 0 0,23-9 1 16,21-12-1-16,24-12 1 15,23-12-1-15,14-23 0 16,12-11-1-16,11-9 0 16,9-6 1-16,5-6 2 15,-2-2 0-15,-18-2-2 16,-14 0 0-16,-7 3 0 16,-5 3 0-16,-4 5 3 15,-6 0-3-15,-12 1-3 16,-6 4 0-16,-3 4 2 15,-1 5 1-15,-1 2 0 16,-2 2 0-16,-2-2-6 0,-6-3 2 16,-4 1 0-16,-4 1 3 15,-2 4 1-15,1 6 1 16,0 3-1-16,5 4 0 16,-5 1-2-16,-1 2 1 15,1-3 1-15,-6 0-1 16,-4-7 1-16,-2 0 2 15,-10-1-2-15,-5-5 2 16,-14 3-2-16,-7-4 0 16,-13 2-1-16,-3-3 1 15,-10-2 0-15,-10-3 0 16,-10-8 0-16,-14-3 0 0,-7-8 0 16,-6-8 3-16,-8 1-1 15,-4-2 3-15,-8 4 4 16,-4 5 3-16,-10 3-6 15,0 3 2-15,-3 3-1 16,-18 2-6-16,3 7 0 16,-6 5-1-16,2 8 3 15,-5 3-3-15,5 4 0 16,2 1-3-16,1 2-3 16,2 6-4-16,1 2-9 15,4 6-14-15,6 3-13 16,-4 3-77-16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07-01T05:01:27.07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14070 3269 22 0,'14'0'169'16,"-7"0"-169"-16,-4 0 0 15,-3 0 18-15,0 0 14 0,0 0-4 16,0 0 0 0,0 0-3-16,0 0-6 0,0 0 3 15,0 0-6-15,0 0-4 16,0 0-7-16,0 0 2 15,0 0 2-15,0 0 0 16,0 0-1-16,0 0-2 16,0 0-2-16,0 0-3 15,0 10 0-15,0 11 1 16,0 14-1-16,-3 12 1 16,-4 7-1-16,1 3 1 15,3 2-1-15,-4-2 1 16,3 2-2-16,2 4 0 0,-2 2 2 15,3 1 0 1,-2-3 0-16,3 1 0 0,0-5 0 16,0-1-1-16,0-1-1 15,0-1 1-15,0-5 1 16,3-3-2-16,2-6 1 16,0-4-1-16,-1-2 0 15,3-6 0-15,-4-4 1 16,0-3 0-16,0-5-1 15,1-6 0-15,-1 1 0 16,-3-5-2-16,0-3 2 16,3-2-3-16,-3-2 1 15,0-1 2-15,0 0-4 16,3 0-5-16,-3-4-14 0,0-23-25 16,3-18-76-16</inkml:trace>
  <inkml:trace contextRef="#ctx0" brushRef="#br0" timeOffset="1715.1158">14315 3003 257 0,'3'0'0'15,"3"0"-13"-15,4 0 13 16,7 0 4-16,2 2 2 16,2 0 1-16,6-2 12 15,6 0 3-15,7 0 1 16,0 0-7-16,10-4 2 15,-1-4-13-15,3 3 1 16,-1-1-3-16,1 2 2 16,0 1 4-16,-1 1-2 15,4 2 3-15,5 0-4 0,1 0 0 16,4-2-3 0,7-1-1-16,0-3 0 0,-2 2 0 15,-1 1 0-15,-1 3 0 16,-4 0 0-16,2 0-1 15,-8 0 1-15,8 0 2 16,4 3-2-16,15 6 3 16,6 0 0-16,9 1-3 15,3 0 1-15,3 0-3 16,-3-1 0-16,1-1 4 16,0-1-4-16,4-2 3 15,-2-3-1-15,1-2 2 16,4 0-3-16,-5 0-1 0,1 0-1 15,1 0 1 1,-4 0 0-16,-4 2 2 0,-2 3 1 16,1 1-2-16,4-1 1 15,3 1-1-15,5-5 3 16,6 1-1-16,-1-2-3 16,1 0 1-16,-7 0-1 15,1 0 0-15,-10-2 3 16,-4 0-1-16,-5-3-2 15,-1 3 2-15,6-4 1 16,8 1 0-16,10-4-3 16,2-1 4-16,6 0-4 0,1-2 0 15,-1-1 0 1,3-2 1-16,-2 2-1 0,-5 0 1 16,-3 0-1-16,-1 5 3 15,2-1-2-15,-3 4-1 16,4 0 0-16,-7 1-1 15,1 3-1-15,-2 1 2 16,-7 0 3-16,-1 0-3 16,-1 0 0-16,0 0 0 15,4 5 0-15,4 2 3 16,-3-1-3-16,1 1 0 16,-3 0-1-16,1-1 1 15,2 0 0-15,2-1 0 16,5 1-1-16,-3-2 2 15,0 2-1-15,-1 0 1 0,2 0 0 16,0 1-1 0,0 0 1-16,3-2-1 0,-3-1 0 15,3-3 0-15,2-1-1 16,-1 0 1-16,-2 0 0 16,-3 0 0-16,-5 0 1 15,-2 0-1-15,4 0 0 16,0 3 1-16,0-1 0 15,-1 1 0-15,-2-2-2 16,-2-1 0-16,1 0 1 16,-2 0-1-16,-12 0 1 15,0 0 0-15,-7-1 2 0,-6-1-3 16,-1-1 2 0,-6-1-1-16,2 1 1 0,-7 0-1 15,-4 2 1-15,-9-1-2 16,-11 2 1-16,-7 0 0 15,-8 0 0-15,-7 0 0 16,-10 0 0-16,-3 0-2 16,-5 0 2-16,-1 0 0 15,0 0 0-15,0 0 0 16,0 0-1-16,0 8 1 16,4 6 0-16,-2 7 0 15,1 5 2-15,0 4-2 16,-1 1 0-16,-1 2 0 0,2 2 0 15,-1 3 0 1,-2 3 1-16,0 6-1 0,0 4 0 16,0 0 0-16,0 5 1 15,0 4-1-15,0 4 0 16,0 2 1-16,0 1-1 16,0-7 0-16,0-5 2 15,0 1-2-15,1 0 0 16,2 3 0-16,-1 3 0 15,-2 3 0-15,0-5 1 16,0-1-1-16,0-4 0 16,0-3 0-16,0-1 1 0,0-1 0 15,1 0-1 1,1-5 0-16,1-4 0 0,2-5 0 16,-2-4 0-16,2-3 0 15,-2-2 1-15,2-2-1 16,-2 2 1-16,0 0-1 15,1 1 0-15,-2-5 0 16,2-1 1-16,-3-5-1 16,1-6 0-16,-1-2 0 15,1-6 0-15,-2-2 0 16,0-1 2-16,1 0-1 16,1 0 0-16,-2 0 0 15,0 0 1-15,0 0 1 16,0 0-2-16,0 0 2 15,0 0-2-15,0 0-1 0,0 0 0 16,0 0-1-16,0-5-2 16,-2-15-10-16,-14-9-59 15,-2-10-78-15</inkml:trace>
  <inkml:trace contextRef="#ctx0" brushRef="#br0" timeOffset="4136.1176">14065 4682 95 0,'-3'0'136'16,"-1"0"-136"-16,0 0 3 15,4 0-2-15,0 0 21 16,0 0 4-16,0 0 3 0,0 0-8 16,0 0-7-16,0 0-7 15,3 1-7-15,10-1 5 16,11 0 6-16,6 0 3 15,2 0-2-15,10 0-6 16,3 0 4-16,3-4-2 16,2-3 1-16,0 1-3 15,1-1 0-15,1 0 2 16,2 0-5-16,1 0-1 16,6 0 0-16,2 0 2 15,1-1-2-15,-3 1-1 16,2-2 0-16,-2 1 1 15,0-1 0-15,-1 3 4 0,1 1-4 16,-3-1 0-16,5 2 0 16,1-2-2-16,9 0 1 15,3-1 3-15,6-1-4 16,2 0 3-16,-2-1-3 16,-1-1-1-16,3 3 1 15,1-1 1-15,2-1-1 16,-2 3 0-16,-4-1 0 15,2 4 0-15,0 2 3 16,1 1-2-16,3 0 0 16,1 0 1-16,6 0-1 15,7 0 1-15,3 0 7 0,7 0-6 16,-2 1-2-16,-2 2-2 16,-5 2-1-16,-5-1 2 15,0 0 1-15,0-2 2 16,0-1 0-16,8 0-2 15,5 1 0-15,1-2 3 16,6 0-4-16,-5 0 0 16,1 0 0-16,-1 0-1 15,-3 0 1-15,0 0 0 16,-3 0 1-16,1 0 2 16,4 0-2-16,3 0-1 15,6 0 5-15,-4 0-4 16,2 0-1-16,-6 0-5 0,0 3 5 15,-5 1-1-15,-3 2 1 16,1-1 1-16,-3 1 1 16,5-3-2-16,2 3 1 15,6-5 0-15,-1 5 0 16,0-2 1-16,-2 1-2 16,0-1-2-16,-5 2 2 15,2-2 0-15,-4 0 0 16,0 1 0-16,-3-3 2 15,2 0-1-15,7-2 0 16,0 1 1-16,2 1-2 16,-5-1 0-16,-2 1 0 15,2 0 0-15,-7 1 1 16,-1 3-1-16,-4 0-1 0,-4 1 1 16,-2 1 0-16,-2 2 0 15,0 0 1-15,0-2-1 16,3-1 1-16,-3 0 0 15,-3 0-1-15,0 2-3 16,0-2 3-16,0 2 0 16,-4-1 1-16,-3 1-2 15,-1-1 0-15,-3-1 1 16,1 0 1-16,-1-1-1 16,-4-1 1-16,-1-1-1 15,-5-1 1-15,2 1-1 16,-3-2 1-16,-4-1 0 0,-2 2-1 15,-6-3 0-15,-2 0-1 16,2 2 1 0,1-2-1-16,0 0-1 0,2 0 1 15,-2 0 1-15,-4 0 0 16,-1 0-1-16,-5 0-1 16,-6 0 0-16,-2 0 1 15,-7 0 0-15,0 0 0 16,-1 0 1-16,0-2-2 15,1 1 1-15,-2-1-1 16,2 1 1-16,-3-1-5 16,2 0 2-16,-1 0-5 15,0-3 1-15,2-2-4 0,-2-5-15 16,3-6-27-16,6-3-32 16,-7-5-70-16,1-3-1 15</inkml:trace>
  <inkml:trace contextRef="#ctx0" brushRef="#br0" timeOffset="47341.5728">3689 2836 33 0,'-6'0'16'15,"-1"0"-2"-15,1 0 3 0,0 0 2 16,0 0 3-16,-2 0-10 15,3 0 6-15,0 0 6 16,-1 0-10 0,-3 0-5-16,-1 0-2 0,-1 2 4 15,-1 0 0-15,-1 1 11 16,-1 2-7-16,-5-3-11 16,-3 4 18-16,2 0-2 15,-2 1-17-15,1-1 4 16,0 3-1-16,0-1-2 15,2 1-1-15,-1 2 1 16,1 2-3-16,-3 3 1 16,2 2 0-16,-2 4 2 15,1 5-3-15,0 6 1 0,-3 2-2 16,2 3 0-16,4 0 0 16,0-1 3-16,-1 4-3 15,5 0 1-15,-2 4 1 16,4-1 0-16,0-1-2 15,0 1 4-15,6 4-4 16,-3 4 0-16,6 5 2 16,0 3-1-16,3 1-1 15,0-2-1-15,12-1-2 16,10-1 0-16,5 2 3 16,6 6 6-16,6 7-1 15,4 4-2-15,5 0-2 16,0-5 0-16,1-8-1 0,-4-9-1 15,1-5 1 1,3-6 0-16,5-6 1 0,4-4-1 16,8-5 3-16,5-5-1 15,1-6 5-15,8-3-3 16,-2-5-1-16,7-4-1 16,0-3 0-16,-4-2-1 15,-7-6 1-15,-8-17 0 16,-8-11 4-16,3-14 4 15,-4-9-2-15,-3-15 2 16,-2-8-4-16,-3-7-2 16,-7-8 1-16,-3-2-2 0,-5 0-2 15,-4-2 0 1,-3 5 0-16,-8 5 0 0,-7 6 2 16,-6 11-1-16,-6 1 0 15,0 4 0-15,0 1-1 16,-15 4 7-16,-4 3-3 15,-8 2-1-15,-3 2 1 16,-4 3-2-16,-5 3 3 16,-3 0-5-16,-7 6 0 15,-3 3 4-15,-5 7-2 16,-7 3-3-16,3 3-1 16,-5 3 1-16,2 6 1 15,0 4-1-15,1 2 0 16,11 4 0-16,7 2-1 0,11 5-3 15,1-1 3-15,6 2-2 16,3 0 0-16,2 0-1 16,1 0 0-16,0 5-5 15,-1 6 4-15,-5 3-10 16,3 2 4-16,-3 1 6 16,2-2-1-16,1 0-6 15,3-2 5-15,-3 2 5 16,6-4-4-16,0-1 3 15,5-3 3-15,4 0 2 16,1-2-2-16,-2 2-2 16,4-1 0-16,0-2 2 15,3 0 2-15,-3 2-2 0,2 1 0 16,-2 6-2 0,-2 0 1-16,-1-2 1 0,3-1-1 15,2-6 0-15,1 0 1 16,0-1 1-16,0 1-1 15,0 2 0-15,-3-1 0 16,3 3 0-16,-6-1 0 16,0 1 0-16,3 1 0 15,-3-2 1-15,2 1-1 16,-1 1 0-16,2-1 0 16,-3-1 0-16,2 0-1 15,4-1 1-15,0-4 0 16,3 1 0-16,-3-1 0 0,3-2-1 15,0 0-4 1,0 1-4-16,0 9-15 0,0 7-3 16,0 9-4-16,-3 3-51 15,-3-2-94-15</inkml:trace>
  <inkml:trace contextRef="#ctx0" brushRef="#br0" timeOffset="47911.7868">4307 4385 33 0,'0'2'38'16,"3"0"-22"-16,6 1 8 15,1 0-3-15,1 1-1 16,-2-1-1-16,7 2-5 16,-4-1-1-16,9 2-3 15,4-1 9-15,5 1 14 16,12 0-5-16,0-2-12 15,7 0 2-15,-4 2-13 0,4 1-2 16,0-2 0 0,-1 1 3-16,4 1-1 0,-1-2-3 15,4 0 1-15,8-2 8 16,4-3-4-16,12 0-1 16,9 0 2-16,12-6-1 15,7-3 1-15,7 1-3 16,2-2 1-16,-4 3-4 15,-3-1-2-15,0-1 1 16,-9 1 2-16,-3-1 1 16,-6 2-2-16,-5-1-2 15,1-1 1-15,-1 1 0 0,4 1 0 16,5 0 2 0,-1 0-1-16,5 1-2 0,-2-1-2 15,0 3 2-15,3 1-2 16,1 3 2-16,2 0 0 15</inkml:trace>
  <inkml:trace contextRef="#ctx0" brushRef="#br0" timeOffset="49305.9623">7137 4634 104 0,'12'0'87'15,"-4"0"-87"-15,5 0 0 16,5 0 1-16,6 0 9 15,7 0 5-15,2 0-4 16,0 0 10-16,4-3-1 16,2 2-2-16,-2-2-4 15,2 1 2-15,7 1-7 16,2 1 2-16,7 0-1 0,2 0 7 16,10 0-4-1,9 0-7-15,11 0 11 0,7 0-10 16,7 0-4-16,2 0 10 15,7 0-5-15,-5 0-4 16,5 0-4-16,-10-1 3 16,-3-2-3-16,-1-1 1 15,-6 1-1-15,5-3 2 16,2-1-2-16,4 0 3 16,2 0-2-16,-3-2-1 15,-6 4 0-15,0 0 1 16,-6 4-1-16,-6 1 0 15,-4 0 0-15,-4 3-1 0,-2 7 1 16,1 0 0-16,0-2 0 16,2-1 1-16,-1-1 0 15,1-2-1-15,4-1 1 16,-9-2-1-16,-4 2 0 16,-8 0-2-16,-9 0 0 15,-1-2-1-15,1-1-2 16,-1 0-2-16,7 0-15 15,0 0-16-15,-6-5-54 16,-6-7-65-16</inkml:trace>
  <inkml:trace contextRef="#ctx0" brushRef="#br0" timeOffset="72315.6364">4763 5905 221 0,'5'5'77'16,"-2"-4"-65"-1,-3-1 10-15,0 0 15 0,0 0-3 16,0 0-6-16,0 0-9 15,0 0-6-15,0 0-1 16,0 0-2-16,0 0-5 16,0 0 1-16,0 3-2 15,0-2-2-15,0 1 3 16,0-1-5-16,0 1 0 16,0 2-3-16,0 10 0 15,0 7 0-15,0 7 1 16,0 2 2-16,0-6-4 15,0-5-2-15,6-4 1 16,0-4 5-16,4 0-5 16,-1-4-1-16,-1-4-1 0,1-3-4 15,-2 0 5-15,-1 0-9 16,-3 0 15-16,-3 0 8 16,0 0 1-16,0-4-3 15,0-9 5-15,0-7 0 16,-6-7-7-16,-7 1-1 15,-1 6-3-15,-2 3-2 16,1 4 0-16,-3 6-3 16,0 1 5-16,-1 4 1 15,5 2-1-15,-2 0 0 16,4 2 0-16,3 15 0 16,0 9-2-16,6 4 2 0,3 2 0 15,0-1 0-15,3-8-7 16,15-7 1-16,0-4 3 15,1-8-10-15,2-3-1 16,2-1 4-16,-1-4 2 16,-3-13 8-16,-2-5 6 15,-7-4-5-15,-4 1 0 16,-6 0 2-16,0 5 1 16,0 4 0-16,-13 6-4 15,-1 5 6-15,-2 3 0 16,1 2 5-16,-3 3-8 15,0 17-3-15,2 8-1 16,4 3 1-16,4-1 1 0,8-3-1 16,0-8-2-1,0-3-3-15,12-3-2 0,6-6 0 16,0-4-4-16,3-3-2 16,1 0 4-16,1-19 9 15,-1-6 6-15,-4-7-2 16,-9-3 0-16,-9 4 1 15,0 6 2-15,0 7-6 16,-15 3 6-16,-3 8-6 16,-1 6 2-16,-1 1 4 15,-2 4-7-15,1 20 6 16,3 9-5-16,5-2-1 16,7-3 1-16,3-4-1 15,3-10 0-15,0-6-6 0,3-5-3 16,9-3 0-16,7 0-1 15,5 0 1-15,4-15 9 16,-2-13 8-16,-1-5-2 16,-7-1-2-16,-12 8 1 15,-6 3 2-15,-3 4 2 16,-15 7-4-16,-3 2-2 16,-1 6 11-16,-2 4-7 15,0 0 4-15,0 13-10 16,5 7-1-16,1 5 0 15,9 2 0-15,9-5-1 16,0-2 1-16,0-5-3 16,6-3-5-16,9-7 2 0,3 0-4 15,7-5 4-15,2 0 0 16,4-19 6-16,-1-8 2 16,-6-2 3-16,-9 8-5 15,-12 1 3-15,-3 4 4 16,0 3 0-16,-15 2-7 15,-1 6 0-15,-4 5 3 16,1 0 0-16,-5 5 0 16,6 19-3-16,0 6 0 15,6 2 0-15,6-4 0 16,6-3-1-16,0-7-3 16,0-7 0-16,9-4-3 0,0-5-5 15,6-2 6-15,3 0-3 16,6-18 7-16,-2-11 2 15,-1-6 9-15,-9-2-6 16,-9 6 6-16,-3 4-4 16,-6 8-3-16,-12 3 3 15,3 9-1-15,-1 4 5 16,-1 3-6-16,1 4 0 16,-1 18-3-16,1 6-3 15,4 4 2-15,5 2 0 16,7-6 1-16,0-4-2 15,0-7-1-15,7-5-2 16,5-7 1-16,4-2-5 0,-2-3 2 16,2 0-6-1,4-20 13-15,-4-4 4 0,-7-1 0 16,-6 1-1-16,-3 10 0 16,0 4 1-16,-9 4-4 15,-4 2-3-15,-1 2 3 16,-2 2 0-16,7 0 0 15,0 0-6-15,3 0-8 16,4 5-37-16,-2-1-87 16</inkml:trace>
  <inkml:trace contextRef="#ctx0" brushRef="#br0" timeOffset="74768.1072">6230 5585 233 0,'0'0'35'0,"0"0"-28"16,0 0 22-16,0 0 7 15,0 0-21-15,0 0-7 16,0 0-8-16,5 0 0 16,5 0-4-16,8 1 4 15,6 8 2-15,7-5 0 0,2-3 7 16,3 2 2-16,4-3-3 15,-3 0-2-15,2-3 6 16,7-6-3-16,-4-1 3 16,0 0-2-16,-5 0-9 15,-7 0 4-15,-6 0-3 16,0 6-1-16,-11-2-1 16,-4 5-2-16,-9-1-13 15,0 2-32-15,0-1-34 16</inkml:trace>
  <inkml:trace contextRef="#ctx0" brushRef="#br0" timeOffset="75172.1801">6560 5178 215 0,'-3'0'23'16,"3"6"-17"-16,-2 23 4 15,-1 11 33-15,-3 14-17 16,-1 5-10-16,-2 0-7 16,0 2 7-16,-4 0-1 15,-4 1-7-15,1-1 1 16,2-1-5-16,-2-6-2 16,7-9 0-16,3-10-2 0,3-11 0 15,0-7 0-15,3-8-2 16,0-3-4-16,0-2-6 15,9 0 8-15,6 0 4 16,3 0 4-16,7-1-2 16,2 0 4-16,7-2-4 15,2-1 3-15,3 0-2 16,4 0-1-16,-10 0 2 16,-2-2-4-16,-11-3-3 15,-4 3 1-15,-10-1-13 16,-3-3-10-16,-3-8-27 15,0-6-41-15,0-10-69 16</inkml:trace>
  <inkml:trace contextRef="#ctx0" brushRef="#br0" timeOffset="75375.41">6761 5696 42 0,'-10'-1'52'16,"4"1"-13"-16,0 0 24 16,-6 1-14-16,3 19-37 15,-3 10-5-15,0 12-1 16,9 6 1-16,3 11 13 15,0 6-2-15,5 6 9 16,5 0-6-16,2-8-7 16,-3-7 1-16,3-6-14 15,-3-7-1-15,-3-1-8 16,-3-9 0-16,1-9-22 0,-4-4-47 16,-4-16-70-1</inkml:trace>
  <inkml:trace contextRef="#ctx0" brushRef="#br0" timeOffset="75562.1326">6582 6302 125 0,'-3'0'119'15,"3"0"-119"-15,0 0 0 16,0-2-1-16,12-2 5 16,12-1 7-16,10-8 14 15,2 3 9-15,6-4-7 16,-2 1-17-16,-7-3-10 15,-8 2-1-15,-8 5-10 16,-8-2-40-16,-9 2-97 0</inkml:trace>
  <inkml:trace contextRef="#ctx0" brushRef="#br0" timeOffset="75930.6289">6326 6200 208 0,'-3'2'54'0,"-5"7"-51"15,-1 12-3-15,-4 5 9 16,-1 2-8-16,-5 2 0 16,4-3-1-16,3-3 1 0,3 0-1 15,6-2 5-15,0 1-3 16,3-2 5-16,0 0 4 15,6-1-3-15,15-6-3 16,7 2-1-16,11-8 7 16,3-1 5-16,7-4 7 15,9-3 2-15,2 0 3 16,4 0-7-16,5-6-8 16,-5-2-6-16,-3 1-1 15,-1-2-6-15,-11 2-2 16,2 0-6-16,-5-3-8 15,5-1-31-15,-2-7-36 16,-3-9-145-16</inkml:trace>
  <inkml:trace contextRef="#ctx0" brushRef="#br0" timeOffset="76260.9924">7488 5819 391 0,'0'0'0'0,"9"0"-45"15,21 0 45-15,13-10 19 16,12-7-5-16,6-3 3 16,3 0-3-16,-1-3-5 15,-2 0-7-15,-7 2-2 16,-5 0-4-16,-13-2-9 16,-12 2-13-16,-15 1-51 15,-9 5-125-15</inkml:trace>
  <inkml:trace contextRef="#ctx0" brushRef="#br0" timeOffset="76620.3161">7786 5491 120 0,'0'36'12'16,"0"18"-4"-16,0 9 54 15,6 9-23-15,5 0 4 16,5 1 3-16,-1 7-13 15,3 0-16-15,-3 2 10 16,-2 1-9-16,-2-7-16 16,-8-1 1-16,-3-9-3 15,0-6-1-15,-3-11 1 16,-11-12-2-16,-5-12-4 16,-2-11 2-16,-3-10-9 0,-3-4-12 15,2-5-6-15,1-17 0 16,6-3 24-16,5-3 7 15,5 1 10-15,2-5 1 16,6 2-8-16,0-4-3 16,6-1 1-16,15 1-1 15,10-4 0-15,5 1-1 16,6-1 1-16,7 2-12 16,2-4-66-16</inkml:trace>
  <inkml:trace contextRef="#ctx0" brushRef="#br0" timeOffset="76822.0737">8328 5338 369 0,'4'0'0'0,"5"8"0"16,2 9 0-16,2 2 4 15,2 1-4-15,3-1-5 16,-6 1-21-16,-3-3-42 16,-6 6-78-16</inkml:trace>
  <inkml:trace contextRef="#ctx0" brushRef="#br0" timeOffset="77143.3888">8170 5772 254 0,'0'0'0'15,"13"0"0"-15,15-8 17 16,14-14 11-16,12-8-3 16,4-5 0-16,-1 4-5 15,-5-1-13-15,-9 7-7 16,-17 6-11-16,-7 3-12 16,-16 7-30-16,-3 9-32 15,-3 0-29-15,-22 12 75 16,-2 12 39-16,0 4 19 15,0 3-2-15,3 2-5 16,2 3 17-16,5 1 18 0,4 1-1 16,4 0-13-16,3-4-7 15,6-5-2-15,0-7-20 16,0-7-4-16,0-5-10 16,12-10-10-16,7 0-31 15,4-21-19-15,4-9 5 16</inkml:trace>
  <inkml:trace contextRef="#ctx0" brushRef="#br0" timeOffset="77467.7629">8565 5779 90 0,'-25'30'21'0,"-8"3"6"16,-9 5-8-16,-4-1-10 0,-2-2 20 15,2-3-7-15,4 0 2 16,6-6-3-16,8-3 4 15,7-6-7-15,6-7-10 16,8-5 3-16,4-3-7 16,3-2-4-16,0 0-6 15,3 0-11-15,19-4 17 16,14-14 26-16,10-7-11 16,6-6 0-16,2-3-6 15,2 3 0-15,3-3 1 16,-7 3-3-16,-4 6-7 15,-8 1 0-15,-13 8-5 0,-6 4-9 16,-12 4-9-16,-9 4-19 16,0 4-10-16,-6 0-52 15,-18 16-51-15</inkml:trace>
  <inkml:trace contextRef="#ctx0" brushRef="#br0" timeOffset="77678.1258">8547 5935 12 0,'-27'36'65'15,"-1"10"-14"-15,4 2-9 16,2 4 9-16,5-1-10 15,7-3-16-15,4-6-8 16,6 0-3-16,0-5-1 16,3-2-3-16,13-4 1 15,1 3 2-15,5-3-5 16,2-1 2-16,4-6-2 0,-4-3-6 16,0-7-2-1,3-7 0-15,-2-7-5 0,-4 0-8 16,0-18-24-16,0-16-14 15,-5-7 2-15,-4-10-55 16</inkml:trace>
  <inkml:trace contextRef="#ctx0" brushRef="#br0" timeOffset="77833.702">8680 6196 35 0,'-18'15'176'0,"-7"25"-166"15,-1 12 4-15,-2 12 8 16,1 2-9-16,6 0-6 15,6-9-2-15,2-11-2 16,1-6-3-16,0-9 0 0,-3-7-14 16,-4-7-32-16,-4-9-112 15</inkml:trace>
  <inkml:trace contextRef="#ctx0" brushRef="#br0" timeOffset="78068.4797">8007 6478 207 0,'0'-6'40'16,"3"2"-31"-16,18-3-9 15,4-2 14-15,11-4 6 16,9-6 22-16,10-5 1 16,14-2-6-16,5-4-6 0,7-3-10 15,-2 4-6-15,-6 1-6 16,-7 0-9-16,-11 2-2 15,-12-1-21-15,-7 0-19 16,-5 1-26-16,-11 3-90 16</inkml:trace>
  <inkml:trace contextRef="#ctx0" brushRef="#br0" timeOffset="78667.6786">9705 5331 268 0,'-6'-3'65'0,"0"3"-60"15,6 0 1-15,0 18 3 16,0 6 5-16,3 6-3 16,6-5-10-16,-3-1-1 15,4-4-2-15,-10-1-10 16,0 2-7-16,0 0-49 15,-22 6-109-15</inkml:trace>
  <inkml:trace contextRef="#ctx0" brushRef="#br0" timeOffset="79311.6346">9408 5805 198 0,'-3'0'56'0,"3"1"-56"0,9-1-4 15,15 0 4-15,16-2 39 16,8-18-9-16,10-5-11 15,-3-1-5-15,-4 3-3 16,-14 5-9-16,-10 7-2 16,-12 7-1-16,-9 4 0 15,-6 0-14-15,0 0 15 16,0 15 4-16,0 12 17 16,0 8-9-16,0 7-4 15,0 3 3-15,0 1 1 16,0 6-5-16,0 6 4 15,0 5 1-15,0-1 1 0,0-3-2 16,0-12-8 0,1-7-2-16,7-11-1 0,-8-6 1 15,0-12-1-15,0-5 0 16,0-6 0-16,-15 0-2 16,-10 0-17-16,-5-21-30 15,-6-7 5-15,-2-3 8 16,3-1 17-16,2 9 19 15,6 9 3-15,11 5 12 16,7 5 6-16,6 4-9 16,3-3-8-16,0 3-4 15,19-1-2-15,11-2 2 16,12 1 1-16,7 2 2 0,-1 0-3 16,-5 3 4-16,-7 13 2 15,-8 3-2-15,-8 8-2 16,-10 6 4-16,-10 7 0 15,-4 10-1-15,-19 3-2 16,-8 1 5-16,1-6-5 16,0-10 3-16,8-8 5 15,4-12-6-15,9-6 7 16,6-7-3-16,3 1-9 16,0-3-7-16,21 0-1 15,10-3 7-15,11-2-1 16,7-19-3-16,2-12 0 15,6 0-9-15,-2-10-25 16,3 0-25-16,-6-4-97 0</inkml:trace>
  <inkml:trace contextRef="#ctx0" brushRef="#br0" timeOffset="79521.7078">10530 5667 394 0,'0'10'2'16,"0"9"7"-16,6 8-9 16,3 0 0-16,4-3-1 0,4-9-26 15,8-10-52-15,2-7-87 16</inkml:trace>
  <inkml:trace contextRef="#ctx0" brushRef="#br0" timeOffset="79747.5861">10812 5719 147 0,'-27'70'39'0,"2"8"-5"16,5 1 29-16,-2-3-2 15,1 2-4-15,0-6-22 0,-3-2-14 16,-4-5-3-16,-2-1-10 16,-3-9-8-16,-4-10 0 15,-3-10-10-15,-5-9-11 16,-4-11-47-16,4-8-46 16,3-7-24-16</inkml:trace>
  <inkml:trace contextRef="#ctx0" brushRef="#br0" timeOffset="79994.0021">10282 6271 111 0,'27'4'39'0,"6"12"14"0,1 4 16 16,8 3-29-16,7 0 3 15,5 4-5-15,3-2-11 16,4-1 0-16,-3 3-5 15,5-2 1-15,-5-4-18 16,3-6-1-16,-4-10-4 16,1-5 0-16,0-11-5 15,-6-16-5-15,-1-9-7 16,-5-3-25-16,-7 5-44 16,-15 2-148-16</inkml:trace>
  <inkml:trace contextRef="#ctx0" brushRef="#br0" timeOffset="80713.7147">12500 5468 134 0,'-20'-7'75'0,"-1"4"-63"16,-3 3 0-16,5 0 24 16,5 1-14-16,1 6 11 15,1 5-7-15,-2 6-1 16,1 10 1-16,-2 15-2 16,-5 14-8-16,3 11-2 15,2 8-4-15,-5 8-6 0,10 6 1 16,1-5-4-16,2-5-1 15,7-18 0-15,0-14-1 16,16-11-11-16,11-13-10 16,5-10-35-16,10-13-62 15,3-1-135-15</inkml:trace>
  <inkml:trace contextRef="#ctx0" brushRef="#br0" timeOffset="83168.7302">13457 5629 144 0,'-19'-6'59'0,"-8"2"-48"15,3 4 2-15,-9 0 4 16,9 0 3-16,2 1-6 16,4 3 12-16,0 2-7 15,-1 1-8-15,2 5 2 16,-2 3 0-16,1 7-6 0,-3 4-2 15,5 2-1 1,0 0-2-16,9-1 0 0,0-6-2 16,7-1 1-16,0 0-1 15,0-1-1-15,14 3 1 16,5 1-1-16,0-2 0 16,5-1 0-16,-1-4-1 15,2 1-5-15,0-11-12 16,8-6-21-16,3 0-59 15,7-17-7-15</inkml:trace>
  <inkml:trace contextRef="#ctx0" brushRef="#br0" timeOffset="83542.3805">13639 5768 175 0,'-6'0'26'15,"-4"7"-19"-15,1 13-4 16,1 7 17-16,3 7-4 16,5 1-5-16,0 5 1 15,0-4-10-15,16-6 3 16,3-7-1-16,8-11 0 16,-3-8 3-16,6-4 5 15,3-9 9-15,-2-17-1 16,3-8-2-16,-12 1-2 15,-2 0-1-15,-14 3-2 0,-6 1 3 16,0 5-1 0,-15 0-3-16,-12 4 0 0,-5 2-1 15,0 8-8-15,-1 6 2 16,0 4-2-16,8 0-3 16,4 0 0-16,9 3-5 15,2 2-15-15,7 1-26 16,3 2-19-16,0-2-40 15,0-4-90-15</inkml:trace>
  <inkml:trace contextRef="#ctx0" brushRef="#br0" timeOffset="84043.5759">13924 5750 201 0,'3'0'1'16,"1"3"4"-16,4 11 15 15,-2 5 8-15,3 4-2 16,-3 4-5-16,0 1 1 16,-1 6-6-16,0 7 4 15,0 6-8-15,-5 1 3 16,0-3-6-16,0-7-1 0,0-10-7 15,0-11 4 1,0-7-3-16,0-6-2 0,0-4 0 16,0 0 5-16,0-4-4 15,6-20 4-15,0-15-1 16,7-15-2-16,2-4-2 16,3 4-6-16,0 9 6 15,3 11 0-15,-2 9 2 16,-6 8-2-16,4 9 0 15,-8 5 0-15,-3 3-4 16,1 0-1-16,2 5 1 16,-1 15 4-16,1 5 8 15,1 5-1-15,0 7-4 16,1-2 2-16,4 2-2 16,-3-5-3-16,-3-5 0 0,2-6 0 15,-1-6-4-15,-4-8-18 16,4-7-26-16,-1 0-60 15,3-17-75-15</inkml:trace>
  <inkml:trace contextRef="#ctx0" brushRef="#br0" timeOffset="84583.205">14467 5760 162 0,'-3'31'23'0,"0"3"13"16,3 2 7-16,0 7-12 16,0 0 5-16,9 1-14 15,-2-1-5-15,1-8-9 16,1-5 0-16,-6-9-3 16,0-10-5-16,0-6 0 15,-3-3 2-15,0-2-1 16,0 0 2-16,0 0 5 15,0 0-2-15,0-10-6 16,0-11 0-16,0-9-10 16,-3-8 0-16,3-4 0 15,0-3 2-15,0 3 2 16,3 3-11-16,10 3 15 0,7 6-15 16,-1 0 17-1,0 4 2-15,7 3-1 0,-6 7-1 16,-1 6-4-16,-3 6 0 15,-9 4 3-15,2 0 2 16,2 6 6-16,-5 11-2 16,3 3 6-16,-2 4-3 15,3 1-4-15,3 3 0 16,0 2 3-16,-4 2 5 16,3 1-3-16,3 5 1 15,-6-1 4-15,-2-1-5 16,0-3 0-16,-4-6-8 0,2-9 0 15,-4-7-1 1,3-5-2-16,-4-6-8 0,0 0-7 16,3-1-13-16,0-16-81 15</inkml:trace>
  <inkml:trace contextRef="#ctx0" brushRef="#br0" timeOffset="85089.0236">14918 5880 160 0,'7'5'58'0,"-1"1"-49"0,6 4-9 16,3-3 10-16,3-4-2 15,6-3 3-15,-2 0-2 16,5-1 4-16,-3-14 6 16,0 0 3-16,-2-4-10 15,-1-1 1-15,-9-3-4 16,-3 0 7-16,-6-1-10 16,-3 2 3-16,0-1-2 15,-2 3 3-15,-11 5-3 16,-8 5-3-16,3 4 10 15,-4 6-6-15,-2 0-8 0,2 2 0 16,-1 14 0-16,1 1 1 16,4 3-1-16,3 2 0 15,2 1 0-15,0 4 1 16,6 6 0-16,4 0 3 16,3 6-2-16,0 1 0 15,4 0 1-15,15 2-3 16,3-8 0-16,5-7 0 15,2-6-5-15,9-5 1 16,-2-7-8-16,4-7-12 16,2-2-27-16,0-16-50 15,-1-13-96-15</inkml:trace>
  <inkml:trace contextRef="#ctx0" brushRef="#br0" timeOffset="85358.0419">15649 5696 177 0,'-24'0'71'15,"0"0"-68"-15,-10 14 22 16,-5 8-16-16,-3 2 5 16,4-1 9-16,9 4-4 15,2-1-5-15,8 2 1 16,6 0-7-16,9 2-2 0,4-1-5 15,0 1 2 1,11-1 1-16,11-4-3 0,1-6-1 16,6-6-6-16,13-11-12 15,0-2-16-15,10-15-25 16,-1-11-55-16</inkml:trace>
  <inkml:trace contextRef="#ctx0" brushRef="#br0" timeOffset="85651.1889">15789 5818 169 0,'0'0'36'0,"0"0"-34"16,6 0 29-16,14 0-13 15,5-4 4-15,8-4-1 16,3 1-4-16,2-1 0 16,1-2 4-16,-3 3-2 15,-5 0-13-15,-4 0-6 16,-3 0 0-16,-2 0-7 16,-9-3-19-16,0-1-22 15,-6-1-34-15,-7 1-11 16,0 1-26-16</inkml:trace>
  <inkml:trace contextRef="#ctx0" brushRef="#br0" timeOffset="85889.9933">15980 5567 28 0,'-3'0'205'15,"0"1"-197"-15,-4 20-8 16,-1 10 14-16,0 12 11 15,2 4-2-15,-2 9 6 16,2 4 2-16,3 2-7 16,0 2-1-16,3-6-15 15,0-6-8-15,0-12-1 16,0-15-15-16,6-13-7 16,4-12-29-16,6-7-56 0,7-14 37 15,0-8-3-15</inkml:trace>
  <inkml:trace contextRef="#ctx0" brushRef="#br0" timeOffset="86121.8386">16298 5864 144 0,'0'0'106'15,"0"17"-105"-15,-3 7 12 16,-3 5 8-16,1 1-2 0,0 0-10 15,1 0 5 1,4-2-6-16,0-5-5 0,0-3-3 16,0-6 0-16,4-7-4 15,2-7-12-15,4 0-17 16,-4-20-21-16,4-10-11 16,-4-5-14-16</inkml:trace>
  <inkml:trace contextRef="#ctx0" brushRef="#br0" timeOffset="86310.2443">16301 5623 275 0,'-6'-2'22'0,"6"2"-13"16,0 0-5-16,0 0 1 0,0 0-4 15,0 0-1-15,0 0 0 16,0 6-1-16,0 4-9 15,0-3-15-15,13 0-51 16,-3-4-47-16</inkml:trace>
  <inkml:trace contextRef="#ctx0" brushRef="#br0" timeOffset="86767.8558">16583 5822 231 0,'-12'14'10'0,"-2"6"-4"16,-1 5 2-16,5 4-1 15,0 2 0-15,2-2 0 16,8 1-1-16,0 2 10 16,0 1 2-16,8-5-3 15,5-4 0-15,0-9-1 16,4-6-1-16,1-9 2 16,2 0-7-16,9-19 15 15,7-13-12-15,-4-8-7 0,-2 3-4 16,-7 0 3-16,-8 6 1 15,-7 6 2-15,-6 5 1 16,-2 4 3-16,0 3 0 16,-2 2-8-16,-12 3-1 15,-2 2-1-15,-1 1-2 16,-1 3-11-16,-3 2-2 16,2 0-10-16,3 0-8 15,6 3-33-15,7-3-116 16</inkml:trace>
  <inkml:trace contextRef="#ctx0" brushRef="#br0" timeOffset="87283.7266">16944 5799 254 0,'3'23'13'0,"0"7"-5"15,-3-1-5-15,7 4 8 16,-3-1 13-16,4-2-2 16,-1 1 8-16,4 1-12 15,-5 1 8-15,-3-1-4 16,3-4-18-16,-6-4 0 16,0-11-3-16,0-7-1 0,1-6 1 15,-1 0-1-15,2 0 5 16,-1-10-5-16,1-9 1 15,2-7 4-15,5-7-5 16,8-8-7-16,0-2-4 16,9-3-16-16,-2 7 5 15,0 8 2-15,-2 10 20 16,-1 7 0-16,-12 9 5 16,0 5-4-16,-3 0 1 15,1 2-2-15,-3 10 0 16,3 8 0-16,-4 0 3 15,0 6 1-15,0-3 0 0,0 3 4 16,0 1-1-16,1 1 7 16,-3 3 0-16,4 0-6 15,1-3 2-15,0-7-10 16,2-4 0-16,-1-10-6 16,-1-7-4-16,1 0-19 15,5-5 2-15,5-18-16 16,2-2-46-16,0-6-51 15</inkml:trace>
  <inkml:trace contextRef="#ctx0" brushRef="#br0" timeOffset="87518.1136">17486 5846 198 0,'0'3'37'0,"0"16"-30"16,0 7 9-16,-1 4-9 15,-1-1 0-15,2 2 1 16,0-4 14-16,0-2-1 16,0 1-4-16,0-8-4 15,0-2-11-15,3-6-2 16,1-5 0-16,-4-3-18 16,0-2 11-16,0 0-3 15,0 0-16-15,0 0-48 16</inkml:trace>
  <inkml:trace contextRef="#ctx0" brushRef="#br0" timeOffset="87742.2668">17396 5613 220 0,'3'0'82'0,"0"0"-71"16,6 1-11-16,-2 6 6 15,0 2-6-15,4-2 0 16,4-3-13-16,-3-4-26 16,-2 0-63-16</inkml:trace>
  <inkml:trace contextRef="#ctx0" brushRef="#br0" timeOffset="88604.0256">18097 5684 181 0,'-14'-5'20'15,"-2"5"-17"-15,-9 0 3 16,-5 10 18-16,-6 6-4 16,-3 2-5-16,7 2 1 15,2 0 0-15,7-1 1 16,5 0-9-16,11-4 1 15,4 1-5-15,3-2-4 16,0 1 0-16,16 5 0 16,10-1-2-16,-1-1 2 15,5 0 0-15,0 2 2 16,-2-2 0-16,2-1 2 16,-4-1 1-16,-1-2-1 0,-5-1 2 15,-6-2 2-15,-5 0-4 16,-9-1 2-16,0 6 3 15,0 2 7-15,-21 2 4 16,-1 2-9-16,-10-2-6 16,3-1-4-16,-4-5-1 15,4-5-9-15,7-6-34 16,5-3-74-16</inkml:trace>
  <inkml:trace contextRef="#ctx0" brushRef="#br0" timeOffset="88852.5228">18306 5884 283 0,'12'0'29'15,"6"0"-28"-15,4 0 12 16,8 0-1-16,3 0-4 15,3 0-1-15,3-6 0 16,0-2-6-16,-1-1-1 16,-2-3-7-16,-7-1-13 15,-3-1-23-15,-7 0-44 16,-8 2 16-16</inkml:trace>
  <inkml:trace contextRef="#ctx0" brushRef="#br0" timeOffset="89168.4001">18496 5643 132 0,'-4'7'53'16,"-3"18"-49"-16,-2 12 31 15,-3 5 5-15,-3 5-13 16,4 4 2-16,4 1-7 15,4 1-5-15,3 4-4 16,0-6 0-16,0-5-5 0,3-8-2 16,10-6 0-16,3-11-3 15,4-3-2-15,6-8 1 16,2-6-1-16,6-4 0 16,7 0-2-16,8-14 0 15,-4-9-5-15,4-6-8 16,-4-7-23-16,-5 1-45 15,-4-6-39-15</inkml:trace>
  <inkml:trace contextRef="#ctx0" brushRef="#br0" timeOffset="89511.0821">18980 5456 196 0,'12'0'2'0,"3"13"8"16,3 6 2-16,0 7 2 15,0 11 10-15,-2 8 2 16,0 9 7-16,-3 5 0 15,0 2-8-15,-10 1-8 0,0-3 2 16,-3 4-1-16,0-3-3 16,0-5-4-16,-5-7-2 15,-2-6-4-15,-3-4-5 16,-1-5-3-16,-5-6-11 16,-2-6-22-16,-2-4-45 15,4-6-152-15</inkml:trace>
  <inkml:trace contextRef="#ctx0" brushRef="#br0" timeOffset="100984.4292">20667 5795 160 0,'4'-3'118'15,"-4"0"-101"-15,0 0 23 16,0 3 19-16,0 0-17 15,0 0-14-15,0 0 1 16,0 0-8-16,0 0 1 16,0 0-7-16,0 0-4 15,0 0-3-15,0 0-2 0,0 0 5 16,0-2-4-16,-7-8 6 16,0-3-8-16,-5-2-3 15,-1 1 0-15,-4 4-2 16,-1 4-3-16,-3 2 2 15,-2 4-3-15,-3 0 1 16,-2 0-5-16,-2 13 1 16,5 7 2-16,-2 5-3 15,8 9 7-15,3 4-4 16,3 7 5-16,7 4-1 16,3-2 0-16,3-6-4 15,0-9 2-15,2-9-2 16,14-9 0-16,4-8 4 0,9-6-6 15,7-6 1 1,10-22 2-16,3-15 1 0,-1-2-1 16,-7 0 2-16,-7 7 1 15,-13 14 2-15,-8 10 0 16,-5 10-1-16,-8 4-1 16,0 0-1-16,0 0-8 15,3 19 1-15,6 7 9 16,2 5 2-16,3 0 0 15,2-6-2-15,-1-2 0 16,5-5 0-16,-5-8 1 16,-1-3-1-16,-2-6-3 15,2-1-7-15,1 0-33 16,2-16-86-16,3-10-194 0</inkml:trace>
  <inkml:trace contextRef="#ctx0" brushRef="#br0" timeOffset="101246.0404">21132 5550 333 0,'0'0'42'0,"0"0"-34"15,0 0-8-15,6 8 4 16,1 15 10-16,2 9 2 15,3 8-3-15,-1 3 1 0,2 4-4 16,-4-2-7-16,1 2-1 16,-1-4-2-16,-1 0-2 15,-2-1-2-15,1-5-17 16,-3-10-30-16,2-12-24 16,2-15-60-16</inkml:trace>
  <inkml:trace contextRef="#ctx0" brushRef="#br0" timeOffset="101575.8099">21446 5670 291 0,'-1'0'56'0,"-1"0"-55"16,-4 0 12-16,-6 3-7 15,-6 10-6-15,-8 7-2 16,-3 4 2-16,3-2 0 15,4-7 0-15,6-5 5 16,9-5 0-16,1-2 4 16,6-2-5-16,0 1-4 15,0 2-3-15,0 2-11 16,9 2 10-16,7 4 4 16,7-2 2-16,0-2 5 15,4 1-2-15,-2-2-1 16,1 1 2-16,-2-1-4 15,0 1-2-15,-2 1-2 16,0-2-9-16,-1 2-6 0,2-4-43 16,5-5-138-16</inkml:trace>
  <inkml:trace contextRef="#ctx0" brushRef="#br0" timeOffset="102025.7014">22094 5749 113 0,'-2'-7'206'0,"-8"-5"-200"15,-1-2-6 1,-3-2 2-16,-3 1-1 0,-1 0 3 16,3 2 3-16,-1 6 4 15,2 6 4-15,0 1 0 16,-7 7-10-16,3 16-5 15,-5 7-4-15,7 6 4 16,3 1 2-16,0 3-1 16,7-2 0-16,6-3-1 15,0-5 2-15,0-6-1 16,14-7-1-16,2-6 1 16,4-7 1-16,5-4-1 15,5-4 3-15,3-14-4 16,0-7 0-16,-4 2 0 15,-5 7-2-15,-10 8 2 0,-2 5-1 16,-9 3 0-16,0 0-3 16,1 0 2-16,4 13 2 15,3 1 0-15,1 6 2 16,5-2-1-16,-1-3-1 16,4 1 2-16,-4-3-2 15,5-2-4-15,1-2-14 16,-2-6-76-16</inkml:trace>
  <inkml:trace contextRef="#ctx0" brushRef="#br0" timeOffset="103670.6259">23660 5229 244 0,'-1'-5'43'16,"-2"4"-39"-16,3 1 13 15,0 0-2-15,0 0-4 0,0 9 0 16,0 5 7-16,1 3 6 16,13-1-11-16,-5-5-9 15,3 2-4-15,-1-3-8 16,-2-2-8-16,-2 0-40 15,-7 2-72-15</inkml:trace>
  <inkml:trace contextRef="#ctx0" brushRef="#br0" timeOffset="103967.6612">23521 5544 71 0,'16'1'30'0,"9"-1"8"0,5 0 17 15,6-4-18 1,-1-6-15-16,1 2-5 0,-9 1 2 16,-8 2-9-16,-10 5 3 15,-7 0-13-15,-2 9 0 16,0 16 0-16,-12 8 33 16,-9 9-15-16,-2 6-10 15,-3 0 1-15,-3 7-1 16,-4 0 4-16,-5 4-5 15,-1 2-3-15,-1 0 4 16,2-3-8-16,5-12-1 16,7-11-10-16,5-12-13 15,7-10-58-15,6-13-96 16</inkml:trace>
  <inkml:trace contextRef="#ctx0" brushRef="#br0" timeOffset="104165.0139">23632 5987 113 0,'12'40'33'16,"3"-1"-11"-16,1-3 9 16,1-9-10-16,-3-7 1 15,-1-7-22-15,-2-6-2 16,-3-7-28-16,-1 0-14 15,-1-14-48-15</inkml:trace>
  <inkml:trace contextRef="#ctx0" brushRef="#br0" timeOffset="104330.178">23841 5822 160 0,'6'20'9'16,"6"4"23"-16,-2 1-17 15,5 1-8-15,2-2-7 16,-3-8-1-16,3-6-16 16,-3-6-10-16,0-4-63 15</inkml:trace>
  <inkml:trace contextRef="#ctx0" brushRef="#br0" timeOffset="105145.5937">24004 5684 202 0,'0'0'10'16,"0"16"0"-16,5 6-5 15,6 1 8-15,1-2 5 16,3-3 0-16,-3-3-7 16,-2-3-11-16,-4-4 0 15,-3-5-15-15,-2-3-3 16,1 0-7-16,-2-1-6 0,0-15-53 15,0-3 60 1,0-4 24-16,0-1 5 0,-3-3-5 16,-5 0 0-16,4 6 0 15,3 3 10-15,1 1 13 16,5 2-13-16,14 0-2 16,6 0 3-16,3 2 3 15,5 2 0-15,4 2 6 16,6 2 6-16,4 1 0 15,5 3-8-15,-1 3 1 16,0 0-7-16,-10 6-1 16,-4 11 2-16,-14 6-10 15,-7 6 4-15,-10 4 1 16,-6-1 1-16,0 3-2 0,-4-2-1 16,-15-4-6-16,-6-2 5 15,0-5-5-15,-5-7 0 16,0-4-10-16,-4-6 2 15,-9-5-11-15,1-2-10 16,0-12-5-16,2-1 13 16,12-1 9-16,7 2 10 15,6 0-33-15,9 3 5 16,3 1 10-16,3 3 9 16,0-2-12-16,12 2 22 0,7 0 0 15,4 4-4 1,-4 2 5-16,7 1 6 15,-3 0 1-15,7 0 2 0,-3 7 0 16,-3 0-5-16,-3 2 0 16,-11-2-2-16,-2 1 1 15,-8 0-2-15,0 2 5 16,-3 3 15-16,-21 2-9 16,-6 5-11-16,-1 0 2 15,-2 1-3-15,3 0 5 16,3-1-3-16,3-3 1 15,9-1-3-15,5-5 4 16,4-4-2-16,6-5-2 16,0-2-11-16,2 0-7 15,18 0 18-15,10-11 25 0,8-5-17 16,0 2-7-16,5-1-1 16,-4 0-7-16,-3-1 1 15,-6 2-27-15,-5 0-67 16</inkml:trace>
  <inkml:trace contextRef="#ctx0" brushRef="#br0" timeOffset="105462.0006">24294 5356 125 0,'-4'50'38'0,"1"12"9"15,3 8-1-15,0 6-13 16,0 2 4-16,9 0-11 16,12-6-6-16,-2 1-5 15,10-4 3-15,-3-4 0 16,1-3-6-16,0-8-6 15,-6-8-4-15,0-3-2 16,-5-9-3-16,-4-6-5 16,-3-13-21-16,-2-10-41 15,2-5-124-15</inkml:trace>
  <inkml:trace contextRef="#ctx0" brushRef="#br0" timeOffset="105852.4825">25131 5229 162 0,'0'12'175'0,"-23"27"-168"15,-18 19-7-15,-15 8 1 16,-1-2-1-16,10-11 0 15,19-13 0-15,15-6 0 0,11-6-1 16,2-4-2-16,0 2 3 16,15-3 0-16,3 3 0 15,5-2 4-15,-3 4-1 16,3 0 2-16,-5 5 5 16,-1 2-9-16,-1 6 11 15,-3 8 4-15,-3 4 5 16,-4 3 4-16,-1-3-10 15,-4-3-11-15,1-8-4 16,-1-11-2-16,2-11-5 16,-1-11-1-16,1-9-20 15,0-6-13-15,6-22-90 0,7-17-67 16</inkml:trace>
  <inkml:trace contextRef="#ctx0" brushRef="#br0" timeOffset="106152.0021">25267 5363 269 0,'20'-7'6'0,"5"-3"-6"16,3 3 7-16,-1 4-4 15,-4 3 6-15,-1 0 7 0,-4 2-7 16,-6 10 0-1,-5 6 1-15,-4 3-8 16,0 4 8-16,-3 5 5 0,0 4-3 16,-3 4 2-16,-13 4 0 15,-8 4 1-15,-10 7-5 16,-5-4-2-16,-4 1-2 16,2-8-6-16,5-8-4 15,6-7-17-15,8-11-48 16,7-10-109-16</inkml:trace>
  <inkml:trace contextRef="#ctx0" brushRef="#br0" timeOffset="106346.0513">25337 5675 172 0,'20'-2'7'0,"5"0"52"16,5 1-16-16,4 1-8 15,2 0 8-15,4 0-23 16,1 0-6-16,-4 4-14 16,-7 1-5-16,-10 0-20 15,-12-3-95-15,-8 8-123 16</inkml:trace>
  <inkml:trace contextRef="#ctx0" brushRef="#br0" timeOffset="106662.2513">25434 5891 132 0,'0'6'4'16,"0"-2"1"-16,14-1 14 15,3-3 17-15,0 0 11 16,2 1-3-16,1 1-4 16,-7 5-18-16,-2 3-17 15,-4 4-5-15,-7 7-1 16,0 7 1-16,-9 5 11 15,-9-1-6-15,-3-2-1 16,6-10 1-16,5-5 1 16,7-7-2-16,3-4-1 15,0-1 0-15,0-3 2 0,15 0 1 16,4 0 5 0,8 0-4-16,6 0-4 0,6-12 0 15,1-5-3-15,3-3-21 16,3-7-35-16,-2-2-88 15</inkml:trace>
  <inkml:trace contextRef="#ctx0" brushRef="#br0" timeOffset="106967.9882">26199 5630 312 0,'0'29'7'16,"0"11"-7"-16,0 7 8 16,0 5-3-16,0-1-2 15,10-3 3-15,6-2 12 16,0-5-6-16,1-8 3 15,-4-7-13-15,-2-10-2 16,-4-9-5-16,-1-7-7 16,0 0-32-16,3-20-11 15,1-9-35-15,1-12-44 16</inkml:trace>
  <inkml:trace contextRef="#ctx0" brushRef="#br0" timeOffset="107313.5692">26435 5411 92 0,'42'-26'29'16,"6"0"-17"-16,7 5 4 15,0 3 1-15,2 7 7 16,-3 3 6-16,-4 7 0 16,-2 1-3-16,-6 0-1 15,-8 10 8-15,-4 7-7 16,-5 5-15-16,-2 7-1 0,-2 3-2 15,-2 6-1-15,-1 5 4 16,-6 4 2-16,-5 1 1 16,-2 3 3-16,-4 3-4 15,-1 0-1-15,0 3-5 16,0-2-3-16,0-5-5 16,0-7-1-16,0-9-1 15,0-11-2-15,0-10 0 16,-10-12-3-16,-9-1-4 15,-3-5-50-15,-3-14-24 16,0-7-28-16,1-4-39 16</inkml:trace>
  <inkml:trace contextRef="#ctx0" brushRef="#br0" timeOffset="107495.2093">26695 5666 172 0,'-15'20'14'0,"-3"10"3"16,-3 4 29-16,-6 2-7 16,-2-1-16-16,-1-6-11 15,0-4-9-15,3-9-3 16,6-6-11-16,2-10-53 16,8 0-70-16</inkml:trace>
  <inkml:trace contextRef="#ctx0" brushRef="#br0" timeOffset="107657.888">26489 5740 93 0,'16'2'25'15,"5"8"13"-15,5-1-17 16,2 2-7-16,0 1 11 16,2-2-6-16,-2-3-12 15,-2-4-7-15,1-3-14 16,-5 0-33-16,2-9-127 15</inkml:trace>
  <inkml:trace contextRef="#ctx0" brushRef="#br0" timeOffset="107832.015">26939 5644 264 0,'-13'22'5'0,"-8"8"10"15,-3 7 3-15,-4 0-10 16,3-2-2-16,4-8-5 15,3-3 1-15,-1-6-2 16,3-8-3-16,0-6-10 16,3-4-16-16,7 0-83 15</inkml:trace>
  <inkml:trace contextRef="#ctx0" brushRef="#br0" timeOffset="108019.0554">26757 5713 74 0,'8'0'91'0,"0"3"-72"16,5 11 47-16,2 6-18 16,4 1 0-16,-2 2-16 15,5-2-1-15,-1-4-14 16,1-4-7-16,1-6-10 16,1-5-7-16,1-2-22 15,2-2-36-15,-1-15-84 16</inkml:trace>
  <inkml:trace contextRef="#ctx0" brushRef="#br0" timeOffset="108498.0151">27951 5256 33 0,'0'0'336'0,"-27"17"-329"15,-11 19-7-15,-16 8 8 0,-11 3-7 16,4-3 0-16,14-10-2 15,15-13 2-15,20-9-2 16,9-5-3-16,3-4-10 16,9 0-13-16,17 4 27 15,6 3 13-15,4 6-6 16,-6 4-2-16,-6 3 3 16,-9 11 0-16,-7 7 7 15,-4 7-1-15,-4 4-1 16,0 2-2-16,0 2-4 15,-12 0-1-15,0-7-1 16,2-7-3-16,1-11-2 16,4-12 0-16,4-11-4 15,1-8-6-15,0-3-3 16,1-28-37-16,18-14-80 0,10-17 46 16,4-12-79-16</inkml:trace>
  <inkml:trace contextRef="#ctx0" brushRef="#br0" timeOffset="109166.5522">28284 5171 156 0,'4'0'91'0,"-4"24"-84"16,0 15 30-16,-10 7-13 15,-17 9-2-15,-7 0-4 16,-8-1-2-16,-4-7-9 0,4-10-6 15,7-10-1-15,12-11 0 16,11-8 0-16,9-8 0 16,3 0-2-16,0-8-20 15,13-6-6-15,16-6 27 16,5 1 0-16,6 4 2 16,3 5 1-16,-1 3-2 15,-3 5 3-15,-2 2-3 16,-7 0 0-16,-6 1 0 15,-3 13 0-15,-9 4 3 16,-2 5 8-16,-7 1-1 16,-3 3 4-16,0 5 5 15,-10 2 3-15,-16 1-3 0,-7 2-8 16,-7 1-5-16,-4 0-4 16,-9-2-2-16,-2-6-5 15,3-1-7-15,3-11-12 16,8-7 2-16,7-8-21 15,4-3-14-15,5 0 7 16,6-17 10-16,6-3-3 16,7-4 28-16,6 2-5 15,0-2 9-15,10 3 9 16,10 3 2-16,1 4 2 16,3 2 11-16,5 2 23 15,3 3 12-15,4 0 7 0,9 1-19 16,1 1-12-1,6 2-10-15,3 0 17 0,0 0-13 16,1 3 9-16,2 0 4 16,0 0-16-16,-3 0-2 15,-2 0-6-15,-7-1-6 16,-5-1-1-16,-7 1-1 16,-7 1-6-16,-7 0-21 15,-11 0-17-15,-7 0-22 16,-2 0-23-16,-8 3 4 15,-14 5-65-15</inkml:trace>
  <inkml:trace contextRef="#ctx0" brushRef="#br0" timeOffset="109653.9435">28457 5895 183 0,'-6'22'11'0,"4"3"7"15,2 3 1-15,0-1 8 16,3 3 16-16,8-8-6 15,-1-1 2-15,-4-4-16 16,-3-2-13-16,-3-4-10 16,0-4-3-16,0-5-4 15,0-2-10-15,0 0 14 16,2-4-28-16,7-15 7 16,4-4 24-16,1-1 7 15,-1-1 0-15,5 2-2 16,1 3-2-16,1 3-3 15,7 3 0-15,1 0-7 0,2 3 4 16,-2 1 0-16,-3 3 3 16,-8 6 3-16,-5-1-3 15,-8 2 5-15,-4 0-5 16,0 19 3-16,0 8 15 16,-14 6-10-16,-6 1-2 15,1-3-4-15,2-4 3 16,2-4 0-16,6-4 2 15,3-2-7-15,6-4 9 16,0-2 2-16,2 2-8 16,17-6 3-16,10-3-2 15,11-4-3-15,5 0-1 0,4 0 1 16,0 0 2-16,-1 0-3 16,-5-1 0-16,-5-6-5 15,-6-3-21-15,-5-2-66 16,-5-3-219-16</inkml:trace>
  <inkml:trace contextRef="#ctx0" brushRef="#br0" timeOffset="109797.1116">29355 5997 322 0,'0'0'4'16,"0"6"-8"-16,0 5-5 0,-11 4-29 15,-5 1-162-15</inkml:trace>
  <inkml:trace contextRef="#ctx0" brushRef="#br0" timeOffset="129002.2667">9332 7883 36 0,'0'-1'15'0,"0"-2"-12"16,0 3 14-16,0 0 1 15,0 0 0-15,0 0-4 16,0 0 2-16,0 0-4 16,0 0-12-16,-3 0-23 15</inkml:trace>
  <inkml:trace contextRef="#ctx0" brushRef="#br0" timeOffset="129902.0046">9572 7958 151 0,'0'0'66'16,"0"-2"-41"-16,-6-4 17 15,-4-2-2-15,-4-5-9 16,1 0-1-16,-2-4-3 15,-3 3-8-15,3-1-2 0,-4-2-11 16,2 4-1-16,1 2 2 16,-5 2-4-16,3 8 2 15,-1 1-3-15,-4 0-1 16,1 14-1-16,-5 16-1 16,0 13 1-16,2 9-1 15,3 1 0-15,11-3 0 16,5-1-3-16,6-9 3 15,0 3 1-15,9-5-1 16,9-7 1-16,0-7 0 16,3-11-3-16,4-9-6 15,2-4 0-15,1-7 6 0,8-23 0 16,3-12 3 0,4-16 0-16,2-11 5 0,0-9-5 15,-5-5-4-15,-6-3 3 16,-7-4-2-16,-6-5-3 15,-9 9 5-15,-6 6-6 16,-6 14 7-16,0 17 0 16,0 19-1-16,-6 11 1 15,-6 9 0-15,3 10 0 16,0 0-3-16,-4 0 3 16,-1 22-8-16,-2 14 1 15,1 10 5-15,1 8 2 16,10 2 0-16,1 11 3 0,3 2 1 15,0 7 3 1,8 9 3-16,11 1 0 0,3-6-3 16,5-2-4-16,3-12-1 15,1-9-2-15,-1-10 1 16,3-8-1-16,-2-13-4 16,-1-9-6-16,-3-11-23 15,-3-6-32-15,-3-17-57 16,-2-18-86-16</inkml:trace>
  <inkml:trace contextRef="#ctx0" brushRef="#br0" timeOffset="130083.097">10036 8025 104 0,'0'29'49'15,"0"7"-20"-15,3 0 10 16,3 2-11-16,3-2 0 15,0-4-6-15,0-5-16 16,0-10-6-16,-2-7-4 16,-1-10-32-16,-3-3-77 15</inkml:trace>
  <inkml:trace contextRef="#ctx0" brushRef="#br0" timeOffset="130240.3118">9964 7783 287 0,'-3'0'0'15,"3"0"-13"-15,0 0-18 16,4 0-31-16,15 0-36 16</inkml:trace>
  <inkml:trace contextRef="#ctx0" brushRef="#br0" timeOffset="130570.183">10387 7692 24 0,'-3'29'95'0,"-24"17"-43"0,-12 3-21 16,-3 2-15-16,2 2 1 16,6-9 8-16,14-10-10 15,7-13-9-15,13-8-6 16,0-5-3-16,3-3 3 15,16-1 3-15,5-2 1 16,6 1 0-16,1 1 1 16,2 2 0-16,0 1 2 15,-5 3 5-15,-1 3-4 16,-9 4 8-16,-7 3 5 16,-11 6 7-16,0 11 4 15,-20 5-11-15,-10 8-12 0,-7-4-7 16,4-2-2-16,3-16-6 15,8-12-25 1,4-16-52-16,6-9-40 0,9-30-80 16</inkml:trace>
  <inkml:trace contextRef="#ctx0" brushRef="#br0" timeOffset="130756.5318">10458 8015 132 0,'23'0'28'0,"8"0"24"16,9-4-11-16,5-5-19 0,1-2-6 15,2-5-3 1,4 2-6-16,-10-1-7 0,-3-1-6 16,-12 2-19-16,-8-6-53 15</inkml:trace>
  <inkml:trace contextRef="#ctx0" brushRef="#br0" timeOffset="130961.0364">10685 7741 250 0,'-6'33'20'0,"3"10"-15"15,0 7 12 1,3-1 15-16,0 5-3 15,0-3-13-15,12-2-12 0,0-4-4 16,0-4-4-16,0-7-16 16,4-11-48-16,4-16-112 15</inkml:trace>
  <inkml:trace contextRef="#ctx0" brushRef="#br0" timeOffset="131266.0656">11020 8090 155 0,'2'41'39'0,"6"2"-2"15,-2 3 14-15,4-1-5 0,-4-2-19 16,3-6-19-16,-6-7-3 16,1-13-4-16,-2-8-1 15,-1-9 0-15,-1 0 0 16,5-2 8-16,-2-25 12 15,3-14-6-15,3-7-8 16,1 4-5-16,-4 5 1 16,5 12 1-16,-5 1 0 15,4 7-3-15,-1 1-1 16,0 2-2-16,6 3-7 16,-3 3-11-16,4 0-26 15,4 3-53-15,2-2-134 16</inkml:trace>
  <inkml:trace contextRef="#ctx0" brushRef="#br0" timeOffset="131440.9966">11452 8084 227 0,'0'26'34'16,"3"-1"-10"-16,3 0 2 15,-3-1-4-15,3-5-16 16,1-7-5-16,-7-6-1 15,3-5-5-15,-3-1-24 16,0-9-19-16,0-18-99 16</inkml:trace>
  <inkml:trace contextRef="#ctx0" brushRef="#br0" timeOffset="131581.7176">11337 7804 257 0,'-6'0'31'15,"6"0"-31"-15,0 0-3 16,0 0-4-16,0 6-24 16,9 4-13-16,6-6-50 15</inkml:trace>
  <inkml:trace contextRef="#ctx0" brushRef="#br0" timeOffset="132007.495">11516 7635 157 0,'3'27'27'0,"0"8"-13"16,0 8 16-16,3 5-8 15,6 0 0-15,0 1 16 16,4 2 4-16,1 1-5 16,-4 0-8-16,-1-1-8 15,-3-9-13-15,0-9-8 16,-3-12 0-16,-6-12-2 15,3-8 2-15,-3-1 0 16,0 0 4-16,3 0-4 16,0 0-3-16,6-3-2 15,7-11-5-15,11 1 8 0,3 2-18 16,1 2-11 0,-1 5 7-16,0 1 20 0,-9 3 4 15,3 0 0-15,-8 0 3 16,-7 5 9-16,-2 3 1 15,-4 3 3-15,-3 5 17 16,0 8-8-16,-6 3-10 16,-13-2-4-16,-4 4-8 15,0-8-3-15,2-6-2 16,3-7-9-16,2-8-18 16,6 0-10-16,9-1-73 15,1-19-103-15</inkml:trace>
  <inkml:trace contextRef="#ctx0" brushRef="#br0" timeOffset="132586.5039">11961 8145 171 0,'3'25'27'16,"7"8"-11"-16,-1-5 4 15,1-4 10-15,10-4-10 16,-1-9 6-16,1-4-9 15,2-7-2-15,2 0 0 16,-2-13 0-16,8-14-2 16,-6-5-4-16,3-3-1 15,-7 3-5-15,-1 9 4 16,-9 10 3-16,-1 6-5 0,-6 7-5 16,-3 0-2-16,1 0-12 15,2 9 14-15,0 10 5 16,2 2 5-16,1 5-5 15,3-5 0-15,3-6-2 16,2-2-2-16,6-6 4 16,1-7-4-16,6 0-1 15,6-17 6-15,1-15-1 16,6-7 1-16,-4-7-6 16,-6-5 0-16,-6-1 1 15,-10-1-1-15,-1 3 0 16,-3 8 0-16,-7 9 1 15,-3 9 0-15,0 9 2 0,0 6-3 16,0 8-2 0,0 1-5-16,0 0-12 0,0 25 15 15,-3 15 4-15,-7 10 2 16,1 6 5-16,2-3 0 16,1 2 2-16,5-5-3 15,1-7-5-15,0-6-1 16,9-9 0-16,12-14-5 15,3-14-7-15,9 0-11 16,1-23 3-16,-1-6 7 16,-9 2-15-16,-8 6-46 15,-11 3-61-15</inkml:trace>
  <inkml:trace contextRef="#ctx0" brushRef="#br0" timeOffset="132812.4882">12471 7995 376 0,'0'-1'27'0,"3"-2"-25"16,16 0 18-16,4 0-8 16,5 0-4-16,5 0 0 15,0-2-4-15,4-1-1 16,0-2 0-16,2-2-3 0,-3-1-5 15,-3 1-26 1,-8 3-66-16,-7-2-232 0</inkml:trace>
  <inkml:trace contextRef="#ctx0" brushRef="#br0" timeOffset="133674.4815">12814 8108 157 0,'0'0'18'0,"0"0"5"16,0 0 21-16,0 0-18 15,6 0-9-15,9 0 14 16,6 0-7-16,13 0 1 16,8 0-7-16,10-4 3 15,2-6-16-15,-2-6-1 16,-6-2-1-16,-10-2-3 16,-9-2 1-16,-6-1-1 15,-10 2 4-15,-5 1 1 16,-6 2 1-16,0 4 0 0,-3 1-4 15,-14 3-1 1,-1 6-1-16,-3 4 0 0,-4 0-3 16,-2 4-4-16,6 13 6 15,0 3 1-15,5 4 0 16,0 4 0-16,9 5 0 16,3 0 0-16,4 1-1 15,0-4-2-15,14-2-4 16,12-7-4-16,7-1-10 15,-1-4-54-15,7-12-142 16</inkml:trace>
  <inkml:trace contextRef="#ctx0" brushRef="#br0" timeOffset="134213.8588">13701 8125 268 0,'0'-4'66'15,"0"-2"-46"-15,0-5 7 16,-6-3-20-16,-5-5-3 16,-4-1 0-16,-3 7 7 15,3 0 19-15,5 6 3 16,-2 4-11-16,2 3-9 16,-1 0-13-16,-1 14-7 15,-4 8-1-15,-1 5 3 16,8 0 4-16,6-3 0 15,3-3-2-15,0-4 2 0,3-4-2 16,10-3 3-16,7-4 0 16,1-6 0-16,3 0 0 15,4-16 2-15,2-14-1 16,0-10 3-16,-2-12-3 16,-4-7-1-16,-6-11 0 15,-2-10 0-15,-2-4-3 16,-4 2-8-16,-1 14 4 15,-6 19 7-15,0 22 1 16,-3 16 3-16,0 8 1 16,0 3-5-16,0 0-4 15,0 10-1-15,-2 17-4 0,-5 17 9 16,-3 11 2-16,7 8 0 16,3 3 6-16,0 1 5 15,7 1-4-15,12-4-3 16,7-3 0-16,7-4-2 15,-1-7-4-15,6-7 0 16,-1-7-4-16,2-12-7 16,0-15-25-16,4-9-71 15,5-13-151-15</inkml:trace>
  <inkml:trace contextRef="#ctx0" brushRef="#br0" timeOffset="135443.994">15636 7747 160 0,'-10'1'194'0,"3"1"-187"16,1 2 3-16,3 3 11 16,0 9-9-16,-3 4-4 15,-2 13 5-15,7 9-4 16,-1 8 3-16,2 6 1 16,0-2-2-16,0-2-1 15,0-11-5-15,0-12-3 16,0-10-2-16,0-12-2 15,0-3-4-15,0-4-3 16,2-1-2-16,10-22 10 16,6-11 1-16,6-11 0 15,1-4-5-15,2 8-3 0,-8 6 8 16,1 12 0-16,-5 6 1 16,-5 10 1-16,3 3-2 15,7 2-1-15,-2 2-3 16,16 0 4-16,-1 0 1 15,6 9 0-15,4-1 2 16,1 1-3-16,3-5 1 16,-1-4 3-16,-3 0 0 15,0-1 3-15,-5-15-3 16,-2-4-3-16,-3-4-1 16,-11-2 1-16,-7-3-1 15,-7-2 0-15,-8 2 6 0,0 0-6 16,-10 5 3-16,-6 10-3 15,-6 6 2-15,-2 8 0 16,-3 0 1-16,2 13-3 16,2 12-1-16,1 6 0 15,3 7 1-15,5 3 0 16,6-1 2-16,8-4-2 16,0 0 1-16,9-6-2 15,14-3 2-15,1-4 0 16,10-5 0-16,5-7 2 15,3-2-3-15,7-9 3 16,-1 0-3-16,-2-6 0 16,2-16-2-16,-5-2 0 15,-1-9-3-15,-3-2-1 16,-4-6-1-16,-2 5-1 0,-6 2 7 16,-8 5-1-16,-6 14 2 15,-3 7 0-15,-4 6 0 16,-6 2-2-16,0 0-3 15,0 14 0-15,3 14 5 16,3 12 6-16,1 9 0 16,2 10-1-16,5 8-2 15,2 6 4-15,2 8 0 16,3 2-3-16,2-1 0 16,0-6-3-16,-2-8-1 15,-3-16 0-15,-3-9-1 16,-2-13 1-16,-7-11-6 0,-2-15-6 15,-4-4-10-15,0-7-10 16,0-23-69-16,0-19-130 16</inkml:trace>
  <inkml:trace contextRef="#ctx0" brushRef="#br0" timeOffset="135722.5071">16765 7764 278 0,'3'-10'11'16,"24"0"-11"-16,1 3 10 15,5 4 0-15,4 3 3 0,-3 0 5 16,-1 7 3 0,-6 9-2-16,-6 5-3 0,-3 4 0 15,-6 8-1-15,-9 3 3 16,-3 8-3-16,0 3-2 15,-9-2-5-15,-11-3 0 16,4-5-6-16,-7-7-2 16,7-8-5-16,-3-7-14 15,5-9-63-15,5-6-176 16</inkml:trace>
  <inkml:trace contextRef="#ctx0" brushRef="#br0" timeOffset="136365.9955">17320 7817 316 0,'4'3'12'0,"2"21"-5"15,3 6 18-15,-2 8-6 16,7 3-7-16,-5-2 0 15,-3-3-2-15,1-7-1 16,0-9-4-16,-4-9-3 16,1-8 0-16,-1-3 1 15,-3 0 0-15,0-1-2 0,3-22 0 16,0-9-1-16,6-11-1 16,5 4-6-16,-1 2 1 15,3 13 3-15,-6 7 2 16,3 6 1-16,3 4 0 15,-3 6 0-15,3 1 0 16,4 0 0-16,4 0 1 16,6 8 3-16,7 0-4 15,-1-1 3-15,4 0 3 16,2-7 2-16,5 0-1 16,4-4 1-16,2-14 0 15,2-7-5-15,-9-4 2 16,-7 0-5-16,-13-4-1 0,-10-4-2 15,-13 5 2-15,-3 1 0 16,-10 8-2-16,-9 9 3 16,0 9 3-16,-7 5-3 15,-2 7-5-15,-3 15 4 16,-5 7-5-16,4 2 2 16,9-2 4-16,2 1 2 15,10-1 1-15,7-2 2 16,4 3-2-16,0 0 1 15,4-4 2-15,15 1-6 16,3-5-1-16,8-6-4 16,-1-5 2-16,8-5-1 15,8-6-9-15,6 0-10 0,4-15-27 16,4-6-75 0,-7-5-103-16</inkml:trace>
  <inkml:trace contextRef="#ctx0" brushRef="#br0" timeOffset="136696.0126">18558 7615 369 0,'0'0'22'0,"0"0"-17"16,0 5 16-16,-7 16-2 16,-13 10-18-16,-2 5 6 15,-2 0-4-15,12-5 3 0,6-9-5 16,6-5-2-1,0-5-4-15,6-4 4 0,7-2-3 16,7 3 4-16,-2-2 1 16,1 1 2-16,-1 2 0 15,-8-1-1-15,-1 4-2 16,-2-3 7-16,-2 7-6 16,-4-1 6-16,-1-1 0 15,0 1 0-15,0-4-4 16,-6-3-3-16,-7-2-5 15,3-6 4-15,-6-1-9 16,3 0-37-16,4-8-73 16,5-9-51-16</inkml:trace>
  <inkml:trace contextRef="#ctx0" brushRef="#br0" timeOffset="137407.989">18674 7857 121 0,'14'0'83'16,"-2"0"-42"-16,8 0 8 16,10 0-20-16,8 0-7 15,8-1 11-15,5-9-17 16,-2-3-5-16,-4-6-3 16,-9-6-8-16,-11-3 0 15,-7-2 0-15,-12 2 5 16,-6 3-1-16,0 6 11 0,-6 5-9 15,-12 11-4-15,-3 3-1 16,-11 0-2-16,0 20-3 16,1 6-2-16,2 3 6 15,3 5 2-15,9 5 1 16,5 1 4-16,6 4-5 16,6-5 2-16,0-2-3 15,0-6-1-15,16-7-2 16,7-4-1-16,2-13 1 15,5-7-5-15,6 0 4 16,1-23-9-16,3-11 6 16,2-5-16-16,-3 2-2 15,-6 3 4-15,-7 9 19 0,-3 12 1 16,-14 6 8-16,0 6 1 16,-2 1 1-16,-1 0-4 15,5 17 2-15,-1 4 4 16,3 5-4-16,2 0 1 15,-1-6-5-15,-4-6 1 16,-2-5 8-16,-2-7-8 16,-2-2-4-16,-4 0-1 15,8-4-2-15,1-17 2 16,3-9-1-16,8-2 0 16,3-1 0-16,-4 9-4 15,1 9 5-15,-6 8 0 0,-2 7 3 16,5 0-2-1,-7 12 2-15,5 17 9 0,-1 6-3 16,-1 6-1-16,3-4-6 16,3-7 5-16,1-8-3 15,3-8-2-15,-4-10-2 16,0-4-3-16,1 0-2 16,-2-4-9-16,0-6-9 15,-3 0 4-15,-5 1-15 16,-6 2-24-16,-4 0-107 15</inkml:trace>
  <inkml:trace contextRef="#ctx0" brushRef="#br0" timeOffset="137957.0352">19768 7788 304 0,'-5'0'80'15,"5"0"-78"-15,0 0 5 0,0 0 4 16,12 0-11-16,17 0 8 16,10-5 14-16,13-8-6 15,3-6-7-15,3 6-3 16,-4-1-4-16,-8 1-2 15,-10 5 3-15,-6-3-6 16,-14-2 2-16,-6-2-15 16,-4-4-43-16,-6-1-114 15</inkml:trace>
  <inkml:trace contextRef="#ctx0" brushRef="#br0" timeOffset="138122.3845">20045 7542 162 0,'-6'24'67'0,"2"13"-52"16,0 9 38-16,4 9-17 16,0 6-2-16,4 0-7 15,11-5-16-15,9-3-11 16,1-10-3-16,8-10-27 16,0-13-98-16</inkml:trace>
  <inkml:trace contextRef="#ctx0" brushRef="#br0" timeOffset="138548.1231">20621 7867 326 0,'0'-4'23'0,"-7"-2"15"16,-5-1-2-16,-4-4-30 15,-4-4-5-15,-2 1-1 16,-1 0 2-16,2 3 5 15,-1 4 3-15,1 6 16 16,1 1-13-16,-2 2-6 16,2 18-6-16,-2 5-1 15,8 4 0-15,1-3 2 16,9 1-2-16,4-7 0 16,0-3-2-16,3-4 2 15,11-8-3-15,6-3 2 16,2-2 0-16,6-2 1 0,3-14 0 15,5-6-3-15,-4 2-4 16,-9 6 7-16,-7 7 0 16,-3 7 0-16,-7 0 2 15,-1 3 1-15,6 11 0 16,-1 7 1-16,7 2 1 16,-1-2-4-16,3-4-1 15,2-6-2-15,-1-5-2 16,1-6-3-16,1 0-10 15,1-20-43-15,0-6-98 16</inkml:trace>
  <inkml:trace contextRef="#ctx0" brushRef="#br0" timeOffset="138774.0785">20981 7761 330 0,'0'0'1'0,"8"0"-1"15,11 0 7-15,6 0 14 16,6 0 8-16,4 0 6 16,4 0-8-16,-1-1-14 15,-2-5-7-15,0 3-5 16,-6-4-1-16,-8 1 0 16,-5-4-2-16,-8-1-9 15,-5-2-15-15,-4 2-63 0,0-4-130 16</inkml:trace>
  <inkml:trace contextRef="#ctx0" brushRef="#br0" timeOffset="138963.4209">21146 7536 227 0,'-8'3'67'16,"2"14"-57"-16,6 6 19 15,0 11-9-15,0 8 11 16,0 7-8-16,9 8 14 15,-2 6-5-15,-1-1-19 16,-2 1-13-16,2-11 0 16,6-11-12-16,8-19-24 15,10-22-71-15</inkml:trace>
  <inkml:trace contextRef="#ctx0" brushRef="#br0" timeOffset="139156.7961">21460 7840 16 0,'42'-40'4'15,"-13"18"-4"-15,-9 8 2 16,-10 8 4-16,-7 6 45 15,-3 0 7-15,0 0 22 16,0 2-27-16,0 15-8 16,0 5-5-16,0 5 6 15,0 1-16-15,0-3-8 16,0 1-13-16,0-5-6 16,5-5-3-16,3-6-9 15,0-9-18-15,6-1-23 16,0-11-31-16,4-15-146 0</inkml:trace>
  <inkml:trace contextRef="#ctx0" brushRef="#br0" timeOffset="139323.3289">21649 7533 357 0,'-7'0'24'0,"-1"0"40"16,5 0-45-16,3 0-19 15,-1 6-4-15,1 4-9 16,0 0-16-16,0-3-21 16,15 3-78-16</inkml:trace>
  <inkml:trace contextRef="#ctx0" brushRef="#br0" timeOffset="139987.9552">21894 7692 113 0,'3'22'79'15,"3"5"-64"-15,1 3-5 16,7-1-6-16,-1 1 3 16,8-3 15-16,3-5 10 15,1-5 11-15,-4-8-14 16,3-8-12-16,3-1-8 16,3-7-9-16,-1-15-11 15,3-8-6-15,-8-7-17 0,-9 4-24 16,-11 0 58-1,-4 9 14-15,-13 7 31 0,-20 7-15 16,-7 6-26-16,-2 4 13 16,3 0-2-16,5 3-13 15,4 5-2-15,11-4-11 16,9-1 11-16,10-3-3 16,5 0-10-16,26-3 13 15,13-12 1-15,12 0 1 16,3 0-2-16,-1 7 2 15,-5 2 5-15,-9 6 2 16,-7 0 2-16,-7 4-4 16,-8 12 4-16,-7 4 5 0,-5 6-3 15,0 10 1 1,-3 2-5-16,3-3-6 0,1-2-2 16,2-11 0-16,-2-8-2 15,1-7 2-15,2-7-2 16,2 0 1-16,6-7-4 15,2-15 4-15,-2-5 1 16,5-3-1-16,-2 3 0 16,-2 8 0-16,-4 5 4 15,1 5 2-15,-7 6-2 16,2 3-2-16,3 0-2 16,-3 3 7-16,4 13-1 0,2 4 3 15,4 2 3 1,7 2-1-16,4-3 0 0,4-2-9 15,2-5-1-15,-1-6-1 16,-1-7-7-16,-5-1-6 16,-4 0-24-16,-3-7-43 15,-4-5 24-15,-1-1 22 16,-2-5-75-16,-4-2-57 16</inkml:trace>
  <inkml:trace contextRef="#ctx0" brushRef="#br0" timeOffset="140094.1476">23311 7774 335 0,'0'0'54'0,"0"3"-21"16,0 1-33-16,0 4 0 15,0-1-54-15,0-3-122 0</inkml:trace>
  <inkml:trace contextRef="#ctx0" brushRef="#br0" timeOffset="146279.9655">23557 6072 44 0,'0'0'25'15,"0"0"5"-15,0 0 1 16,0 0-9-16,0 0-1 15,0 0 4-15,0 0 0 16,0 4-4-16,0 7-4 16,0 6 6-16,0 6-1 15,0 8-4-15,-3 6-1 16,-3 9-3-16,-1 6-2 16,-4 6 2-16,1 3-4 15,-5-2-9-15,2-2 7 16,-1-11-8-16,2-6 1 0,5-11 0 15,2-9 0-15,0-6 0 16,3-5 0-16,1-5 1 16,1-3-2-16,0-1 0 15,0 0-4-15,0 0 3 16,0 0 0-16,0 0 1 16,0 0 3-16,0 0 5 15,7 0-2-15,9 0-1 16,8 0-2-16,7-3 1 15,7-1-2-15,5-3 0 16,5 1-1-16,-1-1 0 16,1-1-1-16,0-1 1 15,0 4 0-15,5-5 1 0,6 3 1 16,2-1 0-16,1 2-1 16,3 2-2-16,0 1 2 15,6 1 1-15,6 1-3 16,5 1 0-16,5-3 3 15,7 3-2-15,0-1 0 16,2 1 1-16,-6 0 3 16,-9 0-2-16,-5 0 2 15,-8 7-3-15,0 1 0 16,2-2 2-16,3 1 1 16,6-1 0-16,7-2-4 15,10-4 5-15,2 0-1 0,4 0 2 16,-2 0-3-1,0 0 4-15,0 0-1 0,-1 0 0 16,-6 0-4-16,-8 0 0 16,-1 0 0-16,-5 0-2 15,-6 0-1-15,0 0 4 16,3 0-3-16,6 0-1 16,2 0 2-16,2 0-1 15,1 0 0-15,-1-1-1 16,2-5 0-16,1 2 0 15,-3-2 0-15,-6 3 2 16,-5-1-2-16,-5 0 0 16,-4 1-1-16,-7-3 1 0,-3 5 0 15,-4-4 2 1,0 1-2-16,-2 0 0 0,5-2 1 16,4 3-1-16,5-4 0 15,2 2 0-15,2-2 2 16,3 0-2-16,-3 0-3 15,1 1 0-15,-2 2 3 16,-3 1 1-16,-10 2-1 16,-5-1 0-16,-7 2 0 15,-6 0 0-15,-1 0 0 16,-3 0 0-16,2 0 0 16,0 0 0-16,2 0 0 15,-1 0 0-15,-4 2 0 16,-3-1 0-16,-4-1 0 0,-9 0 1 15,-2 0-1-15,-5 0 1 16,-2 0 2-16,2 0-3 16,0 0 1-16,1 0-1 15,0 0 0-15,-1-1 2 16,-4-2-2-16,2 0 1 16,0 0-1-16,3-4 0 15,1 4 0-15,-3-4 0 16,-1 6 0-16,-3-2 0 15,0 3 0-15,1-3 0 16,-2 0 0-16,2 3 2 16,-4-1-2-16,1 1 1 15,-1 0-1-15,0-2 4 0,0-1 1 16,0-1 3-16,0-6-4 16,0 1-3-16,0-7-1 15,2-5 1-15,-2-2-1 16,0 1 1-16,1-2-1 15,2-2 0-15,2 1-1 16,-1 3 1-16,1 2 0 16,-2 4 1-16,-1 3-1 15,-2 2 0-15,2 1-1 16,-2 2-1-16,0-1-7 16,2 3-2-16,-2 0-1 15,0-3-19-15,0 2-19 0,0 0-49 16,0 6-141-16</inkml:trace>
  <inkml:trace contextRef="#ctx0" brushRef="#br0" timeOffset="147698.205">25148 7044 52 0,'0'-1'61'0,"0"-1"-19"16,0 1 7-16,-5 1-13 0,4 0-2 15,-1 0 0-15,1 0-9 16,-1 0 2-16,1 0-4 16,-4 0-5-16,-4 4-1 15,-5 22-9-15,-6 10-7 16,-2 7 1-16,4 1-2 16,10-4 0-16,7-5-3 15,1-2 0-15,1-6 3 16,16-6-1-16,-1-6 1 15,6-5 4-15,2-3-1 16,-1-7-3-16,-1 0 5 16,0-1-1-16,-2-16 1 0,-1-7 6 15,-1-4-6-15,-6-8 2 16,-7-1-4-16,-5-8 1 16,0 5-4-16,0 3 0 15,-9 9 1-15,0 11-1 16,-2 7 0-16,4 6-8 15,-2 4-6-15,-4 0 3 16,-4 4-41-16,-2 16-39 16,2 5-61-16</inkml:trace>
  <inkml:trace contextRef="#ctx0" brushRef="#br0" timeOffset="148095.7123">25078 7892 112 0,'-5'11'71'0,"-1"5"-12"16,0 7-16-16,0 6-5 16,2 5-13-16,2 3-9 15,2-4-3-15,0-3-13 16,3-7 0-16,12-8-4 15,-1-8 4-15,0-7 7 16,3 0 4-16,5-5 14 0,5-19 2 16,1-6-3-1,-1-7-14-15,-6 1-4 0,-6-1-1 16,-9 2 0-16,-6 1-1 16,0 4 0-16,-3 5-4 15,-10 7 0-15,-7 3 0 16,0 5 0-16,-3 5 0 15,-5 3-1-15,-4 2-8 16,2 2-6-16,2 9-12 16,7 6-6-16,9 2-34 15,9-3-44-15,3 4-54 16</inkml:trace>
  <inkml:trace contextRef="#ctx0" brushRef="#br0" timeOffset="148455.9442">25125 8533 208 0,'-16'48'53'0,"-1"7"-11"16,1 0-11-16,7-7-13 15,8-6-2-15,1-6-14 16,3-13 3-16,13-6-5 15,2-7 4-15,4-7-4 16,8-3 14-16,4-14-3 16,5-16 4-16,-3-9-11 0,-4-3 2 15,-12-2 1-15,-9-1 6 16,-10 8 2-16,-1 1-9 16,-1 7-2-16,-16 6-4 15,-6 6-1-15,-4 6 1 16,-3 4 0-16,-3 6 0 15,2 1-14-15,2 0-5 16,3 2-25-16,6 11-27 16,5 0-59-16,8 4-53 15</inkml:trace>
  <inkml:trace contextRef="#ctx0" brushRef="#br0" timeOffset="148936.014">25193 9274 372 0,'-5'9'3'15,"0"8"3"-15,2 3 0 16,-1 9-4-16,3 1-2 15,1 0 0-15,0 0-2 16,11-6-6-16,8-5 5 0,4-3 0 16,3-6 2-16,3-4 1 15,1-6 3-15,3 0 5 16,0-16-4-16,0-7 1 16,-3-3-4-16,-4-7 0 15,-3-4 1-15,-10-2 3 16,-5-1-5-16,-8 4 2 15,0 6 3-15,-9 6 0 16,-15 7 3-16,-7 5 15 16,-4 6-17-16,-4 6 3 15,-5 0-5-15,-1 0-3 16,0 13-1-16,2 3 0 16,7 0 1-16,8-2-1 15,6-1 1-15,9 1-1 16,6-1-4-16,4 2-5 0,3-1-6 15,0-4-27-15,17-3-38 16,8-7-74-16</inkml:trace>
  <inkml:trace contextRef="#ctx0" brushRef="#br0" timeOffset="150577.4691">26064 7893 169 0,'5'-10'46'16,"-3"6"-27"-16,-2 4 23 16,0 0-16-16,0 0-11 15,0 0 1-15,0 0-1 16,0 0 1-16,0 0 6 15,0 0-1-15,0 0-10 16,0 16-10-16,0 11 5 16,0 7 5-16,0 11-3 0,0 4-3 15,8 2 2 1,1-2-5-16,7 4-1 0,1-10-1 16,2-6 3-16,-1-7-1 15,0-8-2-15,-2-5 0 16,-1-1 0-16,-4-8-2 15,0-2-2-15,-3-2 2 16,-1-4 0-16,1 0 2 16,2-4 1-16,4-16 4 15,5-7-1-15,-1-7 1 16,1-5-4-16,1-8 3 16,-4-2-4-16,2-6-1 15,0 1-2-15,0-1 0 0,-3 7 1 16,-2 7 2-16,-4 7 0 15,-1 15 0-15,-4 6 3 16,-1 6 2-16,-3 7-5 16,0 0-3-16,0 0 1 15,0 0-4-15,0 4-8 16,0 15 9-16,7 7 5 16,4 7 0-16,4 1 2 15,0 2 2-15,4 0 0 16,1-3-1-16,1 3-1 15,2-4 0-15,1-4 0 16,3-2-1-16,0-9-1 16,0-3 4-16,1-6-2 15,-1-4 4-15,-3-4-5 0,-6 0 3 16,-2 0 1-16,-4 0 0 16,0-11 5-16,-1-8-1 15,-2-7 0-15,1-1-1 16,-4-6-3-16,-3-2-5 15,0-2 0-15,-3 0 3 16,0 0-3-16,0 3 0 16,0 7 0-16,0 3 4 15,0 9-4-15,0 1 0 16,0 4 1-16,0 0-1 16,0 4-1-16,0 1 0 15,0 0 1-15,0 1 0 16,0 3-1-16,0-1 1 0,0 2 0 15,0 0 1-15,0-1-1 16,0 1-1-16,0 0 0 16,0 0 0-16,0 0 1 15,0 0 0-15,0 0-1 16,0 0 1-16,0 0 0 16,0 0 1-16,0 0-1 15,0 0 0-15,0 0-1 16,0 0-1-16,0 0-1 15,0 0-1-15,0 0-4 16,0 0-11-16,0 0-30 16,0-2-45-16,-2-2-104 0</inkml:trace>
  <inkml:trace contextRef="#ctx0" brushRef="#br0" timeOffset="151889.7695">27962 7515 61 0,'0'0'102'0,"0"-1"-76"15,0 1 1-15,0 0-3 16,0 0 0-16,0-1 11 16,0-2-12-16,-5 3 3 15,0 0-2-15,2 0-2 16,-5 0-3-16,-3 10-11 15,-3 13-8-15,-3 9 2 16,2 1 0-16,5 1-1 0,5-2-1 16,5-7-3-16,0-6-3 15,0-6 1-15,8-6 5 16,1-4 5-16,4-3-5 16,4 0 14-16,5-4 2 15,2-13-3-15,1-4-3 16,-5-3-3-16,-4 1-3 15,-6 2-1-15,-8 0-1 16,-2 4 0-16,0 3-1 16,0 1 2-16,-9 2 1 15,-3 2-4-15,-2 1-4 16,5 3-3-16,0 1-3 16,1 4-15-16,2 0-21 15,0 7-30-15,1 10-70 16</inkml:trace>
  <inkml:trace contextRef="#ctx0" brushRef="#br0" timeOffset="152295.8421">27923 8153 328 0,'0'1'7'0,"-2"1"0"16,1 2-4-16,1 6-3 0,0 3 0 15,0 4-1-15,0 0-6 16,0-1 1-16,10-3-1 16,7-3 5-16,4-4 2 15,2-6 15-15,7 0-6 16,3-9 4-16,3-13-3 15,-3-3 0-15,-6-4 3 16,-8 2-6-16,-9 5 7 16,-7-1 9-16,-3 3-14 15,0 2-9-15,-16 2 1 16,-8 4 6-16,-3 2-7 16,-3 3-5-16,-1 3 1 15,1 1-8-15,0 3-2 0,5 0-17 16,5 4-15-1,3 6-39-15,8 1-35 0</inkml:trace>
  <inkml:trace contextRef="#ctx0" brushRef="#br0" timeOffset="152729.6518">28003 8665 332 0,'-4'6'3'16,"1"2"-6"-16,1 1 2 16,2 1-3-16,0 0 1 15,0 0-9-15,2-2 6 16,13 1-5-16,3-2 11 15,4-3 2-15,3-3 0 16,7-1 2-16,-1-1 1 16,3-16 3-16,1-7 0 15,-5-3 0-15,-8-1 1 16,-7-2-1-16,-8 0 3 16,-5 5-2-16,-2 3-3 15,-6 3 2-15,-15 5-2 16,-9 4 14-16,-4 6-18 0,-3 4-2 15,-2 0-4-15,0 0-11 16,6 4-10-16,3 6 8 16,6 3-1-16,7 0-24 15,6 1-8-15,5 0-30 16,4-2-42-16</inkml:trace>
  <inkml:trace contextRef="#ctx0" brushRef="#br0" timeOffset="154994.0366">29209 7834 54 0,'0'0'163'16,"0"0"-152"-16,0 0 2 15,0 2-3-15,0 12 3 16,0 11 10-16,-1 5-5 16,-3 7 8-16,4 0-9 15,0 3-1-15,0-2 4 16,0 2-1-16,11-1-1 16,1-1-7-16,0-2 1 15,3-6-8-15,-2-8-4 0,3-8 0 16,0-5-3-16,-3-8 3 15,2-1 0-15,-1 0 15 16,0-4 3-16,5-18-1 16,1-9-9-16,1-8-1 15,3-13-6-15,-5-5-2 16,-4 4-6-16,1 0 3 16,-5 11 3-16,-4 12 1 15,-2 12 6-15,-4 10-6 16,-1 5 0-16,0 3-5 15,0 0 3-15,0 0-4 16,0 1-7-16,0 19 2 0,0 8 11 16,0 10 6-16,2 0-4 15,8 2 1-15,1-2-2 16,2 0 5-16,2-3-4 16,-1-2-2-16,2-6 1 15,-4-5 2-15,2-5-3 16,-1-7 0-16,-2-4 4 15,1-6-4-15,1 0 8 16,4-3 2-16,8-19 2 16,7-8 0-16,1-13-5 15,-2 0-3-15,-4-3-2 16,-6 0-2-16,-3 5 4 16,-6 2-2-16,-2 3 1 15,-4 6-1-15,-4 11-1 16,-1 5-1-16,1 1 0 0,-2 6-1 15,0 0-5-15,0 0 4 16,0 1-10-16,0 0-1 16,0-1-3-16,0 4-5 15,0-1-8-15,0 0-31 16,0 3-33-16,0-2-105 16</inkml:trace>
  <inkml:trace contextRef="#ctx0" brushRef="#br0" timeOffset="155484.3132">30185 7575 22 0,'0'-2'261'16,"0"2"-252"-16,0 0 7 15,0 0-9-15,0 0 2 16,0 12 8-16,-2 9 3 15,-1 8 13-15,-5 11-6 16,0-4-10-16,-1 4-15 0,1-3-2 16,4-6-4-1,-1-4-6-15,0-9-17 0,3-5-30 16,2-4-69-16</inkml:trace>
  <inkml:trace contextRef="#ctx0" brushRef="#br0" timeOffset="156930.9584">31013 7790 136 0,'0'-2'0'0,"0"2"-6"16,0 0-6-16,0 0 12 16,0 0 2-16,0 0 4 15,0-2 0-15,0 1-1 16,0-1-2-16,0 2-3 15,0-2-19-15,0 2-31 16,0-2-15-16</inkml:trace>
  <inkml:trace contextRef="#ctx0" brushRef="#br0" timeOffset="157657.6412">30971 7411 229 0,'-12'6'0'0,"-2"15"4"16,-3 5-4-16,-2 0 9 15,3 4-1-15,4-7 2 16,4 0-6-16,6-4 12 16,2-5-13-16,0-2 9 15,0-3 2-15,10-4 2 0,5-2-1 16,3-3 4-1,0 0 0-15,3-4-1 0,0-10 3 16,-5-3-8-16,-1-3 0 16,-3-4-7-16,-4 4-1 15,-3 1-4-15,-3 3 3 16,-2 5-4-16,0 4-1 16,0 1-5-16,0 6-12 15,0-1-20-15,0 1-32 16,-3 0-58-16,-7 18-54 15</inkml:trace>
  <inkml:trace contextRef="#ctx0" brushRef="#br0" timeOffset="158004.5778">30992 7902 111 0,'-6'17'67'0,"-2"7"-25"16,2 1-19-16,2 1-12 16,1-5-9-16,3-1-1 15,0-4 0-15,0-3 3 16,13-6-2-16,2-3-2 16,8-4 5-16,3 0 10 15,4-14 3-15,0-2-5 16,-8-4 0-16,-8 3 7 0,-8-3 15 15,-6 3-2-15,0-1-15 16,-2 1 0-16,-14 4-7 16,-6-1-11-16,-2 4-4 15,-1 6-11-15,3 1-13 16,3 3-7-16,0 0-11 16,5 14-17-16,5 6-63 15</inkml:trace>
  <inkml:trace contextRef="#ctx0" brushRef="#br0" timeOffset="158348.4263">30977 8574 58 0,'0'19'44'0,"1"1"-8"16,16-1-6-16,5-5-7 16,5 0 2-16,3-9-16 15,1-5 6-15,-1 0-4 16,0 0 5-16,-3-12 4 16,-4-9 3-16,-5-5-2 15,-3-4-8-15,-6 0-2 0,-4-2-2 16,-5 1 0-16,0 5 6 15,-3 3 23-15,-16 4 6 16,-6 5-12-16,-5 9-32 16,-6 4-13-16,-2 1-35 15,5 0-52-15,5 0-94 16</inkml:trace>
  <inkml:trace contextRef="#ctx0" brushRef="#br0" timeOffset="159488.5967">26234 8658 132 0,'-19'0'33'0,"-1"0"-32"16,1 3 17-1,4 1-16-15,7-1 3 0,5-1-2 16,3-2 14-16,0 1 17 16,0-1-4-16,0 0-8 15,0 0-6-15,0 0-14 16,0 0-2-16,8 1 0 15,11-1 18-15,11 3 4 16,9-3 2-16,11 0 0 16,10 0 0-16,9-5-11 15,1-7 1-15,3 0-5 16,-1-1-5-16,-1 0 2 16,7-1 0-16,-3 1-1 0,-3 2-1 15,-6 0 0-15,-11 1-4 16,-11 5-2-16,-7 0 2 15,-7 1-5-15,-5 1-1 16,-3 0 5-16,0-1-1 16,-2 4-4-16,-2-1-2 15,-3-1-10-15,0 1-34 16,-3 1-28-16,0 0-50 16</inkml:trace>
  <inkml:trace contextRef="#ctx0" brushRef="#br0" timeOffset="160074.0552">29100 8497 89 0,'0'0'159'0,"0"0"-140"15,0 3-6-15,4 1-2 16,10 2 1-16,8 4 3 16,4-3-1-16,3 3 1 15,7-1 5-15,7-2-3 16,5-3 0-16,9-4-2 15,7 0-2-15,5 0-6 16,8-11 3-16,4-5 3 16,1 0-2-16,-2 2-2 15,-11 4-9-15,-12 3 2 0,-14 2 0 16,-10 1-2-16,-6 1-3 16,-3 0 3-1,-6 2-2-15,-4-1-1 0,-5 1-2 16,-4 1 0-16,-5 0-3 15,0-3-3-15,0 3-1 16,0 0-23-16,0 0-42 16,-12 0-146-16</inkml:trace>
  <inkml:trace contextRef="#ctx0" brushRef="#br0" timeOffset="169165.4957">5818 6255 30 0,'3'0'52'0,"2"-1"-38"16,-5-5 10-16,0 5 13 15,0-2 5-15,0-6-8 16,0 2-3-16,-3 0-5 15,-3 2-6-15,3 0-7 16,-2 4 4-16,5 1-2 16,0-1-7-16,0 1 2 15,0-2 3-15,0 2 5 16,0 0 0-16,0 0-6 16,0 0-1-16,0 0-7 15,0 0-3-15,0 0-1 16,0 0-2-16,0 0 0 0,0 0-5 15,0 0 4-15,0 0 1 16,0 0-2-16,0 0 3 16,0 0-5-16,0 10 1 15,0 11 5-15,0 12 0 16,3 12 0-16,0 10 2 16,-1 6 1-16,-2-1 0 15,0 1 0-15,0-9-3 16,0-3 0-16,0 1 5 15,-2 3-4-15,-4 0 0 16,3-7 0-16,-4-6-2 16,4-9 0-16,0-10 1 0,3-4 2 15,0-5-2-15,-3-7 0 16,3-2 1-16,0-3-1 16,0 0 0-16,0 0 0 15,0 3 0-15,0-3 0 16,0 0 1-16,0 0-1 15,0 0-1-15,0 0-1 16,0 0 1-16,0 0-3 16,0 0 4-16,0 0-1 15,0 0 1-15,0 0 1 16,12 2 2-16,1 1-2 16,1-1 1-16,5 2-1 15,5-3-1-15,0 2 3 0,6-2-1 16,-2-1-1-16,2 0 0 15,3 0-1-15,4 0 1 16,-3-1-1-16,2-5 1 16,3-1 1-16,0 1-2 15,7-1 4-15,-4 1-3 16,4-1 0-16,-1 1-1 16,1 3 0-16,-7 0 1 15,6-1-1-15,1 3 3 16,2-2-2-16,4 1-1 15,6-2 2-15,0 4 2 16,0-4-2-16,-1-2-1 0,1 2 0 16,3-2 2-16,2-1-2 15,1 0 0-15,0 0 2 16,-4 2-2-16,-2-1 0 16,-4-1-1-16,-2 3 0 15,0-5 1-15,-2 1 1 16,5-1-1-16,0-1 0 15,-3 3 2-15,2 3-2 16,4-2 0-16,2 2 1 16,7-1-1-16,6 5 2 15,-3-3-3-15,-4 3-1 16,-2-1 1-16,2-1 1 16,2-2-1-16,4 0-1 15,-2-2 1-15,-4-4 0 0,1 3 1 16,-6-2-1-16,-1 1 0 15,1 1 0-15,-3 1 0 16,-2 2 0-16,3 1 1 16,-4 2 1-16,3 1-2 15,1 0 0-15,6 0 0 16,-4 0 0-16,-2 0 0 16,-4 0-2-16,0 0 2 15,-3 0 0-15,0 0 1 16,2 0-1-16,-2 0 0 15,-6 0-1-15,3 2 0 16,-4 1 0-16,0 3 1 16,-3-2 0-16,1 0 0 0,-1 1 1 15,0-1-1-15,4 0 0 16,-1-1 0-16,1-3 1 16,-4 4 0-16,1-1 0 15,-1 0 0-15,-3 4-1 16,7-1 0-16,-1 1 0 15,4-1 0-15,-1 0 0 16,4 1 1-16,-3-1-1 16,-1 1-1-16,1-3 1 15,-1 2 1-15,1-2-1 16,0 2 0-16,-1-2 0 16,4 2 0-16,-4-2 0 15,1 0 1-15,2-1-1 0,-6-1 0 16,4-2 0-16,-4 0 0 15,1 0 1-15,-1 1-1 16,1-1 0-16,-1 0 0 16,0 3 1-16,0-3 0 15,0 0 1-15,5 0-2 16,5 0 0-16,0 0 1 16,3 0-1-16,-7 0 1 15,-4 0-2-15,-2 0 1 16,0 0-1-16,0 0 1 15,4 1 0-15,-3 2-2 16,6 0 2-16,4-3 0 0,-2 3 0 16,1-2-1-1,0-1 1-15,-3 0 1 0,0 0 1 16,1 0-1-16,-1 2-1 16,3-2 1-16,-4 1-1 15,7-1 0-15,-2 0 1 16,9 0 1-16,3 0-1 15,10 0-1-15,-3 0 0 16,2 0 0-16,-2 0 0 16,1 0 0-16,-2-1-1 15,4 1 1-15,-7-2 0 16,3 2 0-16,-4 0 0 16,-6 0 0-16,3-1 0 15,-1 1 0-15,-1-3 1 16,3 3-1-16,0 0 1 0,7 0-1 15,7 0 0-15,-2 0 0 16,5 4 0-16,-1 2 0 16,0-2 0-16,1-1 0 15,-1 0 0-15,1-3-1 16,-5 2 1-16,-1-2 0 16,-5 0 0-16,1 0 0 15,-3 0 2-15,-2 0-1 16,-1 2 0-16,2-1-1 15,7 2 0-15,-1-3 1 16,-1 0-1-16,-1 0-1 16,-2 0 1-16,3 0-1 0,-1 0 1 15,-2 0-1-15,0 0 2 16,-5 0-1-16,0-2 1 16,-4 0-1-16,-3 0 0 15,2 2-1-15,-8 0 1 16,4-2 2-16,0 2-2 15,2 0 0-15,3 0 2 16,2 0 0-16,1 0-2 16,-5 0 0-16,0 0-1 15,-1 0-2-15,0 0 3 16,5 0-1-16,-2 0 4 16,6 0-3-16,-5-2 0 15,0-2 0-15,-1 0 0 0,-8 2 1 16,2 1-1-1,1 0-1-15,-5-1 1 0,-1 1 0 16,2-2 0-16,4 0 2 16,5-1-1-16,3-3 0 15,5 0-1-15,-6 1 1 16,-1-1-2-16,-6 1 0 16,2 0 1-16,4 1-1 15,-3-2 1-15,6-2 0 16,-6 2 0-16,1 1 0 15,-3-3 0-15,-2 2 0 16,-7 0 0-16,1 1 0 0,0-1 0 16,-4 3 0-16,1-2 0 15,-3 2 1-15,2-2-1 16,6 2 1-16,1-2-1 16,3 2 1-16,2 1-1 15,-3 1-1-15,-5-1 1 16,-3 1 0-16,-4 0 0 15,0-3 0-15,4 1 0 16,0 0 0-16,-1 3 0 16,-1-1-2-16,0 1 2 15,-1 1 0-15,-1 0 0 16,-2 0-1-16,-1 0 1 16,-3 0 0-16,3-2 1 15,-1 1-1-15,-1-2 0 16,2 3 1-16,-2 0-1 0,-1 0 0 15,-1-1 0-15,1 1 0 16,0-2 1-16,3 1-1 16,6-1 0-16,0 2 2 15,1 0-2-15,-3 0 0 16,0 0-1-16,-1 0 1 16,3 0-1-16,1 0 1 15,7 0 0-15,0-4 0 16,5 3 0-16,-3-2-1 15,1 0 1-15,-7 2 0 16,-3 1 0-16,-1-2 0 16,-2 2 0-16,2 0 0 0,0 0 0 15,1 0 0-15,1 0 1 16,0 0-1-16,0 0 0 16,2 0 1-16,3 0 0 15,-2 0-1-15,1 0 0 16,-2 0 0-16,-3 0 0 15,-6 0 0-15,-2 0 0 16,-4 0-2-16,1 0 2 16,-4 0 0-16,1 0 0 15,-2-1 0-15,-1 1 0 16,-4 0-1-16,-1-2 0 16,-2 2 1-16,-4 0 0 15,-4 0 0-15,-3 0 0 0,-1 0 0 16,-6 0 1-1,-3 0-1-15,-1 0-1 0,-1 0 1 16,-2 0 0-16,0 0 0 16,0 0-1-16,0 0 0 15,0 0-3-15,0 0 0 16,0 0-1-16,0 0 2 16,0 0-2-16,0 0-3 15,0 0 7-15,0 0-8 16,-2 0-19-16,-9-7-47 15,-6-4-165-15</inkml:trace>
  <inkml:trace contextRef="#ctx0" brushRef="#br0" timeOffset="170395.8044">22612 5814 31 0,'0'-2'20'15,"0"2"-2"-15,0 0 7 16,0 0 0-16,0 0 2 0,0 0 13 16,0 0-1-1,0 0 0-15,0 0-9 0,0 0-13 16,0 0-9-16,0 0-2 16,0 0 2-16,0 0-2 15,-3 0-1-15,-2 0-4 16,0 9 1-16,1 6-1 15,1 1 0-15,0-1-1 16,3-1-1-16,0-4-5 16,0-3 1-16,10 0-1 15,3-4 1-15,-6-3 5 16,3 0 5-16,-2 0-4 16,-1 0 1-16,2-8 4 0,-1-5-1 15,-5 0-3-15,-3 0 1 16,0 2 1-16,0 0-3 15,-3 3-1-15,-12 2-1 16,1 2 0-16,-3 2 1 16,-2 2-5-16,2 0-1 15,2 0 3-15,4 0 3 16,7 3-1-16,2 3 1 16,2-2-4-16,0-1-2 15,0 0-3-15,5-2 5 16,7-1 4-16,-2 0 7 15,1 0-4-15,-1 0-2 16,-3 0 3-16,0 0-2 16,-4-1 0-16,-3 1-1 0,0 0 2 15,0 0-2 1,0 0-1-16,0 0-2 0,0 0-3 16,-8 0-10-16,3 0-18 15,4 0-37-15,1 0-86 16</inkml:trace>
  <inkml:trace contextRef="#ctx0" brushRef="#br0" timeOffset="171130.5839">22556 6178 24 0,'-3'-3'51'0,"2"0"-13"16,1 3 8-16,0 0-4 16,0 0-21-16,0 0-15 15,0 0-6-15,0-3 0 16,0-1 0-16,4-3 5 15,10-2 0-15,-4-1 4 16,3-1-6-16,-1 0 9 16,-2 1-5-16,-6 5-7 15,-1 0 3-15,-3 5 1 16,0 0 4-16,0 0-3 16,-4 0 0-16,-5 0-5 15,-5 0-4-15,-1 2 2 16,5 2 2-16,0 0 0 0,5-2 0 15,5-2-3-15,0 0 1 16,0 0-5-16,0 0-5 16,0 0-12-16,12 0 24 15,-2-12 8-15,1 0 0 16,0 2-7-16,-6 1 6 16,-4 9-6-16,-1 0 5 15,0 0 0-15,0 0-3 16,-7 0-3-16,-9 6-10 15,1 8 5-15,-3-3 4 16,7-1-1-16,4-4-2 16,3-6 4-16,4 0-2 0,0 3-3 15,0-2-4-15,0 3 1 16,7-3 3-16,5-1-15 16,0 0-57-16,1 0-41 15</inkml:trace>
  <inkml:trace contextRef="#ctx0" brushRef="#br0" timeOffset="224787.2955">7255 10374 143 0,'9'0'14'15,"-6"0"-5"-15,-3 0 20 16,3 0 13-16,-3 0-8 16,3 0-7-16,-3 0-7 15,0 0-11-15,0 0-1 16,0 0 1-16,0 0-1 15,3 0-3-15,3 0-1 16,4 2 0-16,4-2 1 0,5 1 0 16,5-1 4-16,0 3 4 15,6 0-5-15,0-2-1 16,1 2-3-16,6-3 1 16,2 3-3-16,3-3 2 15,4 0-1-15,2 0-3 16,4-6 6-16,3-2-4 15,3-1 0-15,2 2 1 16,-3 0 0-16,-2 4-3 16,-3 0 2-16,-4-4-2 15,1 4 2-15,5-1-2 16,1-1 2-16,2 1-1 0,4-2 0 16,-1-1-1-1,-5 0 1-15,0 3-1 0,0-5 0 16,-4 2 1-16,2-3-1 15,6 3 3-15,-1-2 3 16,-3 2-3-16,-1 0-2 16,0 2 3-16,1-2-2 15,3 0-1-15,6 3 6 16,2-5-5-16,1 5 2 16,-4 1-3-16,1 0-1 15,-3 3 2-15,5 0-2 16,2 0 0-16,1 0 1 15,1 6 1-15,3-6-1 16,-6 3 1-16,-1-3 0 16,-2 0 0-16,-2 0-2 0,-3 0 2 15,-1 0 1-15,0 0-2 16,2 0 0-16,4 0 2 16,4 4-2-16,6 2 1 15,2-2-1-15,0-1 0 16,6 0 4-16,6-2-4 15,3 2 1-15,-3 1-1 16,-4-1 1-16,1-3-2 16,-2 2 1-16,1-2-1 15,1 0 1-15,3 0-1 16,3 0 4-16,3 0-3 16,-3-2 0-16,-3 0-1 0,-6 2 0 15,-2 0 0 1,4 0 0-16,-2 0 1 0,-1 0-1 15,-1 0 0-15,5 0 1 16,-4 0-1-16,1-1 0 16,-3 1 1-16,4 0 0 15,4 0-1-15,1 0 3 16,3 0-2-16,-3 0-1 16,-4 0-1-16,7 1 1 15,0 1 0-15,0-2 1 16,0 0 0-16,0 0-2 15,-3 2 3-15,-1 1-2 16,1 0 0-16,3 1 2 0,3 0 0 16,5-1-1-16,3 3 0 15,-2-3-1-15,4-2 0 16,-3 2 0-16,3 0 1 16,0 0-1-16,-4-2 1 15,-3 6-2-15,-3-4 2 16,3 0-1-16,2 3 1 15,2-2 2-15,2 2-2 16,-6-2-1-16,4 0 0 16,-9-1-2-16,1 0 2 15,-2 1-1-15,-3-2 1 16,-7 1 0-16,-1 1 0 0,1-1 0 16,1 3 1-1,3-5 0-15,0 2 0 0,6 0 1 16,-1 0-2-16,-3-2 0 15,0 2 0-15,-5-3-2 16,-1 3 1-16,-2-3 1 16,-3 3 0-16,0-2 0 15,-5-1 1-15,1 3-1 16,0 0 0-16,-1-2-1 16,4 1 1-16,-5-1 1 15,-1 2 1-15,-1 0-2 16,4 0 0-16,-5-2 0 15,-4 2 1-15,-5 0 1 16,-7-2-2-16,-2 1-3 16,0-1 3-16,-4-1 0 0,-2 0 0 15,-1 0-2-15,-9 0 4 16,-5 0-2-16,-4 0 0 16,-11 0 0-16,-4 0 0 15,-4 0 0-15,-3 0 0 16,-2 0 0-16,2 0 0 15,-2 0 0-15,0 0 0 16,0 0 0-16,0 0 0 16,0 0-2-16,0 0 0 15,0 0-1-15,0 0-2 16,0 0-3-16,1 0 1 16,-1 0-5-16,0 0-2 0,0 0-5 15,0 0 0-15,0-3-55 16,-8 2-48-16,2-2-44 15</inkml:trace>
  <inkml:trace contextRef="#ctx0" brushRef="#br0" timeOffset="225431.7977">18369 10237 178 0,'0'0'107'0,"0"0"-94"16,0 0-8-16,0 0 0 15,0 0-3-15,4 0-2 16,5 5 1-16,-3 3 5 16,4 3 3-16,4-1 0 15,-2 0 1-15,1 3-5 0,-1-3 5 16,3-3-7-16,0 1 4 15,2-3-4-15,2-1 5 16,0 1 0-16,1-2-1 16,-4-2 0-16,1 2 2 15,-1 3-3-15,-6-2-3 16,3-1 5-16,-4 1-5 16,1 2 0-16,-3-2 1 15,-1 2 0-15,-2-2-1 16,-1 2-2-16,2-2 4 15,-2 5-2-15,0-2 1 16,-2 2 1-16,-1 3-1 16,0-3 4-16,0 3-1 0,0-1-1 15,-1-1 0-15,-7 3 1 16,-5 1 0-16,-4-2-2 16,-2 5-5-16,-3 2 0 15,-5-2-1-15,1 0-8 16,0 0-4-16,0-2-11 15,1-4-23-15,-1 2-35 16,3 0-98-16</inkml:trace>
  <inkml:trace contextRef="#ctx0" brushRef="#br0" timeOffset="228616.1166">8902 9981 1 0,'11'19'4'16,"-1"-2"5"-16,-7-4 3 15,3 0 1-15,0 4 0 0,0 2-2 16,3 4-11-16,0 0-24 16</inkml:trace>
  <inkml:trace contextRef="#ctx0" brushRef="#br0" timeOffset="229209.9526">9133 10057 70 0,'-4'0'62'0,"4"0"-32"16,0 0-4-16,-3 0 7 15,3 0-11-15,-3 0 5 16,3 0-5-16,0 0-6 16,-3 0-8-16,3 0-5 15,0 0 0-15,0 0-2 16,0 0-1-16,0 12 0 16,0 12 4-16,9 6 2 15,0 3 0-15,0 2-3 16,-3-4-1-16,-3-2-2 0,4 0 0 15,-1-2-5-15,-3-1-8 16,4-2-15-16,0-1-23 16,-1-7-44-16,1-2-54 15</inkml:trace>
  <inkml:trace contextRef="#ctx0" brushRef="#br0" timeOffset="232005.8749">7825 9911 24 0,'0'3'37'0,"0"-3"-34"15,0 4-1-15,0-1-1 16,0 0 0-16,3 3 0 16,6-2 4-16,6 3 2 15,-3-4 0-15,4 3-1 16,5-5 5-16,0-1 3 0,6 0 10 15,7-3-23-15,2-15 26 16,4-8 0-16,2-7 3 16,0-4-11-16,1-3-10 15,-1 1-1-15,1-4-7 16,-4 0 2-16,3-7-1 16,-1-6 0-16,-2-5-2 15,-3 1 3-15,-3 0-2 16,-2 5 0-16,-1 0 2 15,3-3-2-15,0 1 6 16,1-3-3-16,2-2 8 16,-2 3-6-16,0 2-4 15,-1 4 4-15,-3 5-2 16,-2 1-2-16,-2 8-2 0,-2-1 0 16,-2 8 1-16,-2-2 0 15,2 7-1-15,0 0-1 16,2 2 1-16,1 2 0 15,-2 2 0-15,0-1-1 16,3 6 0-16,-2 2 1 16,-6 1 0-16,1 3 0 15,-8 0-5-15,2 3 0 16,-4 2 5-16,-3 0-4 16,-3 3 3-16,3-1-1 15,0-1 2-15,-3 1 3 16,0 2-2-16,0 1 0 0,-3 0-1 15,0 0 0-15,0 0 2 16,0 0-2-16,0 0 0 16,0 0-1-16,0 0 1 15,0 0-1-15,0 0 1 16,0 0-1-16,0 0 0 16,0 0 1-16,0 0 0 15,0 0 1-15,0 0-1 16,0 0 0-16,3 0 0 15,0 0 1-15,-3 0-1 16,0 0 0-16,0 0 1 16,3 0-1-16,-3 0 1 15,3 0-1-15,-3 0 2 0,0 0-2 16,3 1-6-16,1-1 1 16,-4 1 5-16,3 1 0 15,0-2 2-15,0 0 0 16,0 3-1-16,2-2 0 15,-2 0 2-15,3 1-3 16,-2 0 2-16,2-2-2 16,-3 5 1-16,-3-4-1 15,3 0 1-15,0 1-1 16,0-2 0-16,-3 1 1 16,6 2 1-16,-3-3 0 15,6 3 0-15,0 0-2 16,0 1-1-16,1 2 1 15,2-2 2-15,-1 0-2 16,2 2 2-16,-1-3-2 0,-1 1 0 16,-1-4 1-16,2 4-1 15,-2-1 0-15,2 0 0 16,-4 1 3-16,5-1-2 16,-4 0-1-16,0 2 1 15,1 0-1-15,4-1 1 16,-2-1-1-16,4 4 0 15,-2-5 0-15,2 5 0 16,-4-1 0-16,3 0 0 16,-6 1-1-16,3 0 1 0,-2-1-2 15,1 1 2 1,2-3 1-16,-4 3-1 0,0 0 0 16,0-1 1-16,3-2 0 15,-3 1 0-15,-3 1 1 16,4-2-1-16,-4 3 0 15,-2-1 0-15,3 1-1 16,-1 0 0-16,-2 0 1 16,2-1 0-16,-3-2-1 15,0 2 2-15,3-2-1 16,-3-1-1-16,0 4 1 16,0-4 1-16,-2 2-2 15,3 0 2-15,3-3-2 16,-4 4 2-16,3 1-1 15,0 0 0-15,0 0-1 16,1 2 3-16,-1-2-3 0,2 1 2 16,1 2-1-16,-2-1 0 15,2-2-1-15,0 0 2 16,-1 2-2-16,2 0 0 16,-1 1 2-16,0-2 0 15,4 4-2-15,-5-2 1 16,5 1-1-16,-4 2 1 15,3-2-1-15,-1 1 0 16,2 1 0-16,-1-3 1 16,1 4-1-16,1-1 0 15,2-3 0-15,-4 5 1 0,3-2 0 16,-3 1-1 0,0-1 0-16,1 1 3 0,-5-1-2 15,5-1-1-15,-4-2 1 16,0 0-2-16,0-2 1 15,6 2 0-15,-6-1 1 16,4 1-1-16,-3 0 0 16,3 0 1-16,3-1-1 15,-4 1 0-15,3 0 0 16,0 1-1-16,-2 1 1 16,1-2 0-16,2 1 0 15,-1-4 0-15,-5 3 2 0,7 0-3 16,-1-2 2-16,-1 0-2 15,6 1 1 1,-3 1-1-16,0-3 1 0,-3 3 0 16,1 0-1-16,-2-3 1 15,-1 0 0-15,-4-4-1 16,0 2-2-16,0-2 3 16,0 1 0-16,-3-1-1 15,3 0 0-15,1 1-2 16,-3-1 1-16,3 1 1 15,3-4 0-15,-4 4-3 16,0-1 4-16,3-1-4 16,-3-1 3-16,0 2-1 15,1-2-1-15,0 1-11 16,3-2-9-16,0 0-11 0,2 0-17 16,-3-2-10-16,0-6-104 15</inkml:trace>
  <inkml:trace contextRef="#ctx0" brushRef="#br0" timeOffset="239190.6734">11942 9878 3 0,'-84'39'1'0,"-1"-15"-1"16,-3-11 0-16,4-13-4 16</inkml:trace>
  <inkml:trace contextRef="#ctx0" brushRef="#br0" timeOffset="241139.5646">10503 9347 76 0,'-6'0'17'0,"6"0"-14"16,0 0 0-16,0 0 0 15,0 0 2-15,0 0-1 16,-3 0 3-16,0-4 12 15,3 4-4-15,-3 0 2 16,3 0 3-16,0 0-13 16,0 0-5-16,0 0-2 15,0 0-2-15,0 0 2 0,0 0 0 16,0 0 3-16,0 0 3 16,0 0 4-16,0 0-7 15,0 0-3-15,0 0-2 16,0 0-10-16,0-3 6 15,0 3 4-15,0 0 2 16,3 0 2-16,-3 0-2 16,0 0 7-16,0 0-2 15,3 0-5-15,-3-1-1 16,6-2-13-16,0-3 11 16,0 2-3-16,6-2 6 15,-6-1 4-15,-3 4-2 16,3 0 0-16,-6 2 3 15,3-2-1-15,4 2 1 0,-1-1 2 16,-3 1-7-16,1 1 0 16,3 0 0-16,-1 0 0 15,4 0 0-15,-4 0 1 16,3 0 3-16,-2 0-3 16,4 0 5-16,1 0 0 15,-3 0-1-15,5 0 2 16,2 3 2-16,0-2-5 15,0 5 2-15,7-2 0 16,-4 3 0-16,1 2-1 16,2-1-1-16,-1 1 2 15,1 2-2-15,-2 0 3 0,-1 0-4 16,-1 2 2 0,3 1-2-16,1-1 3 0,-1 3-1 15,-3-2 3-15,3 0-2 16,-6-2 1-16,-2 1-4 15,1 1 2-15,-5-1-3 16,4 0 4-16,-1-3-3 16,-5 3 0-16,7-1 0 15,-5-1-1-15,4 2-1 16,-4 1 1-16,2-1-1 16,2-1 3-16,-4-1-3 15,1 2-1-15,4-3 4 16,-2 6-3-16,-3-2 2 15,2 3-1-15,2 1 0 16,-3-1-1-16,-1 0 1 0,-3-3 1 16,0-1-2-16,2-3-1 15,-1 2 1-15,-1-2 0 16,0 0-1-16,0 0 2 16,1 0 1-16,-1 0-2 15,1-3-1-15,3 3 0 16,0 0 1-16,-1-1 0 15,3 4 0-15,0-2-1 16,0 1 1-16,-3-4 0 16,1 1-1-16,1-2 4 15,-2 0-4-15,1 0-1 16,-1-1 1-16,0-2 0 0,3-1 1 16,-3 2-1-16,-3-1 1 15,3-1-1-15,1 3 0 16,-3-2 1-16,6 2-1 15,-3-2 1-15,-1 3-1 16,0-4 0-16,3 3 2 16,-3-5-2-16,-3 2-4 15,4-3 3-15,-4 3 1 16,-3-3 0-16,1 1 0 16,3-1 1-16,-4 0-1 15,0 3 0-15,0-3-1 16,1 3 1-16,2-3 0 15,0 0 0-15,0 0 0 0,1 3 0 16,1-2 0-16,-2-1 0 16,0 0 0-16,0 3 0 15,0-3 0-15,1 0 0 16,-4 0 0-16,1 0 0 16,-1 3-1-16,1-3 1 15,-4 0 0-15,3 0-3 16,0 0 3-16,-3 0-1 15,0 0 1-15,0 0-1 16,0 0-1-16,3 0 1 16,-3 0-3-16,0 0 3 15,0 0-1-15,0 0 0 0,0 0-8 16,0 0-6-16,0 0-11 16,0 3-30-16,0-2-47 15,0 2-51-15</inkml:trace>
  <inkml:trace contextRef="#ctx0" brushRef="#br0" timeOffset="242054.3542">11685 10181 117 0,'-3'0'29'0,"3"0"-17"16,-3 0 8-16,3 0-6 16,0 0-5-16,0 0-5 15,0 7 5-15,0 3 4 16,0 4-3-16,0 2-3 16,3 0 2-16,4 1 0 15,-4 0-6-15,3-4 0 16,-3 0-1-16,0-7-2 15,0-5-3-15,-3-1-3 16,0 0-1-16,3 0-3 16,-2-7-3-16,4-7 13 15,1-6 3-15,-3-3-3 0,0 7 0 16,0 4 1-16,-3 5 4 16,0 7-5-16,0 0 0 15,0 0 4-15,0 0-3 16,0 9-1-16,-9 12 5 15,-3 5-2-15,0 0 0 16,3-2 2-16,5-9-2 16,1-5 0-16,3-3-2 15,0-4 0-15,0-3-1 16,0 0 0-16,0 0-5 16,0 0-9-16,7 0 8 15,-1-13 0-15,3 1 3 16,-3 1-1-16,-2 2 1 15,-2 5-17-15,-2 4-16 16,0 0-27-16</inkml:trace>
  <inkml:trace contextRef="#ctx0" brushRef="#br0" timeOffset="243425.5822">11555 10532 73 0,'-3'-1'51'0,"0"1"-38"15,0-2 3-15,0 2 1 16,3 0-1-16,-3 0 3 16,3 0-1-16,0 0 1 15,-3 0 1-15,3 0-1 16,0 0-2-16,-5 0-2 16,1 3-3-16,-2 14-7 15,-3 6-4-15,-4 6-1 16,0 4 1-16,6 1-1 15,-3 1 0-15,1-2 1 0,3-2-1 16,3-5 0-16,3 0 0 16,0-3-1-16,0-3 1 15,0-3-1-15,12-4-3 16,4-3 0-16,1-4-3 16,2-5 6-16,-3-1-5 15,7 0 6-15,-4-4 1 16,-2-6 1-16,-1-3-1 15,-7 3 2-15,-8 3 0 16,-1 2 3-16,0 0 1 16,0 1-1-16,-10-1 3 15,-6 2-4-15,-3 2-5 0,2-1 2 16,-1 1-1-16,0 1 1 16,6 0-2-16,2 0 0 15,4 0-2-15,6 0-5 16,0 0-10-16,0 0-20 15,0 0-47-15,0 0-6 16</inkml:trace>
  <inkml:trace contextRef="#ctx0" brushRef="#br0" timeOffset="243897.854">11935 10658 149 0,'0'0'42'15,"0"-4"-37"-15,0-6 9 16,0-6 14-16,0-8 1 16,6-5-18-16,-6-1-7 15,0 3-1-15,0 5 1 16,0 5 6-16,0 4 8 15,-10 3-10-15,1 7 17 16,0 3-16-16,-8 0-5 16,4 6 1-16,-6 18-5 0,-1 11 1 15,4-1 0 1,4-1-1-16,9-14 1 16,3-5-1-16,0-4-2 0,0-4-2 15,3-2 4-15,6-1-4 16,3 0 0-16,2-3 4 15,2 3 3-15,-3-2-3 16,-1 9 1-16,-2 6 1 16,4 10 0-16,-8 14 3 15,-3 9-2-15,0 5 0 16,-3-2-3-16,0 2 0 16,0-2-3-16,0 1-2 15,0 3-15-15,0-3-46 16,-9-4-79-16</inkml:trace>
  <inkml:trace contextRef="#ctx0" brushRef="#br0" timeOffset="244625.7537">12153 10370 202 0,'-7'17'13'15,"1"11"-7"-15,-5 16-2 16,-5 12-1-16,-2 14-3 16,-12 3-19-16,-3-1-44 15</inkml:trace>
  <inkml:trace contextRef="#ctx0" brushRef="#br0" timeOffset="246605.9975">9129 10671 132 0,'-9'-3'67'0,"3"3"-37"16,3 0-6-16,3 0-5 16,-3 0 3-16,-3 0 3 15,-4 10-4-15,-4 8-13 0,-2 3-1 16,4-1 3-16,0 0-3 16,6-3-3-16,3-2-1 15,3 5-3-15,0 0 0 16,0 4-3-16,9-2 3 15,9 1-3-15,1-6 1 16,4-3 1-16,-1-1 0 16,-1-4 1-16,1 1 1 15,-6 0-1-15,4 4 2 16,-5-1 1-16,0 3-2 16,-6-2 2-16,0 5 1 15,-3-2-2-15,-6 3 2 16,0 0-1-16,0-2 1 15,-3 0-1-15,-12 2-1 0,-3-4-2 16,0 1 0-16,-6 0-1 16,2-9-7-16,-2-4 0 15,3-4-15-15,0-3-48 16,6-20-137-16</inkml:trace>
  <inkml:trace contextRef="#ctx0" brushRef="#br0" timeOffset="246892.5068">9056 10713 38 0,'0'0'66'15,"6"0"-64"-15,13 0 4 16,5 0 5-16,4 0-1 16,5 0 0-16,-3-3-3 15,3-4 1-15,-2 0 5 16,-4 1-13-16,-3-1 1 16,0 2-1-16,-5 1-10 0,-2-2-5 15,-1 6-33 1</inkml:trace>
  <inkml:trace contextRef="#ctx0" brushRef="#br0" timeOffset="249442.0903">9639 10661 37 0,'0'0'25'0,"0"0"-18"16,0 0 10-16,0 0 4 15,0 0 8-15,5 0-7 16,1 0-2-16,1-7 5 16,2-13 3-16,0-7 12 15,-3-5-8-15,-2-1-12 16,1 6-11-16,-5 8 0 16,0 2-4-16,0 4 3 15,0 6-3-15,0 1-1 0,-6 5 1 16,-3 1 3-16,0 0-8 15,-4 4-3-15,-1 16 3 16,2 9-4-16,-4 5 4 16,4-1 1-16,0-4-1 15,9-9 0-15,0-3 0 16,3-4 0-16,0-6-1 16,0 2 1-16,0-5 0 15,3-1 0-15,7-1 0 16,1 0 0-16,1 0 0 15,4 4 0-15,4-2 0 16,-1 6 1-16,2 3 2 16,-3 4 1-16,-2 3-1 15,-2 6-3-15,-7 1 3 0,-4 9 3 16,0 0 1-16,-3 4-3 16,0 3 3-16,0 3-1 15,0-4 0-15,-6 2-4 16,-1-2-2-16,-4 2-1 15,2 2-6-15,-7 10-4 16,1 1-20-16,-6 5-90 16</inkml:trace>
  <inkml:trace contextRef="#ctx0" brushRef="#br0" timeOffset="251571.9876">11679 10016 87 0,'-7'0'13'16,"4"0"-7"-16,3 0 2 0,-1 0 4 16,1 0-2-16,0 0 0 15,0 0 0-15,-2 0 2 16,1 4-7-16,1 9-1 15,0 1 2-15,0 1-3 16,0-1 1-16,0-1-3 16,0 1 3-16,1-2-1 15,9-8-3-15,-1 2-4 16,4-6 2-16,-4 0 0 16,6 0 2-16,-3 0 5 15,-3-10 9-15,1 0-11 16,-4 0 6-16,-5-2-6 0,1 1 15 15,-2-1-3-15,0 2-11 16,0 3-1-16,-6 1 1 16,0 5-4-16,-4-2 17 15,1 3-14-15,3 0-3 16,-5 0-3-16,7 0 3 16,1 0 0-16,3 0 0 15,0 0-1-15,0 0-5 16,0 0-12-16,0 0-9 15,0 0-1-15,0 0 5 16,0 0 14-16,3 0 4 16,4 0-35-16</inkml:trace>
  <inkml:trace contextRef="#ctx0" brushRef="#br0" timeOffset="254097.4095">11698 10089 29 0,'0'0'21'0,"0"0"-10"15,0 0-3-15,0 0-6 16,0 0 1-16,0 0 4 16,0 0 5-16,0 0-3 15,0 0 8-15,0 0-3 16,0 0-2-16,0 0-4 15,0 0 2-15,0 0-2 16,0 0 5-16,0 0-2 16,0 0-7-16,0 0 7 15,9 0-6-15,-3 0-2 16,6 0 2-16,-3 0 3 0,-3-3-2 16,4 3-1-16,-3 0 2 15,3-1 4-15,2-1-1 16,-2-2 1-16,3 1 2 15,4 2-3-15,-5-2-1 16,1-2-2-16,1 3 4 16,-2-1-5-16,-2 1-4 15,-1 2 4-15,-5-3-6 16,1 3 2-16,4 0 0 16,-3 0 2-16,0 0-3 15,3 0 4-15,1-1-3 16,-1-2-2-16,2 0 2 0,-1 0 0 15,2 3 1-15,-3-1-1 16,3-2-2-16,0 3 2 16,-3 0-2-16,2 0 0 15,2 0 0-15,-4 0 0 16,1-3 4-16,-1 3-4 16,-3 0 2-16,1 0-2 15,1 0 1-15,-2 0-1 16,3 0 2-16,1 0 0 15,-3 0-2-15,6-3 2 16,-3 3-2-16,2 0 0 16,-2 0 1-16,1 0 0 15,1 0 0-15,-6 0 0 0,3-1-2 16,2 1 2-16,2 0-1 16,0-3 2-16,-1 3-2 15,3-3 2-15,0 3-1 16,1-1-1-16,-4 1 2 15,2 0-2-15,-1 0 1 16,-3 0 2-16,4 0-3 16,-2 0 1-16,3 1 0 15,-2-1-1-15,4 3 1 16,2 1 0-16,-1-1-1 16,0 3 3-16,-2-2-3 15,1 2 1-15,2-5-1 0,-6 2 0 16,4 1 2-1,-5-3-1-15,1-1-1 0,1 2 0 16,-5-2 0-16,1 0 1 16,-1 2-1-16,-3-2 0 15,3 0 0-15,-3 3 1 16,3-1-1-16,0-2 0 16,-2 1 0-16,0-1 0 15,3 0 4-15,-1 0-3 16,1 0-1-16,2 0 1 15,-5 0-1-15,4 0 0 16,-2 0 0-16,0 0 0 16,2 0 0-16,2 0 1 0,-4 0-1 15,1 0 0 1,-1 0 0-16,-3-1 2 0,6 1-2 16,0-2 0-16,0-1 0 15,-1 3 1-15,2-2-1 16,0 2 2-16,-1 0-2 15,-2 0 0-15,4 0 0 16,-2 0 0-16,1-2-2 16,-4 1 2-16,5-1 2 15,-1 2-2-15,-4-2 0 16,3 2 0-16,0 0 1 16,0-3-2-16,1 3 1 15,-4 0 0-15,2 0 0 16,2 0 0-16,-1 0 0 0,3 0 1 15,0 0-1-15,1 0 0 16,1 0 0-16,-1 0 0 16,-4 0-1-16,1 0 1 15,1 0 0-15,-2 0 1 16,2 0-1-16,-1 3 0 16,3-3 0-16,-4 0-1 15,3 2 1-15,0-2 0 16,-3 2 0-16,1-1 0 15,1 1 0-15,-1 0 1 16,-4-2-2-16,3 0 2 16,0 3-2-16,0-3 2 15,-1 2-2-15,0-1 2 0,0 0-2 16,2-1 2 0,-4 0-2-16,-2 3 1 0,4-3 0 15,-2 0 1-15,0 3-1 16,0-2-1-16,-1 1 1 15,2-2 0-15,-4 1 0 16,4-1 0-16,-4 0 0 16,3 0-2-16,0 3 2 15,3-3 2-15,-3 0-2 16,-3 0 0-16,3 0-2 16,1 3 2-16,-2-2 0 15,1 1-1-15,1-1 1 0,-4-1 0 16,1 3 0-16,1-3 0 15,4 0 0-15,-6 4 0 16,3-2-1-16,-2-1 2 16,2-1-1-16,2 3 0 15,-5-3 0-15,4 4 0 16,-1-1 0-16,1-3 0 16,4 3 0-16,-2 0 0 15,0-3 1-15,-2 0-1 16,1 0 0-16,2 0 0 15,-7 1 2-15,1-1-4 16,1 2 2-16,1-1 0 16,0-1 2-16,-3 0-2 0,3 0 0 15,2 0 0 1,2 0 0-16,0 0 0 0,-1 0 0 16,-2 0 0-16,4 0 0 15,-2 0 0-15,-2 0 0 16,3 0 0-16,0 0 0 15,0 0 1-15,-4 0-1 16,0 0 0-16,0 0 0 16,-3 0-1-16,-3 0 1 15,0 0 0-15,-3 0 1 16,3 0-1-16,3 0 0 16,-3 0 0-16,4 0 1 15,0 0-2-15,3 0 2 16,-1 0 1-16,1 0-2 0,-3 0 0 15,-1 3-2-15,0-3 4 16,8 3-2-16,-5-2 0 16,4-1 0-16,1 0 0 15,1 2 0-15,2-2 0 16,0 1 0-16,1-1 0 16,-4 0 0-16,5 0 0 15,3 0 0-15,-4 0 0 16,3 0 0-16,-2 0 0 15,1 0 0-15,0 0 0 16,0 0 0-16,-2 0 0 16,-4 0 0-16,-1 0 0 15,-3 0 0-15,-4 0-2 0,-3 0 4 16,-2 0-2-16,-1 0 0 16,0 0 0-16,2 0 0 15,-2 0 0-15,0 0 0 16,0 0 0-16,0 0-2 15,0 0 2-15,1 0 0 16,-1 0-1-16,2 0 1 16,-2 0 0-16,0 0 1 15,1 0-1-15,-1 0 0 16,0 0 0-16,0 0 2 16,0 0-2-16,0 0 1 15,0 0-1-15,0 0 0 0,0 0 2 16,0 0-4-16,0 0 3 15,0 0-2-15,0 0 0 16,0 0-1-16,0 0 0 16,0-1-11-1,0 1-7-15,0 0-28 0,0-3-94 16</inkml:trace>
  <inkml:trace contextRef="#ctx0" brushRef="#br0" timeOffset="254932.182">14539 10010 13 0,'0'0'44'16,"0"0"-1"-16,0 0-4 15,0 0 0-15,0 0-3 16,0 0-5-16,0 0-9 16,0 0-6-16,0 0-5 15,0 0-1-15,0 0-2 0,0 0-2 16,0 6 0-16,0 11-3 15,-3 3 2-15,3 6-2 16,-4 0 0-16,4 1-1 16,0 3 0-16,0 0 3 15,0 3-4-15,0-4 1 16,0-3 0-16,0-6-2 16,0-9 0-16,0-3-2 15,0-3 2-15,4-5-4 16,-1 2-1-16,0-2-9 15,0 0-4-15,-3 2-21 16,0-2-50-16</inkml:trace>
  <inkml:trace contextRef="#ctx0" brushRef="#br0" timeOffset="256461.3159">11666 9900 28 0,'-1'0'39'0,"-2"0"-21"16,3 0 1-16,0 0 11 0,0 0-4 15,0 0-8 1,0 4-7-16,0 13 4 0,0 9 12 16,0 1-1-16,0 2-13 15,0 1 0-15,0-1-5 16,3-2 2-16,0 6-5 15,1-2 2-15,3 1 2 16,-4 1-6-16,4-4 2 16,-4-5-2-16,3-4-1 15,-3-7 1-15,3-3-3 16,-3-6 0-16,-2-3-1 16,1-1-1-16,-2 0-6 0,0 0 0 15,1 0 4 1,1-11 4-16,-1-16 4 0,4-10-3 15,-2-5 11-15,0-6-12 16,-3-3 1-16,0 1-2 16,0 3-7-16,0 5 6 15,0 5 2-15,0 7-2 16,0 11 0-16,-3 6 2 16,0 10 1-16,-3 3-1 15,4 0-6-15,1 0 3 16,-1 0 2-16,1 0 1 15,1 6 0-15,-6 11 3 16,3 9-2-16,0 7 2 16,3 1-1-16,0 1 2 15,0-1-3-15,0 1 0 0,9-1-1 16,-5-4 0-16,1-1 1 16,1 1-1-16,-3-6 0 15,0-4 1-15,0-8 0 16,-3-3 0-16,0-5-1 15,3-1 2-15,-3-3-2 16,0 0 0-16,0 0 1 16,3 0-1-16,-3 0-5 15,0-6 2-15,0-11 0 16,0-16 2-16,0-13 1 16,0-3-7-16,0-1 4 15,3 11-2-15,-3 9 0 0,0 13 5 16,0 8 5-16,0 7-4 15,0 2-1-15,0 0-3 16,0 0-10-16,0 7 13 16,0 13 2-16,0 4 6 15,0 3-3-15,0 1-4 16,0-4 0-16,0 2 1 16,0-3 0-16,0 0 1 15,0-3-3-15,0-6 0 16,0-1-1-16,0-6 0 15,0-3-4-15,0-3-4 16,0-1-6-16,3 0-17 16,0 0-35-16,4 0 2 0,-1-9-53 15</inkml:trace>
  <inkml:trace contextRef="#ctx0" brushRef="#br0" timeOffset="257924.1637">11792 10075 76 0,'0'0'11'0,"0"1"-3"16,0 6 1-16,0-4-1 16,3 3 6-16,4-2 1 15,4-4-5-15,1 3 9 16,-3-3-1-16,4 3 2 16,1-3-6-16,2 0 7 15,-1 0-10-15,0 0 0 16,-3 0-7-16,4 0 8 15,-3 0-6-15,7 0-3 16,2-3 9-16,7-1-8 16,-2-2 0-16,-2 2 2 15,2 1-4-15,-9 0 0 0,6 3 2 16,-5 0-3-16,5 0 1 16,-3 0 3-16,3-3-2 15,1-1 2-15,-1-3-1 16,0 2 0-16,-3 1 1 15,-2-2-4-15,-4 6 2 16,0 0 0-16,0 0-3 16,-1 0 0-16,2 0 0 15,0 0 1-15,-1 0-1 16,3 0 2-16,-3 0-2 16,-1 0 4-16,5 0-3 15,0 0 2-15,-3 0-1 0,4 0 2 16,-4 0-4-1,4 0 1-15,-1 0-1 0,-3 0 1 16,4 0-1-16,0 0 0 16,-1 0 1-16,3 0-1 15,-1 0 1-15,0 3 1 16,0-3-2-16,1 0 1 16,5 0-1-16,1 0 0 15,2 0 1-15,3 0 0 16,-1 0 0-16,-3 0-1 15,-5 0-1-15,3 0 1 16,-3 0 0-16,4-6 0 16,-1 5 0-16,1-5 0 15,2 3 0-15,-3-1 1 16,4 1-1-16,-1 0 1 0,0 2-1 16,1 1 1-16,2 0-3 15,-3 0 1-15,1 0 1 16,2 0 1-16,-3 0-1 15,-2 0 0-15,-2-3 0 16,-4 0 0-16,-1 0 1 16,-6 2-1-16,-1 1 1 15,-1 0-1-15,-4 0 0 16,4 0 0-16,-3 0-1 16,7 3 1-16,-2-2 0 15,1-1 0-15,4 3 0 16,-1-3 0-16,5 0 1 0,-3 0 1 15,3 0-2-15,-1 0 0 16,3 0 0-16,-4 0 1 16,1 0-1-16,-4 0 0 15,5 0 0-15,-6 0 0 16,3 0 1-16,-2-3-1 16,-1 2 1-16,3-2-1 15,-3 3 0-15,0 0 2 16,1-3-2-16,-1 3 0 15,6 0 0-15,-4 0 0 16,5 0 0-16,-3 0 0 16,2 0 0-16,-8 0 0 15,7 0 0-15,-7 0 0 0,2 0-3 16,0 3 1-16,-3 1 0 16,-1-1 1-16,2 0 1 15,-3 0 0-15,-1-2 0 16,3-1 0-16,-6 0 0 15,3 0 0-15,-1 3 0 16,2-3 0-16,0 0 0 16,-4 0-1-16,1 0 0 15,7 0 2-15,-5 0-1 16,5 0 0-16,2 0 0 16,0 0 0-16,2 0 1 15,-3-3-2-15,-1 2 1 0,-1-2 0 16,0 0 1-16,-4-1-1 15,0-2 0-15,0 3 0 16,-6 2 0-16,0-1 0 16,-3 1 0-16,-2 1 0 15,-1 0 0-15,0 0 0 16,0 0 1-16,0 0 1 16,0 0-2-16,0 0 0 15,0 0-4-15,0 0 2 16,0 0-5-16,0 0-6 15,0 0-34-15,-7 0-89 16</inkml:trace>
  <inkml:trace contextRef="#ctx0" brushRef="#br0" timeOffset="259026.2655">14597 9673 125 0,'0'0'8'0,"-3"0"-5"16,3 0 6-16,0 0-8 0,0 0 0 15,0 10 5-15,0 0 4 16,0 0 2-16,0 2 2 16,0 2 5-16,0 9-5 15,0 4 5-15,0 6-7 16,0 0-5-16,0 5 0 16,0-1-2-16,0-3 3 15,3-1-4-15,0 0 1 16,0 3 1-16,4-3 1 15,-1 3-1-15,-2-5-1 16,3 1-2-16,-1-5-1 16,0-3-1-16,-3-5 2 15,4-3-3-15,-4-2 0 0,0-2 1 16,-2-5-1-16,-1-3 0 16,0-1 0-16,0-3 0 15,2 0 0-15,-1 0 1 16,-1 0-1-16,2 0 0 15,-2-3 0-15,0-17-12 16,0-7 1-16,0-8 11 16,0-6 0-16,0-3 0 15,0-4-11-15,-5-1 6 16,-2-5 5-16,0-2-5 16,1 2 3-16,3 6 2 15,0 12 2-15,-4 10 1 0,3 9-1 16,1 10 5-16,-1 3-1 15,1 1-5-15,0 3-1 16,0 0-2-16,-3 0-8 16,0 7 10-16,3 10 0 15,-4 6 1-15,2 3-1 16,3 11 1-16,2 3 1 16,0 5-1-16,0 1 4 15,0 4-4-15,0-4 2 16,0 1-1-16,7-5-2 15,0-2 0-15,-1-8 0 16,-3-8 1-16,0-1-2 0,0-10 1 16,0-6 0-16,-3-6-1 15,3-1 1 1,-3 0 0-16,0 0 1 0,0-11-1 16,0-15-11-16,0-5 9 15,0-8 2-15,-6-6 0 16,0-2-1-16,0-2 0 15,0 5-3-15,-3 6 1 16,3 8 0-16,1 10 3 16,4 9 4-16,-2 4-2 15,3 4 1-15,0 3-3 16,-3 0 0-16,3 0-4 16,-3 3-2-16,-1 17 6 15,1 10 0-15,0 7 1 16,3 6 3-16,0 2-1 0,0-4 2 15,0 1-3-15,0-2 1 16,0-6-1-16,3-5-1 16,4-6 0-16,-4-6-1 15,0-7 0-15,-3-5-1 16,0-3 1-16,3-2-3 16,-3 0 0-16,0 0 1 15,0 0-6-15,0-14-64 16,0-2-82-16</inkml:trace>
  <inkml:trace contextRef="#ctx0" brushRef="#br0" timeOffset="260487.9327">11728 9828 74 0,'-3'0'20'15,"0"0"-18"-15,3 0 1 16,-6 0-2-16,6 0 0 16,-2-3 2-16,1 0 1 15,-2-1 8-15,0 1 6 0,0 2 9 16,0-1-11-16,0 2-3 16,0-1-5-16,0 1 0 15,0 0 2-15,-1-3-5 16,4 3 3-16,0 0 0 15,0 0 4-15,0 0 4 16,-3 0-7-16,3 0 4 16,0 0-1-16,0 0-6 15,0 0-2-15,0 0-4 16,0 0 0-16,0 20 0 16,0 7 0-16,3 10 6 15,1 1-3-15,2-4-2 16,-3 1-1-16,3-4 2 15,-3 4-1-15,-3-1 1 0,3 0 2 16,-3-3-1-16,0-3 1 16,0-5-3-16,0-6 1 15,0-7 0-15,1-8-2 16,1 1 0-16,-1-1 0 16,-1-2-2-16,0 0 0 15,2 0 0-15,-2 0 2 16,1 0 1-16,-1 0-1 15,0-10 1-15,0-14-1 16,0-9-6-16,-3-7 6 0,0-6 1 16,2 3 3-1,-2-1-4-15,3 6-5 16,-3 5 5-16,3 9 0 0,0 11 1 16,0 6-1-16,0 7 2 15,0 0-2-15,0 0-2 16,0 0-6-16,0 0 7 15,0 0-1-15,0 0-3 16,0 7 5-16,-3 13 4 16,3 9 0-16,0 4-1 15,0 7-3-15,0 4 2 16,6 2 0-16,0-1-1 16,3-1-1-16,-3-6 2 15,-3-7-2-15,3-8 1 16,-6-9-2-16,3-8 2 0,-3-3-1 15,0-2 0-15,0-1 1 16,0 0 0-16,0 0-1 16,0 0-2-16,0 0-1 15,0 0-12-15,0 0-6 16,0 0-14-16,0 0-99 16</inkml:trace>
  <inkml:trace contextRef="#ctx0" brushRef="#br0" timeOffset="261334.8527">11795 10135 130 0,'0'0'32'16,"0"0"-28"-16,0 0-4 15,0 0 4-15,0 0-4 16,0 0 11-16,3 0-3 16,7 0 6-16,4 0 3 15,1 0-6-15,1 0 2 16,1 0-7-16,-1-3 0 16,-6 0 2-16,7 3-8 15,-5-3 3-15,1 3 0 0,1 0-1 16,-2-1 1-16,4-1 2 15,-3 2-4-15,7 0-1 16,-4 0 2-16,4-1-1 16,-4 1 0-16,2 0-1 15,0 0 0-15,-3 0 0 16,2 0 0-16,3 0 0 16,-5 0 3-16,6 0-2 15,-3 0 2-15,-1 0-1 16,3 0-1-16,-2 1 2 15,3 1-2-15,-3-1 2 16,-2-1-3-16,2 0 1 16,-3 0-1-16,3 0 0 15,-3 0 0-15,1 0 3 16,1 0-3-16,-1 0 0 0,0 0 2 16,1 0-2-16,-2 0 3 15,-1 0-3-15,2 0 1 16,0 0 0-16,-3 0 1 15,7 0-1-15,-2 0-1 16,-1 0 1-16,6 0-1 16,-7 0 0-16,4 0 0 15,-2 0 0-15,0 0-2 16,1 0 2-16,-3 0 0 16,7 0 0-16,0 3 1 15,2 3-1-15,0-6 0 16,5 0 0-16,-3 0 1 0,1 0 0 15,-1 0 0-15,-5 0-1 16,-2 0 0-16,2 0 0 16,-4 0-1-16,0 0 1 15,2 0 0-15,3 0 0 16,-1 0 0-16,1 0 0 16,-1 0-1-16,-2 0 0 15,-4 0 1-15,-1 0-1 16,0 0-2-16,0 0-1 15,-2 0 4-15,-2 0-7 16,-2-2 1-16,-5 2-11 16,2 0 1-16,-6 0-38 0,0 0-140 15</inkml:trace>
  <inkml:trace contextRef="#ctx0" brushRef="#br0" timeOffset="262588.0489">12497 9168 140 0,'-11'-3'55'0,"8"3"-19"15,3 0-11-15,0 0-12 16,0 0-4-16,-3 3 1 0,0 14 1 16,3 8 2-16,-3 6 1 15,3 9-3-15,0 6 1 16,0 9-1-16,0 5-4 16,0-1-2-16,0-6 1 15,0-3-6-15,0-4 1 16,0 1-2-16,0-8-2 15,0-6-3-15,0-10-2 16,0-11-12-16,0-8-20 16,0-4-11-16,0-4-28 15,0-24-54-15</inkml:trace>
  <inkml:trace contextRef="#ctx0" brushRef="#br0" timeOffset="262836.0854">12500 9577 49 0,'0'0'58'15,"0"0"-25"-15,0 0-8 16,0 0 1-16,0 0-9 16,0 0-5-16,0-3-12 15,4 2 2-15,8-5-2 16,4-1 11-16,5 0-1 16,0-2-3-16,-1 5 0 15,3-1-4-15,-5 3-3 16,0-3 4-16,-3 2-4 15,-2 0 0-15,-2 2 0 16,-2-2-2-16,-2 3-11 16,-1 0-3-16,-3-3-33 0,-3-1-87 15</inkml:trace>
  <inkml:trace contextRef="#ctx0" brushRef="#br0" timeOffset="263158.0265">12738 9240 137 0,'-5'-3'41'16,"2"3"-20"-16,2 0 0 16,-1 0-7-16,-1 17-4 15,-1 5 0-15,1 5-2 16,0 0-1-16,0 0 1 0,3-2 3 15,0 2-1-15,0 0-3 16,0 2 0-16,0 4-1 16,0 7-4-16,6 3 2 15,1 7-1-15,-1 2 0 16,5-3-3-16,-5-5-2 16,0-9 0-16,0-12-4 15,1-9-9-15,-3-4-5 16,-1-6-32-16,2-4-44 15</inkml:trace>
  <inkml:trace contextRef="#ctx0" brushRef="#br0" timeOffset="263419.8927">12980 9531 113 0,'-6'13'77'0,"3"6"-62"16,3 2-4-16,0 3-2 15,0-1-3-15,0-1-3 16,0-2-2-16,0 0 2 16,3-3-3-16,0-8 0 15,0-2-4-15,-3-5 4 16,0-2-12-16,0 0-19 0,4-3-27 15,-4-12-55-15</inkml:trace>
  <inkml:trace contextRef="#ctx0" brushRef="#br0" timeOffset="263623.8845">12893 9360 153 0,'0'0'24'16,"0"0"-24"-16,0 0-5 0,3 9 5 15,9 1-3-15,6 3-1 16,-3-3-16-16,1 0-12 16,1-6-29-16</inkml:trace>
  <inkml:trace contextRef="#ctx0" brushRef="#br0" timeOffset="264073.5999">13143 9505 69 0,'0'19'31'0,"0"-3"-13"15,3 1 1-15,4 0-7 0,-1 0-3 16,0 2 2-1,1 2 10-15,-1-2-8 0,-2 1 4 16,-1 0-9-16,0-7-1 16,-1-4-2-16,-1-2-5 15,-1-4 3-15,0-3-3 16,2 0 0-16,-1 0 0 16,-1 0-3-16,0 0-9 15,5-19-1-15,-2-8 12 16,3-9 1-16,3 0 7 15,4 5-7-15,-4 2 3 16,5 10 2-16,-4 8-3 0,-1 5-4 16,-3 3 2-1,1 3-17-15,1 0 4 0,-2 16 13 16,3 5 16-16,-3 4-4 16,1 1-6-16,-3-5 1 15,6 1-4-15,-4-2 3 16,3-3-1-16,1 0-5 15,-3-4 0-15,2-4 0 16,2 1-6-16,-5-4-22 16,3-6-27-16</inkml:trace>
  <inkml:trace contextRef="#ctx0" brushRef="#br0" timeOffset="264319.9572">13454 9492 73 0,'0'-4'27'16,"12"1"6"-16,9 2-10 16,-1-5-4-16,2 0-4 15,1-3 0-15,0-1-6 16,-2-1-7-16,-3-3-2 15,-2 1-1-15,-3-3-11 0,-2 2-3 16,1-2-2 0,-6 3-40-16</inkml:trace>
  <inkml:trace contextRef="#ctx0" brushRef="#br0" timeOffset="264530.2667">13569 9286 118 0,'-4'0'40'0,"-1"10"-38"16,3 11 1-16,1 5 13 15,1 9 9-15,0 2 0 16,0-1-1-16,0 4-13 16,1-6-8-16,6 1-3 15,3-5-2-15,-4-9-10 0,0-6-23 16,3-10-26-1</inkml:trace>
  <inkml:trace contextRef="#ctx0" brushRef="#br0" timeOffset="264884.0001">13717 9538 95 0,'0'23'45'0,"0"0"-22"16,0 1-3-16,7-4 0 0,5-5-9 16,6-5-2-1,-3-4-9-15,4-6-1 0,1 0 0 16,-1-12 1-16,2-14 26 16,-3-4-16-16,-4-7-7 15,-4 1-2-15,-4 3 6 16,-6 6-5-16,0 8 9 15,0 5-8-15,-11 7 11 16,-5 4-2-16,-5 3-10 16,-6 4-2-16,-5 16 1 15,3 5-2-15,2-1-1 16,2-4-2-16,8-3 1 16,4-7-15-16,10-2-32 15,3-8-49-15</inkml:trace>
  <inkml:trace contextRef="#ctx0" brushRef="#br0" timeOffset="265296.2128">14045 9379 67 0,'3'30'65'16,"-3"5"-35"-16,0 3 6 15,0-2-3-15,0-3-10 16,0-7-9-16,0-9-7 16,0-7-1-16,0-6-3 0,0-4 3 15,0 0 3-15,0 0 2 16,0-7-11-16,3-17 0 16,3-9 1-16,5-6 5 15,5-2 0-15,3 3-6 16,-1 4-8-16,0 11 8 15,-4 10 0-15,2 4 0 16,-4 8-10-16,-2 1-3 16,-3 0 12-16,1 3 2 15,4 8 9-15,-6 1-3 16,0 5-3-16,0 3 2 16,1 3 0-16,5 1-1 15,2 2-4-15,-1 3-1 0,-1 0 0 16,3-2-11-16,-6-4-29 15,-6-6-173-15</inkml:trace>
  <inkml:trace contextRef="#ctx0" brushRef="#br0" timeOffset="269757.8407">11662 11232 170 0,'-10'7'0'0,"1"3"-7"0,3 0-62 15</inkml:trace>
  <inkml:trace contextRef="#ctx0" brushRef="#br0" timeOffset="271326.5434">11043 11744 89 0,'-7'-4'70'16,"4"1"-51"-16,3 3-7 15,-3 0 7-15,3 0 3 16,0 0-3-16,0 0-9 16,0 0 0-16,0 0 0 0,0 0-5 15,0 13-3-15,0 10-2 16,3 5 0-16,7 1 0 15,-4 1-9-15,6-4-8 16,-6-9-15-16,6-5-25 16,-3-8-25-16</inkml:trace>
  <inkml:trace contextRef="#ctx0" brushRef="#br0" timeOffset="271528.6732">11201 11747 196 0,'-7'14'15'0,"4"2"-15"16,0 1 0-16,3 0-1 16,0 1-7-16,0-7-4 15,3 2-12-15,4-6-15 16,-1-1-68-16</inkml:trace>
  <inkml:trace contextRef="#ctx0" brushRef="#br0" timeOffset="272007.938">11452 12189 54 0,'-3'-3'91'0,"3"3"-78"16,-3 0-9-16,3 0-1 16,-4 17 13-16,0 7-5 15,1 6-4-15,2-1 1 16,1 4 1-16,0-1-1 15,0 5-1-15,0 0-4 16,4 2 5-16,7-2-7 16,-5-2 3-16,0-4-1 15,0-1 0-15,1-8-3 16,0-5-2-16,-2-7-9 16,0-4-14-16,-2-6-24 0,0 0-61 15</inkml:trace>
  <inkml:trace contextRef="#ctx0" brushRef="#br0" timeOffset="272367.5387">11422 12114 120 0,'0'0'46'16,"0"0"-33"-16,0 0-13 15,0 0-4-15,0 0 2 16,12-3 2-16,6-1 9 0,4 1-7 16,-2-4 13-16,5 1-7 15,-1 5-6-15,-2-2 1 16,-5 3 2-16,-5 0 2 16,1 0-3-16,-7 10 8 15,-3 7 1-15,-2 3 1 16,-1 7 4-16,-1 1-4 15,-11 3 2-15,-7-1-7 16,2-4-5-16,1-3-1 16,1-3-3-16,4-3-1 15,4-2-5-15,4-8-24 16,0 0-20-16,3-7-38 0,0 0-44 16</inkml:trace>
  <inkml:trace contextRef="#ctx0" brushRef="#br0" timeOffset="272981.9785">11734 12339 101 0,'0'0'45'0,"0"0"-34"16,0 0 0-16,0 0-8 15,0 0-3-15,9 0 8 16,4 0-8-16,1 0 6 15,2 0 1-15,-1-3-4 16,3-7 18-16,-6-1-9 16,1-5 0-16,-3-1-4 15,0-5-7-15,-4-1 14 16,-6 2-15-16,0 1 5 16,0 4-2-16,-3 7-3 0,-13-2-5 15,-1 5 5-15,-4 2 11 16,0 4-4-16,-4 0-7 15,1 11 0-15,3 11 4 16,0 5-1-16,-1 6-3 16,8-1 2-16,4-2-2 15,1-3 0-15,6-5 1 16,0-4 1-16,3 2-2 16,0-4 1-16,0-2-1 15,6-4 0-15,7-2 0 16,4-4 1-16,8-1 3 15,8 0 1-15,0-3 2 0,2 0-7 16,3 0-2-16,-8 0-1 16,-1 0-5-16,0-3-7 15,-5-7-12-15,-2-2-31 16,-7-2-25-16</inkml:trace>
  <inkml:trace contextRef="#ctx0" brushRef="#br0" timeOffset="273364.2298">12116 12216 191 0,'0'0'27'0,"0"0"-22"0,0 0-3 16,0 10 0-16,0 10 2 15,7 3 5-15,0 0-5 16,3 1-3-16,-4-5-1 16,4-6 3-16,-4-6-2 15,-3-4-1-15,-3-3 1 16,0 0-1-16,0 0 4 16,0 0 9-16,0-3-3 15,0-11-6-15,0-8-3 16,0-5-1-16,0 0 0 15,0-1 1-15,3 4 0 16,0 7 0-16,1 7-1 16,4 0-2-16,-5 5-3 0,3 0-9 15,0 0 0-15,0 5-9 16,4 0-9-16,-3 0-43 16</inkml:trace>
  <inkml:trace contextRef="#ctx0" brushRef="#br0" timeOffset="273701.898">12507 12085 145 0,'-3'-3'33'0,"-5"3"-26"15,2 0 11-15,-1 0 1 16,-2 0 0-16,-3 15-5 16,-3 5 2-16,3 4-9 15,-1 6 2-15,4-2 2 16,1 0-7-16,3-5-1 16,5-4 0-16,0-3-1 15,0-6 0-15,0 0-2 16,6 0 0-16,7-3 0 15,6-3 0-15,2-1-2 0,0-3-5 16,3 0-15-16,-5-10-31 16,-3-7-63-16</inkml:trace>
  <inkml:trace contextRef="#ctx0" brushRef="#br0" timeOffset="274160.3617">12601 12176 38 0,'0'0'70'16,"0"0"-61"-16,0 0 4 15,9 0-4-15,1 3 5 16,2-3 10-16,3 0-7 16,3-3 5-16,-1-9 6 15,2-5-7-15,0 1-1 0,-1-4-4 16,-6 6-11-16,-3-3-3 15,1 2-2-15,-10 4 1 16,0 1 3-16,0 0 0 16,-3 1-2-16,-13 5 1 15,-4 1-2-15,1 3 3 16,-3 0-4-16,1 7 3 16,0 9-1-16,3 1 0 15,3 0-1-15,2-2-1 16,10-4 2-16,-1 2-2 15,4-3-3-15,0 3 2 0,7 1 1 16,6-4 0 0,5 0 0-16,6-5 1 0,-1 2-1 15,6-1 0-15,-5-2 0 16,6-1 0-16,-3-3-8 16,-2 0 0-16,-1 0-8 15,-2 0-3-15,-2-13-20 16,-1 1-43-16,2-5-80 15</inkml:trace>
  <inkml:trace contextRef="#ctx0" brushRef="#br0" timeOffset="274414.7548">12999 12015 169 0,'0'0'36'0,"0"0"-25"15,0 0-7-15,3 6-2 16,1 11 10-16,4 3 7 15,1 7-8-15,-3 2-1 16,6 4 0-16,-2 3 7 16,4 7-9-16,-1-3 2 15,2 3-2-15,0-1-1 16,-3-8-4-16,0-7-3 16,-2-4 0-16,-2-7-4 15,-2-6-7-15,-6-4 0 16,0-6-11-16,0 0-3 15,0-10-89-15</inkml:trace>
  <inkml:trace contextRef="#ctx0" brushRef="#br0" timeOffset="274700.4681">12993 12058 118 0,'-3'-10'39'15,"3"3"-34"-15,0-3-2 16,0 3-2-16,3-2 3 15,10-1 9-15,7 1-5 16,2-1 9-16,5 6-4 16,-3 1-3-16,3 3 3 15,0 0-6-15,-5 0-2 16,-3 7-1-16,1 3-2 0,-8 2 0 16,-2 1 2-1,-6 4-2-15,-4 3 3 0,0 4 1 16,-4 8 0-16,-15 1-6 15,1 3 0-15,-6-3-7 16,5-6-19-16,-1-8-56 16,4-12-90-16</inkml:trace>
  <inkml:trace contextRef="#ctx0" brushRef="#br0" timeOffset="274940.4509">13293 12051 145 0,'6'0'28'0,"6"-3"-26"16,4-4 5-16,7 0 2 16,5-6 4-16,5 0-5 15,-3-4-5-15,4 2 0 16,-7 1-1-16,0-2-2 15,-5-1-16-15,-1 0-2 16,-9 1-3-16,-3-1-45 16</inkml:trace>
  <inkml:trace contextRef="#ctx0" brushRef="#br0" timeOffset="275163.8486">13408 11781 132 0,'-3'0'27'0,"0"6"-23"16,3 11 3-16,0 8-5 16,6 9 12-16,10 6 3 15,5 3 0-15,-3 5-2 16,3-4-5-16,-3 0-4 16,3-5-6-16,-2-6-1 15,-7-8-6-15,3-8-14 16,-6-7-9-16,-6-10-17 15,3 0-53-15</inkml:trace>
  <inkml:trace contextRef="#ctx0" brushRef="#br0" timeOffset="275561.5452">13757 11880 141 0,'-7'-1'29'0,"2"1"-15"0,2 0 0 16,1 7-11-1,-1 10-2-15,2-1-1 0,1 7 1 16,0 1 4-16,0 1 2 15,1 2 0-15,7 0 4 16,1-4-3-16,0-6-5 16,-6-5-3-16,0-5 0 15,0-4 0-15,-3-3 0 16,0 0 3-16,0-3 0 16,0-14-3-16,0-6-5 15,0-7 2-15,0-3 2 16,0-2 1-16,0 5-16 15,0 4 13-15,3 2-9 16,8 7-19-16,5 1-35 0</inkml:trace>
  <inkml:trace contextRef="#ctx0" brushRef="#br0" timeOffset="275909.1739">13977 11833 158 0,'-4'17'7'0,"2"6"-6"15,1 7 1-15,1-4-1 16,0 1-1-16,0-7 2 16,0-7-2-16,7-6 1 0,3-5 0 15,6-2 5-15,-4 0 3 16,6-4-5-16,3-14 3 15,0-6-1-15,-5-2-3 16,-4 0-3-16,-6 6-4 16,-6 3 4-16,0 4 25 15,-12 6-16-15,-7 3 6 16,-5 4-12-16,3 0 5 16,-3 1-8-16,5 12 0 15,2 0-19-15,7-3-4 16,4-3-20-16,6-1-36 15</inkml:trace>
  <inkml:trace contextRef="#ctx0" brushRef="#br0" timeOffset="276341.708">14227 11781 95 0,'6'20'16'15,"3"0"5"-15,1 8-8 16,1-1 1-16,5 0 8 16,-4 2-5-16,3-6-12 15,-3-6 2-15,-3-4-5 16,-3-9 0-16,1-2-2 0,-4-2-6 16,-2 0 3-1,2-19 3-15,1-7 22 0,2-2-15 16,0-1-4-16,4 3 0 15,-4 3-2-15,0 6 2 16,5 1-3-16,-4 6-1 16,-1 3 0-16,0 4 0 15,-3 3-6-15,3 0 7 16,-1 4 7-16,3 12 0 16,3 0-1-16,2 4 1 15,-4-3 0-15,3 2-1 16,0-5-2-16,0 3-1 0,-2-5-2 15,2 2-1 1,-4-4 1-16,-2-1-2 0,0-5-5 16,-3-4-8-16,-3 0-15 15,0 0-19-15</inkml:trace>
  <inkml:trace contextRef="#ctx0" brushRef="#br0" timeOffset="276560.172">14676 11344 318 0,'3'0'0'0,"3"1"-2"16,0 19 1-16,0 9 1 15,-3 10-5-15,-3-1-31 16,0-3-55-16</inkml:trace>
  <inkml:trace contextRef="#ctx0" brushRef="#br0" timeOffset="280233.9532">22177 10076 100 0,'0'-9'57'0,"-3"2"-20"16,-7 0-7-16,-6 4 6 15,-1 0-13-15,-5-1-4 16,-5 4-5-16,-2-3-3 16,3 0 3-16,0 2 4 15,4 1-1-15,-2 0 0 16,-1 0-5-16,-2 10-7 15,-4 9-2-15,-5 9 3 16,0 8-5-16,0 7 0 16,1 7 3-16,4 5-2 15,4 4-2-15,5 1 2 16,6-3-2-16,5 2 0 16,5 0 0-16,2-2 0 0,2 1 0 15,2-1 1-15,0 2 0 16,0 1 0-16,0 0 2 15,11-1-3-15,10-5 0 16,5-6 0-16,10-5-1 16,9-3 2-16,7-3 0 15,6-5 1-15,4-5-2 16,3 0 2-16,6-5-2 16,1-2 1-16,2 0 1 15,0 0 0-15,1-4-1 16,-3 1 0-16,-1-7 1 15,1-4-2-15,-2-6 0 0,2 0 0 16,-3-3 0-16,0-17 1 16,1-2 3-16,1-5-3 15,0-4 2-15,-4-4-2 16,-7-2-1-16,-11-3 1 16,-3 1 1-16,-5-4 3 15,-5-3-3-15,-7-1 4 16,-5 2-2-16,-8-1 1 15,-8-1 0-15,-3-2-3 16,-5-1 0-16,0-3-2 16,-17 0 2-16,-4-3-1 15,-4 4 1-15,-3 2-2 16,-2 7 1-16,-3 3 4 0,-2 8-1 16,3 1 1-1,-4 1-4-15,1 5 3 0,1-3-4 16,-1-1 2-16,3 2-1 15,1 4 0-15,1 0-1 16,0 3-1-16,-1 3 0 16,1 2-1-16,0 1 2 15,5 1 0-15,-2 0 3 16,1 3-2-16,3 0-1 16,-3 3 0-16,4-3-1 15,-4 6 1-15,3-4 0 16,0 1 0-16,2-3 0 0,-3 3 0 15,2 3 0 1,0-2 0-16,1 3-1 0,-2 2-3 16,1 1 1-16,6 0 3 15,-5 0-3-15,0 0 3 16,1 0 0-16,-2 1-6 16,-2 6 3-16,1-1 3 15,0 1-1-15,1 3 1 16,1-3 0-16,1 3 0 15,1-1 0-15,1 0-2 16,5-2 2-16,4-3-5 16,6 2-2-16,-1 1-11 15,2 7-20-15,2 5-15 16,-2 1-32-16,2 0-62 16</inkml:trace>
  <inkml:trace contextRef="#ctx0" brushRef="#br0" timeOffset="280961.5218">21907 11018 70 0,'-1'0'57'0,"1"0"-27"16,0 0-1-16,0 0-8 16,0 0-10-16,0 0 0 15,0 0-5-15,0 0 4 16,0 0 1-16,3 0 3 0,9 0 0 16,0 0 5-16,7 0-2 15,1-3 0-15,3-1-7 16,6 1 2-16,-1-1-7 15,6-2 2-15,2 5 1 16,4-2-3-16,-1-3 2 16,2-1-6-16,-7 3 3 15,0-2-1-15,-4 2 0 16,-2 1-2-16,-2 3-1 16,-3 0 1-16,1 0 2 15,-1 0-3-15,1 0 1 16,-1 0-1-16,1 0 0 0,1 0 0 15,0 0 0 1,2 0 1-16,-4 0 0 0,3 0-1 16,-7 0 0-16,0 0 0 15,1 0 2-15,-7 0-2 16,4 0 1-16,-1-3-1 16,0 3 0-16,0-3-1 15,0 3 1-15,-3-1-2 16,4-2 0-16,-5 0-6 15,2 1 4-15,-2 0-1 16,-2-1-13-16,-6 3-13 16,-2 0-20-16,-2 0-37 15,0 0-3-15</inkml:trace>
  <inkml:trace contextRef="#ctx0" brushRef="#br0" timeOffset="281283.6806">22834 10850 172 0,'0'0'18'0,"0"0"-18"16,1 0 0-16,17 0 2 16,6 0 2-16,7 0-1 15,5 0 0-15,2 0 2 16,-6 0-1-16,0 5 2 15,-8 2-3-15,-5 2-1 0,-6 1 0 16,-4-2-1-16,-1 1 2 16,-5-2 3-16,-3 3 5 15,0 4 8-15,-11 4 2 16,-8 3-11-16,-10 2-1 16,-3 1-9-16,-7-2-1 15,-3-2-11-15,0 0-15 16,2-3-39-16,0-4-71 15</inkml:trace>
  <inkml:trace contextRef="#ctx0" brushRef="#br0" timeOffset="281877.6519">22458 10414 87 0,'0'-2'49'16,"0"2"-39"-16,0 0-3 15,-2 0-3-15,2 0-3 16,0 0 3-16,0 0-4 0,0 0 3 16,0 5 2-16,0 10 6 15,0 2-1-15,0 7 2 16,8 4 7-16,1 6-4 16,0 6-7-16,1-1 4 15,0 5-4-15,-1 2 2 16,1 0-7-16,-7 3 6 15,2 2-5-15,0-6 2 16,-2-1-2-16,1-5 0 16,1-3-3-16,1-4 4 15,0-4 0-15,3 1 4 16,-5-3-1-16,1 4 1 16,1-6-2-16,-2 3-6 0,-1-2 2 15,1-1-2-15,-2-4-1 16,-1-5 0-16,-1-8 0 15,0-3 1-15,0-2 1 16,0-2-2-16,0 0 0 16,0 0 2-16,2 0-2 15,-2 0-4-15,1 0-10 16,2 0-4-16,-1 0 3 16,3 0-40-16,-5 0-84 15</inkml:trace>
  <inkml:trace contextRef="#ctx0" brushRef="#br0" timeOffset="282627.3694">22003 11070 12 0,'0'-3'67'0,"0"3"-50"16,0 0-4-16,0-3 10 15,4-1-6-15,7-2-6 16,-1-1 4-16,5 0 8 0,2 2-11 15,2-2 6 1,1 3 2-16,0 1-7 0,2 0-2 16,2 3-8-16,1-3 3 15,3-1 2-15,2 1 5 16,-4-1-7-16,1-2 2 16,-3 5-1-16,-3-5-3 15,-6 6-1-15,-1-3 2 16,-4 2-3-16,-1-1 1 15,0 2-3-15,2-1 0 16,2-2 2-16,-2 0-2 16,0 3 2-16,1-1-2 15,0-2 0-15,-5 0-2 16,1 3 2-16,-4 0 2 16,2-3-2-16,-2 3 1 0,1 0-2 15,-1 0 1-15,3-1-2 16,-4 1 2-16,0 0 0 15,-3 0-2-15,0 0 0 16,0 0 1-16,0 0 1 16,0 0-2-16,0 0 2 15,0 0 0-15,0 0-7 16,0 0-6-16,0 0-14 16,0-3-24-16,0 0-40 15</inkml:trace>
  <inkml:trace contextRef="#ctx0" brushRef="#br0" timeOffset="283451.8802">22479 10575 43 0,'0'0'43'16,"1"-3"-21"-16,7 0 3 15,2 3-11-15,0 0-1 16,3 0-2-16,-3 0 2 16,0 0-3-16,1 0 8 15,4-4 3-15,-3 1 7 16,2-4-8-16,2 3-2 15,1-2-2-15,1 2-1 16,2-2-5-16,-1 0-4 16,-3 2 7-16,4-3-8 15,-5 4 0-15,3-4 1 16,-5 4-3-16,3 1-3 16,0 2 1-16,-3-2 1 0,-1 0 0 15,0 2 0-15,0 0-1 16,-2 0-1-16,-1-3 2 15,1 3-2-15,-2 0 0 16,0 0 0-16,2 0 0 16,0 0 0-16,1 0 0 15,5 0 1-15,-2 0 1 16,2 0-1-16,-5-3-1 16,-2-1 0-16,-2 4 0 15,-4 0 0-15,0 0-1 16,-3 0-2-16,0 0 0 15,0 0-2-15,0 0-2 0,0 0-5 16,-2 0-15-16,-15 0-60 16,-7 4-55-16</inkml:trace>
  <inkml:trace contextRef="#ctx0" brushRef="#br0" timeOffset="284283.4233">22449 10208 60 0,'0'0'27'16,"0"-3"-19"-16,0 3 3 16,0 0-3-16,0 0 1 0,0 0 4 15,0 3 3-15,0 10 7 16,0 3 10-16,0 1-7 15,0 3-12-15,-2-3-5 16,2-1-2-16,0-2-3 16,0 1 0-16,0-1 1 15,2 3 3-15,5 0-3 16,2 2-4-16,2 0 7 16,-2-2-2-16,-2 3-2 15,2 0 0-15,-5-3 1 0,-1-5-1 16,-1 1-2-1,1-5-2-15,-3-2 1 0,1 1 0 16,-1-1-1-16,0-2 2 16,0 6-2-16,0-1 0 15,0-2 0-15,0 0 0 16,0-5-2-16,0 0-2 16,0-2-3-16,0 0-2 15,0 0-7-15,0 0-17 16,0-10-42-16,0-8-62 15</inkml:trace>
  <inkml:trace contextRef="#ctx0" brushRef="#br0" timeOffset="284569.6616">22483 10162 79 0,'-3'9'53'15,"-1"11"-41"-15,1 4 2 16,-6 3-2-16,3 1-9 16,-2-4-1-16,1 0 0 15,-3-6-1-15,4-4 0 16,-5-1 2-16,-1-2-1 15,2 1-2-15,2-1-1 16,1-4-16-16,7-1-21 0,0-6-71 16</inkml:trace>
  <inkml:trace contextRef="#ctx0" brushRef="#br0" timeOffset="284780.1839">22473 10232 48 0,'7'3'48'15,"4"6"-8"-15,5 5-23 16,1-1 2-16,2 0-7 16,2 1-6-16,-3-2-6 0,1-3-6 15,2 0-7-15,-5-4-13 16,0-1-31-16</inkml:trace>
  <inkml:trace contextRef="#ctx0" brushRef="#br0" timeOffset="285904.4893">21096 9461 13 0,'13'33'66'16,"10"4"-27"-16,3 2-8 15,9 1-7-15,4 0-2 16,4 3 0-16,2 0 4 16,1 0-11-16,-5 0 4 15,4-1-2-15,-5-5-9 16,-1-1-6-16,-1-4-2 0,-5-5 0 16,-7-4-2-1,-5-5-9-15,-12 2-4 0,-9-2-11 16,0-1-35-16</inkml:trace>
  <inkml:trace contextRef="#ctx0" brushRef="#br0" timeOffset="286242.0369">20820 10525 190 0,'0'0'24'0,"6"0"-20"15,20 0-4-15,7 0 13 16,6-3-7-16,3 2-2 16,-3 1-4-16,0 0 2 15,-4 0 0-15,4 0 2 16,0 0 1-16,4-6 5 15,3-4 1-15,1-2 1 16,0 2-7-16,-5 3-5 16,-3 4-2-16,-7 3-8 15,-6 0-1-15,-3 0-4 16,-10 0-12-16,-6 6-15 16,-5 7-58-16</inkml:trace>
  <inkml:trace contextRef="#ctx0" brushRef="#br0" timeOffset="286586.4199">20999 11119 77 0,'9'4'34'16,"5"-4"-12"-16,5 0 4 15,3 0 1-15,5-4 7 16,2-11-5-16,4-5-3 16,2 0-4-16,4-1-3 15,-4-1-4-15,4 6-4 16,-3-1-11-16,-3 7 0 15,-4 0-2-15,-3 6-3 16,-4 1-5-16,-1 0-3 16,-3 3-10-16,-1 0-16 15,-3 0-43-15</inkml:trace>
  <inkml:trace contextRef="#ctx0" brushRef="#br0" timeOffset="287291.6373">23496 10575 105 0,'-3'0'31'0,"3"0"-14"15,0 0 0-15,0 0-9 16,0 0-5-16,0 0 5 16,0 0 1-16,0 0 3 15,3 0 11-15,11 3-3 16,3-2-4-16,7 2-3 16,5-3-1-16,6 0 4 15,6 0-3-15,6 0 4 16,4 0-7-16,5-2 3 15,-1-3-5-15,0 1-1 0,-3-5-4 16,2 5 0-16,-2-2-2 16,-4-1 1-16,-1 3-1 15,-3 1 0-15,-6-3 1 16,-6 5-2-16,-10-2 1 16,-7 0-1-16,-6 0-4 15,-4 3 0-15,-5-1-12 16,0 1-8-16,0 0-14 15,0 0-41-15</inkml:trace>
  <inkml:trace contextRef="#ctx0" brushRef="#br0" timeOffset="287960.3869">24766 10994 66 0,'44'-112'0'0,"-12"-8"-65"15</inkml:trace>
  <inkml:trace contextRef="#ctx0" brushRef="#br0" timeOffset="308622.4964">14740 10472 57 0,'3'-9'68'0,"0"2"-46"16,-3 4 3-16,0-1 11 15,0 4-1-15,0-4-9 0,0 2 2 16,0-2-3-16,-3 1-2 16,0 3-8-16,0-3-8 15,-1 2 5-15,1 1-3 16,3 0-4-16,-3 0-2 16,0 0 2-16,3 0 1 15,0 0-3-15,0 0 4 16,0 0-4-16,0 0 0 15,-3 0-3-15,-1 0-1 16,0 4-2-16,-1 13-3 16,0 6 3-16,2 4 1 15,-3 5-1-15,3-2 0 0,0-1 1 16,3-5-1-16,0 2 2 16,0-2-1-16,0-5 0 15,3 0-2-15,6-8-1 16,-2-2-6-16,2-8 2 15,5-1 1-15,-1 0 2 16,0-4 6-16,7-19 3 16,-1-6 0-16,1-4-1 15,-1-4 0-15,-10 4-1 16,-3 3 0-16,-3 0 1 16,-3 8 2-16,0 5-2 15,0 1 0-15,-12 6 4 16,-1 3-5-16,-6 3-1 0,2 4 0 15,-1 0-2 1,-3 0 2-16,2 7-4 0,2 6 2 16,1 1-3-16,4 3 1 15,0-1-3-15,1 0-3 16,7 4-23-16,4 0-21 16,0-3-46-16</inkml:trace>
  <inkml:trace contextRef="#ctx0" brushRef="#br0" timeOffset="309085.8491">14773 10836 190 0,'-11'4'33'0,"5"2"-21"15,-1 3 2-15,1 5-5 16,3 2-3-16,0 0-6 16,3-2 0-16,0-1-6 15,0-2-1-15,0-1 6 16,3 2-1-16,4-5 2 16,4 3 2-16,1-7 3 15,-3 3-4-15,3-6 0 16,-4 0 2-16,0 0-1 15,0-9 3-15,-2-5 4 0,-3-8-1 16,-3-1-3-16,0-4 1 16,0 4 1-16,0 4 6 15,-6 2-4-15,-4 7 0 16,1 3 5-16,-2 4-7 16,2 3-7-16,0 0-1 15,-3 0 1-15,3 0-4 16,0 0 4-16,2 9-3 15,-2-2-9-15,6 3-6 16,-1-3-10-16,4 0-7 16,0 0-22-16,0-2 11 15,0-1-15-15</inkml:trace>
  <inkml:trace contextRef="#ctx0" brushRef="#br0" timeOffset="310083.5883">15035 10869 89 0,'0'0'28'0,"0"0"-4"15,0 0 0-15,0 0-3 16,0 0-2-16,0 0-2 16,0 0-2-16,0 0-1 15,0 0 2-15,0 0-2 16,0 0 0-16,0 0-7 0,0 3-4 15,0 7 1 1,0 10-4-16,0 7 0 0,-4 2-5 16,-5 1-43-16,-1-3-56 15</inkml:trace>
  <inkml:trace contextRef="#ctx0" brushRef="#br0" timeOffset="311468.9752">15055 10545 3 0,'0'0'27'0,"0"0"-12"0,0-3-3 15,0 3-2 1,0 0 6-16,0 0-6 0,0 0-3 16,0 0 0-16,0 0 12 15,0 0-4-15,0 0 3 16,0 0 1-16,0 0-3 15,0 0-3-15,0 0 2 16,0 0 3-16,0 0-9 16,0 0 4-16,0 0 1 15,0 6-2-15,0 4 3 16,0 1-2-16,0 2-4 16,0 2 0-16,0 2-1 15,0 0-3-15,0-1 0 16,0 1 3-16,0-1-3 15,0 1-2-15,0 3 0 0,0-1 1 16,0-2-3-16,0-3 1 16,0 1 1-16,0-1-3 15,0-4 2-15,0 3-2 16,3 0 0-16,0-2 0 16,-3-1 1-16,0 2-1 15,0 1 1-15,0-2-1 16,0 1 0-16,0-4 0 15,0 2 1-15,0-1-1 16,0-2 0-16,0-3 1 16,0 4-1-16,0-4-1 15,0 3 1-15,0-4 0 0,0 4-1 16,0-4 1-16,0-3-1 16,0 0 1-16,0 0 0 15,0 0 1-15,0 0-2 16,0 0 1-16,0 0-1 15,0 0-3-15,0 0 3 16,0 0-6-16,0 0-10 16,0 0-22-16,0 0-56 15,0-4-20-15</inkml:trace>
  <inkml:trace contextRef="#ctx0" brushRef="#br0" timeOffset="311785.9605">15279 10895 249 0,'0'0'28'0,"0"0"-24"16,0 0-2-16,0 0-1 0,0 7 7 15,-3 10 4 1,-4 6-3-16,0-4-3 0,1 4-2 16,2-6-3-16,1 3-1 15,0-5-4-15,-3-1-14 16,-3 0-51-16,0-4-79 15</inkml:trace>
  <inkml:trace contextRef="#ctx0" brushRef="#br0" timeOffset="312471.2685">15407 10580 215 0,'-2'-2'36'16,"2"2"-36"-16,0 0 0 16,0 0-4-16,0 0 4 15,17 0 1-15,2 0 1 16,4-3 3-16,0 3 1 15,3 0-3-15,-7 0 5 16,1 0 0-16,-5 0-1 16,-1 10-3-16,-2 2 3 15,2 5 6-15,-5 6-2 0,0 1 2 16,-2 5 1 0,-7 5-3-16,0-1-3 0,0-1 1 15,-10 1-3-15,-5-4-2 16,-2-5-2-16,5-7 2 15,1-7-1-15,2-3 2 16,-1-4-1-16,3-3-2 16,-2 0-2-16,-1 0 0 15,4 0 0-15,-3-7 0 16,-2 0-4-16,5 0 3 16,3-2-1-16,2 6-1 15,1-4 2-15,0 4-1 16,0-1-1-16,0-1-3 0,4-2 5 15,5 3 0 1,5-2-1-16,-5 6-1 0,3-1 3 16,2 1 0-16,5 0 1 15,-2 0-1-15,3 4 2 16,-2 5-2-16,-2 4 3 16,4 1 0-16,-3 2-2 15,3-2 2-15,-2-4-2 16,-2 0-1-16,1-5 0 15,-4-3 1-15,2 1-1 16,0-3 0-16,1 0 0 16,0 0-8-16,0-5-7 0,-2 0-42 15,-6-2-163 1</inkml:trace>
  <inkml:trace contextRef="#ctx0" brushRef="#br0" timeOffset="320717.7281">16613 11754 186 0,'-7'-14'96'15,"3"-1"-69"-15,-2 8-3 0,3 7-9 16,3 0-4-16,0 0 2 15,0 0-2-15,-2 0-1 16,1 0 1-16,-1 0 1 16,2 0-3-16,0 0-3 15,0 0-1-15,0 10-5 16,0 12 0-16,0 15 4 16,2 9 6-16,1 7-10 15,3-7 3-15,-2 1-2 16,1-5 0-16,0-5-2 15,-1-4-1-15,-4 0 0 16,3-3 0-16,0-1-5 16,0-2-11-16,3-4-36 0,-3-13-47 15,1-10-110 1</inkml:trace>
  <inkml:trace contextRef="#ctx0" brushRef="#br0" timeOffset="321295.1487">16568 11654 190 0,'-8'-6'32'0,"8"4"-13"16,0-2-9-16,0 1-8 15,5-7-2-15,10 3 2 16,5-3 1-16,3 4 3 0,2 2 4 15,5 4 1-15,-4 0-2 16,0 0 0-16,-3 7 0 16,-8 0-1-16,-5 3-2 15,-4 3-1-15,-3 6 8 16,-3 7-2-16,0 5 4 16,-19 7-1-1,-6-1-10-15,-4-4 4 0,2-6-7 16,2-4 2-16,8-7-2 15,7-7-1-15,4-4 1 16,6-3-1-16,-3 0-1 16,3-1-4-16,0 1-8 15,10 0 6-15,16 2 7 0,8-1 0 16,3 3 0-16,3-2 1 16,-2 6-1-16,-9 0 1 15,-2 3 0-15,-9-3 0 16,-4 3 3-16,-8-2-1 15,-3 1 2-15,-3 8 0 16,0 3 5-16,-9 4-1 16,-12-4-3-16,2 3 1 15,-7-6-2-15,4-3 1 16,-5-2-1-16,2-4-2 16,1-1 1-16,3-4-4 15,0-2 0-15,9-4-13 0,5 0-8 16,4 0-22-16,3-1-84 15,3-18-121-15</inkml:trace>
  <inkml:trace contextRef="#ctx0" brushRef="#br0" timeOffset="321685.7777">17087 11622 216 0,'0'0'28'0,"0"0"-1"0,0 0-7 16,0 0-7-16,0 0-4 15,0 0-3-15,0 10-3 16,0 6 1-16,0 11 8 15,6 6-4-15,1 6 1 16,3 5 5-16,0 1-5 16,-1 2 0-16,0-4-3 15,-2 3 2-15,-1-7-5 16,0-5 0-16,-2-1-2 16,3-10-1-16,-3-3 1 15,-4-7-2-15,0-6-2 16,0-4-6-16,0 0-4 0,0-3-3 15,-11-3-36-15,-2-21-75 16,0-16-39-16</inkml:trace>
  <inkml:trace contextRef="#ctx0" brushRef="#br0" timeOffset="321994.1041">17087 11588 19 0,'0'-3'126'15,"0"3"-111"-15,0 0-15 16,0 0-1-16,6-3 1 16,11-1 6-16,5-5-1 15,3 5 10-15,-1 1 1 0,-2 3 8 16,-2 0-5-16,-4 0-9 16,1 6 3-16,-4 4-8 15,-4 0 5-15,-3 1-5 16,-2-2 0-16,-2-2 1 15,-2-3 1-15,0 6 10 16,0 5 5-16,-15 6-3 16,-9 9-11-16,-4 5-8 15,-4-1-3-15,-2 3-13 16,0-8-11-16,-5-3-42 16,-1-3-79-16</inkml:trace>
  <inkml:trace contextRef="#ctx0" brushRef="#br0" timeOffset="322286.1575">16247 11575 162 0,'0'20'4'0,"0"4"5"16,0 5-3-16,0 4-6 15,6-3 0-15,0-6-10 16,0-6-3-16,0-11-20 15</inkml:trace>
  <inkml:trace contextRef="#ctx0" brushRef="#br0" timeOffset="322452.1538">16432 11516 28 0,'0'17'62'0,"0"5"-41"15,0 5-12-15,3 0-9 16,3-1-3-16,0-6-18 16,4-4-30-16</inkml:trace>
  <inkml:trace contextRef="#ctx0" brushRef="#br0" timeOffset="322804.9393">17535 11424 222 0,'3'0'0'0,"1"0"2"15,-1 6 1-15,0 8 8 16,-3 9-2-16,0-1-2 16,0-1 1-16,0-1-5 15,-6-7 2-15,2-3-3 0,1-3-2 16,3-2-7-16,0-1-11 15,0-4-34-15,0 0-79 16</inkml:trace>
  <inkml:trace contextRef="#ctx0" brushRef="#br0" timeOffset="322997.2261">17801 11397 185 0,'-3'0'59'0,"-4"16"-32"16,-3 1 1-16,1 10-18 15,-4-1-10-15,0 4 0 0,3 3-24 16,-6-7-39-16,2 1-97 16</inkml:trace>
  <inkml:trace contextRef="#ctx0" brushRef="#br0" timeOffset="324341.5899">19729 10925 44 0,'-29'7'36'0,"7"-4"20"16,5 1-26-16,7-1-2 16,4-1-4-16,2-2-2 15,2 3-4-15,2-3 0 16,0 0-7-16,0 2-6 15,0 6-5-15,0 9 3 16,0 7 3-16,5 18 3 16,1 11 4-16,2 10 8 15,-5 10-8-15,1 9 0 0,-1 1-6 16,-3 9 7-16,0 7-2 16,0 7-2-16,0 0-2 15,0 7-4-15,0-2 1 16,0 2-4-16,0-1 3 15,0-7-3-15,3-2 1 16,-2-7 1-16,2-1 2 16,3-5-3-16,0-4-2 15,7 0 1-15,-3-7-2 16,-4-12-11-16,-3-5 12 16,-3-13 2-16,0-5-1 15,-3-12 0-15,-3-8-1 0,3-11 0 16,0-7-1-16,3-5-1 15,0-1-9-15,-4 0-11 16,4-1-19-16,0-28-34 16,0-11 62-16,10-13-100 15,-1-3-18-15</inkml:trace>
  <inkml:trace contextRef="#ctx0" brushRef="#br0" timeOffset="325061.8122">19765 10922 88 0,'4'-7'143'0,"7"1"-143"16,7-8 0-16,5 1 6 16,2-1-1-16,0 4-3 15,-1 3 3-15,-2 2-3 16,-2 5 1-16,-6 0-3 0,-2 0 1 15,-2 0 0-15,0 0 1 16,-4 0 2-16,1 15-2 16,3 9 8-16,1 13 0 15,0 12-3-15,2 10 0 16,-1 11 3-16,1 9-1 16,-2 7-1-16,-2 10 4 15,-3 7-3-15,1 5-1 16,-3-2-2-16,4-3-5 15,3-1 1-15,2-3 0 16,0 1-2-16,4 1 7 16,-4 2 5-16,0-1-7 15,-1 1 0-15,-2 2 1 0,0 0-5 16,-6-2 0-16,1-10 0 16,-2-14-1-16,-2-19 1 15,-1-21-1-15,0-12 3 16,0-11-3-16,0-2 4 15,-9-5 3-15,-5-2-2 16,-6-1 2-16,-8-2-1 16,-12-1-6-16,-2-3 0 15,-10 0 0-15,1 3 2 16,-6-3 0-16,3 0 2 16,5 3-4-16,3-2 0 15,7 2-3-15,4 0-4 0,6 1-7 16,2-1-7-1,8 0-7-15,4-3-17 0,10 0-57 16,5-23-89-16</inkml:trace>
  <inkml:trace contextRef="#ctx0" brushRef="#br0" timeOffset="325391.8891">20558 11548 301 0,'0'5'5'15,"0"24"-1"-15,0 21 6 16,0 22 3-16,0 11-5 15,0 6 1-15,0 1-4 16,0-11 0-16,0-7-5 16,0-13 1-16,2-9-2 15,1-14 1-15,-2-9-1 16,-1-7 1-16,0-13-5 16,2-1-5-16,-2-6-12 0,0-3-28 15,0-27-90 1</inkml:trace>
  <inkml:trace contextRef="#ctx0" brushRef="#br0" timeOffset="325825.6789">20496 11668 243 0,'0'-3'10'15,"0"-1"-9"-15,6-2-1 16,12-1 7-16,6-2-4 15,4 5 7-15,0 1-6 16,4 3-1-16,-6 0 4 16,3 0 0-16,-3 4 2 15,-1 8-3-15,2-2-1 0,-4 6-2 16,3 4 1 0,-3 7-4-16,-1 5 3 0,-2 5 4 15,-1 3-1-15,-3 3-2 16,-2 2-1-16,-3-1 2 15,0 2-2-15,-5-3-1 16,-2 0 4-16,-4-3-2 16,0-5 2-16,0-4 1 15,-7-4 1-15,-12-7 0 16,-1-1 2-16,-7-3 2 16,-4-2-8-16,-4-1 1 15,-2-6-3-15,-1-1 0 0,0-3-4 16,4-3 2-1,-1 0-9-15,7 0-8 0,8-3-5 16,5-7-13-16,9-3-61 16,6-7-119-16</inkml:trace>
  <inkml:trace contextRef="#ctx0" brushRef="#br0" timeOffset="326232.2895">21202 11397 85 0,'0'0'189'0,"0"17"-183"16,0 16-6-16,0 13 9 15,0 14 1-15,1 6-7 16,6 6 4-16,1 0-4 16,0-2 1-16,-2 0 4 15,-1-4-6-15,1 9 7 16,0 2 0-16,0 8 2 16,0 8 2-16,0 3-2 15,2 0-5-15,-2-7-5 16,0-6-1-16,0-11-3 0,2-10-3 15,-3-11-2-15,-2-13-1 16,0-11 8-16,-3-10-1 16,0-14-14-16,0-3-24 15,0-17-8-15,1-28-11 16,3-19-30-16</inkml:trace>
  <inkml:trace contextRef="#ctx0" brushRef="#br0" timeOffset="326704.7703">21252 11472 109 0,'0'-29'17'0,"15"0"-3"15,5 5 14-15,3 5 2 16,3 3-14-16,4 2-5 15,-4 4-3-15,0 7-7 16,-2 3 0-16,-3 0 2 16,-6 10 0-16,-1 7 7 15,2 6 4-15,1 9-8 16,2 2-2-16,1 8-4 16,1 1-3-16,1 3 0 15,1 8 1-15,-1 5 2 0,2 10-5 16,-4 10 4-16,-1 4 1 15,-1 9 4-15,0 7 5 16,1 0-1-16,-2-3-2 16,0-3-2-16,-3-7-2 15,-2-3 2-15,-9-5-1 16,-2-8 0-16,-1-3 3 16,0-8 3-16,-7-10 0 15,-17-9 0-15,2-11-4 16,-8-9 8-16,-5-6 4 15,-2-8-3-15,-5-6-14 16,-4 0 0-16,-6-27-14 16,-5-9-28-16,-8-20-83 15</inkml:trace>
  <inkml:trace contextRef="#ctx0" brushRef="#br0" timeOffset="332912.9311">14682 10000 47 0,'9'0'36'0,"4"0"-17"16,4-4-3-16,-1 1-4 16,-10 3-4-16,1 0 5 15,-1 0-4-15,4 0 9 0,0 0-8 16,-4 0-4 0,4 0 4-16,5 0 4 0,2 0-10 15,0 0 7-15,6 0-6 16,-5 4 0-16,1-1 1 15,2 3 2-15,-2-2-4 16,1-1 3-16,-5 1-7 16,1-1 3-16,-2 4-3 15,2-4 5-15,-7 4-4 16,2-4 3-16,-1 3 4 16,-1-5-3-16,-2 2 2 15,3 3 2-15,0-5-7 0,2 2 1 16,1 1 0-16,3-1-3 15,4-1 4-15,-7 3-3 16,3-4 1-16,-3-1 1 16,0 0 0-16,-3 0-1 15,-2 0 0-15,1 0 0 16,-3 0-1-16,0 0 1 16,3 0 0-16,-2 0 0 15,7-1-2-15,-2-4 2 16,1 3 0-16,-3-1-2 15,3-1 0-15,0 1 0 16,-1-1 2-16,1 1-2 16,1 0 3-16,5-1-3 15,-6 1 1-15,7 0-1 16,-5-1 0-16,3 0 1 0,-3-2 3 16,-4 2-4-16,0 1 1 15,1-3 2-15,-3 5-2 16,0-5 0-16,1 3 2 15,3-4-2-15,3 1-1 16,-3 0 0-16,2-1 0 16,0 1 0-16,0-1-1 15,2-3 1-15,2-1 0 16,-3-5 2-16,2 3-2 16,-3 2 5-16,-3-2-2 0,3 4-1 15,-3-1-1 1,-2 3 1-16,0-2-1 0,2-2 0 15,2-2 0-15,-2 0 2 16,2-3 4-16,-1 2-4 16,-1-2-2-16,-1 2 4 15,-3 1-2-15,-1 6 0 16,4-2-1-16,-5 1 1 16,0 0 0-16,1-2 3 15,3-1-4-15,0-5 5 16,2-1-5-16,2-3 1 15,0 1 2-15,1-1-4 16,-6 6 0-16,0-2 2 16,1-1-2-16,1 2-1 15,-5 4 4-15,-3 2-2 0,0-1-1 16,0 0 4 0,1 0-2-16,-4-3 1 0,3-1 0 15,-3 5-2-15,0-5-1 16,0-2 1-16,0 2 0 15,0-2 1-15,0-1-3 16,0 5 1-16,0-5 0 16,0 4 0-16,0-4 0 15,0 3-1-15,0-3 1 16,0-1-1-16,0 4 0 16,0 1 2-16,0 0-2 15,0 3 0-15,0 0 1 0,0 3-2 16,0-2 1-1,0-4 0-15,0 3 1 0,0 0 0 16,0-4 0-16,3 0 2 16,0-2-3-16,0 1 0 15,0-2 0-15,0 3 1 16,0-2 0-16,-2-1-1 16,3 3 1-16,0-3-1 15,-1-1 0-15,3-2 0 16,0 0 0-16,-2-1 0 15,2 2 0-15,3 0 0 16,-1-1 0-16,-5 2 0 16,3 0 1-16,-3 4-1 15,0-2 1-15,-3 3-1 16,4 2 0-16,-4-2 0 0,3 3 1 16,-3 1 0-16,0-4-1 15,0 3 0-15,0-4 0 16,0-3 0-16,3-1 0 15,0-1 0-15,0 1 0 16,0 1-1-16,0 4 1 16,-2 0 0-16,1 4 2 15,3-1-2-15,-2-4-1 16,1 3 0-16,2-2 1 16,-3 3 1-16,0 0-1 0,0 1-1 15,1 1 1 1,-1 0 0-16,0 1 0 0,3 0-1 15,0-3 0-15,2 1 1 16,-2 2 0-16,0 4-1 16,-2-1 1-16,-1 1 0 15,0 0-1-15,3-1 1 16,0 0-2-16,6-2 2 16,-3 0 0-16,-3 2 0 15,3 1 0-15,-2 2-3 16,-1-2 1-16,2 0 2 15,-2 3-1-15,4-2 0 16,0-1 1-16,2 2 0 16,2-2-1-16,-2 3 1 0,-3 0 0 15,6-2-1-15,-6 2 2 16,4 0-2-16,-4 0 2 16,0 0-2-16,3 0 0 15,-3 0-1-15,-3 0-2 16,0 0 1-16,-2 0 0 15,-1 0 3-15,1 0 0 16,-4 0 0-16,2 0 0 16,-1 2 1-16,2 1-1 15,1-2 0-15,-1 2 0 16,0-3 0-16,-3 1 0 16,3 0 2-16,0-1-2 15,-3 5 0-15,3-4 0 0,-3 0 0 16,0-1 0-16,4 3-1 15,-4-3 1-15,3 0 2 16,-2 3-2-16,1-3-1 16,1 1 1-16,-2 2 0 15,2-1 1-15,-1-1-2 16,-1 2 2-16,1-2-2 16,1 2 2-16,2-1-1 15,-2-1 0-15,-3-1 1 16,4 4-1-16,-4-2 0 15,3-1 0-15,-3-1 0 16,0 0 0-16,3 0 0 16,0 3 0-16,0 0 0 0,0 0 0 15,-2-2 0-15,2 2 0 16,0 0 0-16,-1 0 0 16,3 1 0-16,-2-1 0 15,0 0 0-15,4-2 1 16,-7 2-1-16,3 0 1 15,0-2 1-15,0 0-2 16,-3 1 0-16,3 1 0 16,-3-3 0-16,0 0 0 15,3 2 0-15,-3 1 0 16,4-1 0-16,-3 0 0 16,4 3 0-16,-2-4 2 15,1 0-2-15,1 2 0 16,-2 1 0-16,2-1 0 0,-5 0 0 15,4 1 0-15,2-1 2 16,-3 0-2-16,3 3 0 16,-3-2 0-16,1 2 1 15,2 1 0-15,1 1-1 16,3 2 0-16,-4 0 1 16,0 1-1-16,1 0 0 15,-1-1 1-15,1 3-1 16,-1-6 0-16,2 3 0 15,-2 0 1-15,0-3 0 16,0 3-1-16,-2 0 0 16,2 1 0-16,0 0 2 15,-2 2-1-15,3-2-1 0,-4 1 1 16,3-2-1-16,-3-6 0 16,-3 3 0-16,3-5 0 15,-3 1 1-15,0-1 0 16,0-2-1-16,0 1 1 15,0-1-1-15,0 0 0 16,0 0 1-16,0 0-1 16,0 0 0-16,4 0 0 15,-4 0 0-15,0 0 0 16,0 0 0-16,0 0 0 16,0 0 0-16,0 0 0 15,0 0 0-15,0 0 0 0,0 0 0 16,0 0-1-16,0 0 1 15,0 0 0-15,1 0 0 16,1 1 0-16,-2-1 1 16,1 0-1-16,1 3 0 15,-2-3-1-15,1 3 1 16,1 1 0-16,1-1 0 16,0-3 1-16,0 6-1 15,2-5 0-15,-2 5 0 16,1-3 0-16,-4-2 0 15,3 2 0-15,0 0 0 16,-3 0 1-16,3-2-1 16,-3 2-1-16,3 0 1 15,0-2 0-15,-3 2 1 16,1 0-1-16,2 4 0 0,0-1-1 16,0 1 1-16,4 4 0 15,-4 0 0-15,4-1 0 16,-4 0 0-16,3 0 0 15,-3-2 0-15,0-2 0 16,-3-2 0-16,4-1 1 16,-4-3-1-16,0 3 0 15,0 0 0-15,0-2 0 16,1 1 0-16,1-1 0 16,-1 2-1-16,2 2 2 15,0-1-1-15,0 3 0 16,0-1 0-16,-1-2 0 0,-1-1-1 15,1 1 1-15,3-1 0 16,-5 0 0-16,0-3 0 16,4 3 0-16,-1 0 0 15,0-2 0-15,0 5 0 16,-3-2 0-16,3-1 0 16,-3 4 0-16,3-1 0 15,-2-2 0-15,2 6 0 16,0-3 0-16,-1-4 0 15,1 3 1-15,-2-3-1 16,2 0 0-16,-2-2-1 16,1 1 1-16,-2-1 0 15,1-1 0-15,-1 0 0 0,2 3 0 16,-2 0 0-16,1 0 0 16,3-2 0-16,-4 2 0 15,0-3 0-15,3 0 0 16,-3 0 0-16,0 0 1 15,0 3-1-15,0-3 0 16,0 0 0-16,0 0 0 16,3 1 0-16,-3-1 0 15,0 2 0-15,0-2 0 16,0 0 0-16,3 1 0 16,-3-1 0-16,0 0-1 15,0 0 2-15,0 0-1 0,0 0 0 16,0 0 0-16,0 0 0 15,0 0 0-15,0 0 0 16,0 0 0-16,0 0-1 16,0 0 1-16,0 0 0 15,0 3 0-15,3 3 0 16,0-2 0-16,0 2 0 16,1-2 0-16,-4-1 1 15,1 1-1-15,1-1 0 16,-2-3 0-16,1 3 0 15,-1-2 0-15,2 1 0 16,-2-1 1-16,0-1-1 16,1 3-1-16,-1-3 1 15,2 5 0-15,1-1 0 0,-2 2 1 16,2 1-1-16,4-3 0 16,-7 5 0-16,3-5 0 15,1 3-1-15,-1-3 1 16,0-1 0-16,-3 0 0 15,0-3 1-15,0 4-1 16,0-2 0-16,3 1-2 16,-3-2 2-16,3 5 2 15,-3-2-2-15,3 2 0 16,-3-2 0-16,3 0 0 16,-2-1 0-16,1 0 0 15,-2-1 0-15,1 0 0 16,-1-2 0-16,0 1 0 0,0-1 0 15,2 0 0-15,-2 0 0 16,0 0 0-16,0 0 0 16,0 0-1-16,0 0 1 15,0 0-1-15,0 0 1 16,0 0 0-16,0 0 0 16,0 0 0-16,0 0 0 15,0 0 1-15,0 0-1 16,1 0 0-16,-1 0-1 15,0 0 2-15,0 0-1 16,0 0 0-16,0 0-1 16,0 0 1-16,0 0 0 0,0 0 1 15,0 0-2-15,0 0 2 16,0 0-2-16,0 0 1 16,0 0 0-16,0 0 0 15,0 0 1-15,2 1-1 16,0 2 0-16,-2-3 0 15,2 4 0-15,-2-1 0 16,1-3-1-16,1 3 1 16,-1-3 0-16,3 3 0 15,-4-2 0-15,0 1 0 16,0-2 0-16,0 0 0 16,0 0 1-16,3 0-1 15,-3 0 0-15,0 0 2 0,0 0-2 16,0 0 1-16,0 0-1 15,0 0-1-15,0 0 0 16,0 0 1-16,0 0 0 16,3 0 0-16,-3 0 0 15,0 0 0-15,0 0 0 16,0 0 0-16,0 0 0 16,0 0 0-16,0 0 0 15,0 0 0-15,0 0 0 16,0 0 0-16,0 0 1 15,0 0-1-15,0 0-2 16,3 0 2-16,0 1-2 0,0 2 1 16,4 1 1-1,-3 2 0-15,2 0 0 0,2-2 0 16,0 2 0-16,-1-2 0 16,-1 2 0-16,0-2 1 15,-3 2-1-15,3 0 0 16,1-1 1-16,-1 4-1 15,2-2 0-15,-2 0 0 16,-3 2 0-16,3-2 0 16,-1 0 0-16,0 0 0 15,-1-1 0-15,1 4 1 16,-1 0-1-16,3 0 0 16,0 2 0-16,-1 2 0 15,-3-4 0-15,3 0 0 16,-2-1 0-16,1-5 0 0,0 3 0 15,2 2 0-15,-4-5 0 16,0 3 0-16,0 0-1 16,0 0 1-16,3 1 0 15,-1 2 0-15,0 3 0 16,-1-2 0-16,1 2 0 16,-1 0 0-16,3-2 0 15,-3-3 0-15,-1-1 0 16,0 0 1-16,0 3-1 15,0-1 0-15,0-1 1 16,0 1-2-16,0-1 1 16,1 2 0-16,-1 0 0 0,3-2 0 15,-3 2 0-15,2 1 0 16,-2-1-1-16,0 2 1 16,0-1 0-16,-3-1 0 15,0 0 1-15,0-1-1 16,0 1 0-16,0 0 0 15,0 0 0-15,0 0 0 16,3 0 0-16,0 4 0 16,1 2 0-16,-1-3 0 15,0 3 0-15,3 0 0 16,-2-2 0-16,1-1 0 16,3-2 0-16,-1-1-1 15,-4-1 1-15,3 4 0 16,0-3 0-16,-2 3 0 0,5-2 0 15,-1-1 0-15,-2-1 0 16,-3-5 1-16,3 3-1 16,-2-4 0-16,2 3 0 15,-2 0-1-15,1-2 1 16,-1 2 0-16,3-2 0 16,-4 2 0-16,1-2 0 15,-1-1 0-15,0 0 0 16,-3 0 0-16,3 0 0 15,0-2 0-15,0 2 0 16,1 0 0-16,1-2-1 0,-1 2 0 16,3 0 1-16,0 1 0 15,-1-1-1-15,0 0 0 16,1 0 2-16,-1-2-1 16,-2 2 0-16,1-1 1 15,-2 0-2-15,0-1 1 16,-2 1 0-16,3-2-1 15,-4 0 1-15,0 0 0 16,0 0-2-16,0 0 2 16,0 0 0-16,3 2-3 15,1-2 2-15,-1 3-1 16,0 0 1-16,-3-2-1 16,3-1 0-16,-3 0-3 15,0 0 3-15,0 0-5 16,0 3-18-16,0 3-67 0,0-6-143 15</inkml:trace>
  <inkml:trace contextRef="#ctx0" brushRef="#br0" timeOffset="333745.5884">17515 10858 100 0,'-6'-3'34'0,"2"-1"-18"16,-2-1 19-16,0-1-10 15,3-1 6-15,-4-3-19 16,3 0 10-16,-3 3-8 15,2 0 13-15,-2 1-2 16,-2 2-14-16,-1 4 0 0,-6 0-5 16,2 0 1-16,-5 0-3 15,2 14-4-15,2-1 0 16,0 0 1-16,6-6-1 16,3 0 3-16,4-4-3 15,2 0-1-15,0-1-7 16,0 2 0-16,11 3 4 15,7 3 1-15,-2 0-2 16,7 0 5-16,0 0 5 16,-1 3 0-16,0 1-1 15,-6-4-2-15,-2 2 4 16,-5-2-5-16,-6 0 4 16,-3-4-3-16,0-2 2 15,0 3 0-15,0-1 3 16,-3 1-3-16,-9 3 0 0,-8 0-1 15,4-1-2-15,-4 1-1 16,5 0 1-16,1-3-1 16,1-1-2-16,5-2-6 15,2-1-3-15,3-3-9 16,1 0-27-16,2 0-60 16,0 0-111-16</inkml:trace>
  <inkml:trace contextRef="#ctx0" brushRef="#br0" timeOffset="334150.0358">17548 10853 260 0,'-6'0'16'0,"2"0"6"16,4 0-1-16,0 8-16 15,0 12 5-15,0 4 3 16,7 3-5-16,5-1 0 16,5 3-1-16,2-8-4 15,-3-3 2-15,-3-4-2 16,1-7 0-16,-5 0-3 16,-5-7 0-16,-1 0 0 15,-1 0 0-15,-1 0 4 0,-1 0 2 16,2-1 4-1,2-17 6-15,2-10-7 0,2-8-4 16,-5 0-3-16,0-1 0 16,-3 4-1-16,0 11 0 15,0 5-1-15,0 10-2 16,0 1 0-16,0 5-7 16,0 1-1-16,0 0-11 15,0 0-20-15,6 0-50 16,2 0-77-16</inkml:trace>
  <inkml:trace contextRef="#ctx0" brushRef="#br0" timeOffset="334719.7227">17781 11024 136 0,'0'0'33'0,"3"0"-14"16,-3 0 1-16,4 0-5 16,2 0 10-16,1-16 7 15,6-5-7-15,0-12-13 16,-1-2-4-16,1-2-7 16,-2 6 3-16,1 3-2 15,-7 11-1-15,0 7 4 16,-4 3-4-16,-1 7-1 0,0 0-5 15,0 0-2-15,2 7 7 16,1 13 11-16,1 7-4 16,3 5 1-16,3 2 0 15,-1-1 0-15,3-7-1 16,2-6-6-16,2-3 1 16,-5-7-1-16,0-7-1 15,-4 0-1-15,4-3 1 16,1-3 4-16,3-17 2 15,3-7-2-15,-1-5-1 16,-3 8-3-16,-3 4 0 16,-4 10 0-16,-7 6 0 0,0 2 1 15,0 2-1-15,0 0-10 16,3 12 7-16,-3 12 3 16,3 5 7-16,1 8-2 15,2-7-5-15,2-4 5 16,2-3-5-16,1-6 2 15,-2-4-1-15,1-3-2 16,-3-3 1-16,1-4-3 16,0 1-10-16,-4-4-4 15,-1 0-51-15,-3-10-93 16</inkml:trace>
  <inkml:trace contextRef="#ctx0" brushRef="#br0" timeOffset="338237.6397">17339 9703 23 0,'0'0'41'15,"0"0"-31"-15,0 5 3 16,0-3 0-16,0-2-1 16,0 0 0-16,0 0-2 15,0 0 1-15,0 2-3 16,0-2 2-16,0 0 2 15,0 5-2-15,0-3 3 16,0-2 0-16,0 3 3 16,0 3 0-16,0-2-1 0,0 2 1 15,3 1-10-15,0 3-1 16,5 4 2-16,-1 2 7 16,2-2-5-16,-2 2-4 15,1 1 2-15,0-1-1 16,2 0 2-16,-4-2-2 15,0-2 0-15,1-5 0 16,-1 0 2-16,-2 0-3 16,-1-4 0-16,0 1 2 15,1-1-3-15,-1 0-3 16,1 0 2-16,-1 1-2 16,0-1 0-16,0 1 1 15,0-1-2-15,0 0 0 0,-2 0 0 16,1-3 1-1,1 3-1-15,0-2 2 0,0 2-1 16,2 3 1-16,-2-5 4 16,0 5-2-16,1-2 0 15,-1-1 0-15,3 2-2 16,-3-1 2-16,4 3-1 16,-4-1-1-16,1-2 1 15,2 2-2-15,-1-3 0 16,-1 1-1-16,3 0 3 15,0 2-3-15,-1 0 2 16,-3-5 1-16,0 2 0 0,0 1-2 16,0-1 0-1,0 0 0-15,2 0 1 0,-2-2-2 16,4 2 0-16,-4 0 2 16,3 0-2-16,-3-2 0 15,3 4 2-15,-1-2-1 16,1-1 0-16,0 3 0 15,0-1 0-15,1-1 1 16,0 0-1-16,-4 1-1 16,3-1 0-16,-3-3 1 15,1 4-1-15,2-1 1 16,0-3-1-16,-2 3-1 16,3-3 1-16,-4 3 1 15,3 0-1-15,0-2 2 16,-2-1-1-16,2 3 0 0,0 0-1 15,0-2 4-15,2 2-3 16,-1 0-1-16,-1 0 0 16,0 0 0-16,-2-2 2 15,1 2-2-15,1-3 0 16,-1 3 2-16,2-2-2 16,-1 1 0-16,-3-1 1 15,3-1 0-15,-1 3 0 16,1-3 1-16,0 4-2 15,-1-1 0-15,3-3 1 16,-1 3-1-16,-1-1 0 16,-3 0 1-16,1-1 0 0,1 1 1 15,-1-2-2-15,-1 2 0 16,0-2 0-16,1 0 0 16,-2 0 0-16,3 0-1 15,-5 0 1-15,6 4 0 16,-3-4 0-16,3 2 2 15,-2-1-2-15,3-1 0 16,-1 3 1-16,2-3 0 16,0 3 0-16,2-2-2 15,-4 1 1-15,-2-1 0 16,1-1 1-16,-1 0 2 16,2 0-3-16,0 3 0 15,-1-3 0-15,1 3 1 0,-3-2-1 16,0-1 0-16,1 0 1 15,0 3-1-15,1-3 0 16,-1 3 0-16,2-3 2 16,0 3-2-16,1-2 0 15,0-1 0-15,-1 3 0 16,1 0 0-16,-1 0 0 16,3-2 1-16,-1-1-1 15,-2 0-1-15,0 3 1 16,0 0 0-16,1 0 0 15,-3-2 0-15,2-1 0 16,-1 3 1-16,0-3-1 0,2 3 0 16,-4-2 0-16,0-1 0 15,0 0-1-15,0 0 1 16,-3 0 0-16,4 0-1 16,-1 2 0-16,2-2 1 15,-1 1-1-15,0-1 0 16,2 0 1-16,-2 0 1 15,2 0 0-15,-3 3-1 16,0-3 0-16,0 0 2 16,2 0-2-16,-2 0 0 15,-1 0 0-15,-2 0 0 16,1 0 1-16,-1 0-1 16,2 3 0-16,-1-3 1 15,-1 0-1-15,3 0 0 16,0 0 0-16,0 1 0 0,0-1 0 15,1 0 0-15,-1 0 0 16,1 0 0-16,-1 2 0 16,-3-2 0-16,0 0 1 15,3 1-1-15,-3-1 1 16,3 0-1-16,-3 0 0 16,3 0 0-16,0 0 1 15,0 0-2-15,0 0 1 16,0 0 0-16,-2 0 0 15,5 0 1-15,-5 0-1 0,2 3 1 16,1-3-1 0,-1 0-1-16,0 0 1 0,0 0 1 15,0 0-1-15,0 0 0 16,-2 0 0-16,2 0 2 16,0 0-2-16,-2 0 0 15,2 0 0-15,-1 0 0 16,1 0 1-16,-2 0-1 15,1 0 0-15,1 0 0 16,0 0 0-16,2 0 0 16,-2 0 0-16,1 0 0 15,-1 0-1-15,-3 0 1 16,3 2 1-16,0-2-1 16,0 0 0-16,-2 2 0 15,4-2 1-15,-1 0-2 0,1 0 2 16,0 1 0-1,2-1-1-15,-4 0 0 0,3 0 0 16,-3 0 0-16,4 0 0 16,0 0 0-16,-1 2 0 15,2-2 0-15,0 0 1 16,2 0-1-16,-3 2 0 16,2-2 0-16,-3 0 0 15,3 0 0-15,-1 0 0 16,1 0 0-16,-3 0 0 15,2 0 1-15,1 0-1 16,1 0 1-16,0 0-1 0,0 0 0 16,1 0 0-16,0 0 0 15,2 0 1-15,-4 0-1 16,1 0 0-16,-1 0 0 16,2 0 1-16,-1 0-1 15,0 0 1-15,-1 0 0 16,0 0 0-16,-1 0 1 15,-5 0-2-15,0 0 0 16,0 0 0-16,0 0 1 16,0 0-1-16,-2 0 0 15,2 0 0-15,1 0 0 16,1 3 0-16,1-3 1 16,0 2-1-16,2-1 0 15,-1 0 0-15,-1 2 0 16,-3-3 0-16,3 0 0 0,-2 3 0 15,1-3 1-15,2 1-1 16,-2 1 0-16,1-2 0 16,0 1 0-16,-3-1 0 15,0 0 0-15,-2 0 0 16,-1 0 0-16,0 0 0 16,3 0 1-16,-3 0-1 15,0 0 0-15,0 0 0 16,1 0 0-16,4 0 0 15,-2 0 1-15,1 0-1 16,2 0 0-16,1 0 0 16,3 0 0-16,-4 0 0 0,1 0 0 15,2 0-1-15,5 0 1 16,-5 0 1-16,5 0-1 16,1 0 0-16,2 0-1 15,-1 0 1-15,4 0 0 16,-5 0 0-16,1-4 0 15,1 1 0-15,-3-1 0 16,1-2 0-16,2 4 1 16,-4-3-1-16,0 3 0 15,-2-1 0-15,0 3 1 16,-4 0-2-16,-1-1 1 16,0 1 0-16,1 0 0 15,-1 0 3-15,5 0-3 0,-5-2 0 16,0 2 0-16,-2 0 0 15,3-1 0-15,-2 1 1 16,-1 0-1-16,2 0 1 16,1 0-1-16,-1 0 1 15,1 0-2-15,-1-3 1 16,0 3 0-16,1 0 0 16,2 0 1-16,-1 0-1 15,-5-3 2-15,0 3-2 16,0 0 0-16,0 0 0 15,1 0 0-15,0 0-2 16,-1 0 2-16,0 0 0 0,0 0 0 16,-1 0 0-1,-1 0 0-15,1 0 0 0,-1 0 0 16,1 0 0-16,-2 0 0 16,0 0 0-1,0 0 0-15,0 0 0 0,0 0 0 16,0 0 0-16,0 0-2 15,0 0 2-15,0 0 1 16,5 0-1-16,-5 0 0 16,3 0 1-16,0 0-1 15,-3 0 0-15,4 0 0 16,-4 0 0-16,0 0 0 16,0 0 0-16,0 0 0 15,0 0-1-15,0 0 0 16,0 0 1-16,0 0-1 0,0 0 1 15,0-1-2-15,0 1 1 16,0 0 1-16,0 0 0 16,0 0-2-16,0 0-5 15,0 0-8-15,0 0-20 16,0 0-26-16,-4 0-72 16</inkml:trace>
  <inkml:trace contextRef="#ctx0" brushRef="#br0" timeOffset="339347.9664">18015 10350 128 0,'-3'0'32'15,"0"0"-8"-15,3 0 6 16,0 0-13-16,-3 0 3 15,3 0-6-15,-3 0-4 16,3 3 2-16,0 11 7 16,0 5-1-16,0 2-8 0,0-2 1 15,0 0-8-15,0-5 1 16,3-4-1-16,0-3-1 16,-3-4-2-16,3-3-4 15,-3 0-2-15,0 0 1 16,3 0-3-16,-3-6 0 15,0-8 6-15,3-9 2 16,0-1-2-16,0 2-3 16,-2 6 0-16,-1 5 4 15,0 5 1-15,0 5 4 16,0 1-4-16,0 0-2 16,-1 1-3-16,-7 15 5 15,1 1 0-15,1 0 4 0,-1 0 0 16,7-2-2-16,0-2 3 15,0 0-4-15,0-5 0 16,0-2-1-16,7 1-2 16,-1-7-5-16,-3 6-5 15,1-5-20-15,2-1-45 16</inkml:trace>
  <inkml:trace contextRef="#ctx0" brushRef="#br0" timeOffset="340247.4489">18176 10618 99 0,'0'0'86'16,"0"0"-75"-16,0 0 2 16,0 0 3-16,0 0 3 15,0 0-2-15,0 0 3 16,0-1 10-16,0-8-14 15,0-2-3-15,0-4-12 16,-5 1 5-16,-1 1-5 16,0 0 1-16,-1 6 1 15,0 4-2-15,1 3 2 16,-5 0-3-16,-2 0-5 16,-2 13 0-16,-2 4 4 15,2 3 1-15,4-5 0 0,5-2 0 16,3-5 0-16,3-2-1 15,0-2 0-15,0-1-3 16,6-3-1-16,5 0-4 16,3 0 6-16,7 0-3 15,-8 0 6-15,2 0 1 16,-4 0 0-16,-5 0 2 16,1 0-1-16,0 13 2 15,-2 7 5-15,-1 3-2 16,-2 4-4-16,-1-1-2 15,-1-6 4-15,0-1-3 16,0-2 0-16,0-4 1 0,0-6-3 16,0 0 0-1,0-4 0-15,0 0 0 0,0-3-5 16,0 0-10-16,0 0-31 16,0 0-59-16</inkml:trace>
  <inkml:trace contextRef="#ctx0" brushRef="#br0" timeOffset="340600.3297">18314 10610 138 0,'-8'1'39'15,"2"15"-35"-15,3 1 9 16,1 0 4-16,2 0-1 0,0-2-3 15,3-5-10-15,9-6-3 16,2-4-6-16,-1 0 6 16,5 0 10-16,0-11 1 15,-3-7 1-15,-1-2 16 16,-4 0-18-16,-4 3-3 16,-3 7 0-16,-3 3 2 15,0 2-9-15,0 0 2 16,-9 3-2-16,-8 2 12 15,4 0-10-15,-7 0 3 0,5 2-5 16,1 5 0-16,5 3-4 16,-2 0-3-16,5 0-18 15,3 0-54-15,3 0-56 16</inkml:trace>
  <inkml:trace contextRef="#ctx0" brushRef="#br0" timeOffset="340929.331">18361 10792 126 0,'-8'14'19'0,"4"3"-7"16,2 0 0-16,2-2 7 16,0-2-5-16,0-3-6 15,12-6-3-15,5-1 1 0,-4-3-4 16,6 0 9-16,0-4 2 15,-2-12-7-15,-1 4-2 16,-6-5 6-16,-4 0-6 16,-5 4 1-16,-1-1 0 15,0 1 1-15,-3 3 1 16,-11 5-4-16,-5 1-2 16,2 4 13-16,-5 0-7 15,2 0-4-15,0 4-2 16,5 4-1-16,4-1-6 15,5-3-16-15,3 2-36 16,3-6-60-16</inkml:trace>
  <inkml:trace contextRef="#ctx0" brushRef="#br0" timeOffset="341859.5334">19058 10637 99 0,'-8'-3'28'0,"2"3"-4"16,2 0 6-16,-1 0-7 15,-1 0-6-15,2 0 4 16,-2 4-12-16,-1 9-2 16,2 3 2-16,2 0 1 15,1 4-3-15,2-3-1 16,0 0-2-16,0-4-4 16,2-1 0-16,9-2-2 15,0-3 2-15,1-3-1 16,4-1 1-16,0-3 1 15,3 0-1-15,-2-3 0 16,0-8 6-16,-3-4 6 0,-2 2-11 16,-6-4 13-1,-3 3 0-15,-3-5-6 0,0 3 4 16,0-1-6-16,-6 3-2 16,-9 1 2-16,0 0-4 15,-1 6 2-15,-1 1 1 16,1 2-4-16,1 4 0 15,-2 0 4-15,5 0-5 16,5 0-2-16,0 0-4 16,0 0-7-16,7 0-9 15,0 3-9-15,0 0-24 16,0 1-4-16,4 0-6 16</inkml:trace>
  <inkml:trace contextRef="#ctx0" brushRef="#br0" timeOffset="342781.0383">19334 10726 127 0,'-4'0'39'16,"1"0"-26"-16,3 0 2 16,0 0-11-16,0 0-4 0,0 0-7 15,0 0 2-15,0 0 5 16,0 0 0-16,0 1 3 16,0-1-3-16,0 3 1 15,0-3 1-15,0 0 2 16,0 0 7-16,0 0-1 15,0 0-3-15,0 0 0 16,0 0-1-16,0 0-2 16,0 0-2-16,0 0 2 15,0 0 3-15,0 0 3 16,0 0 0-16,0 0-7 16,0 0-3-16,0 0 4 15,0 0-4-15,0 0 2 0,0 0 2 16,0 0-1-16,0 0 1 15,0 0 5-15,0 0-4 16,0 0-2-16,0 0-3 16,0 0 4-16,0 0 3 15,0 0 5-15,0 0 1 16,0 3-3-16,0-2-4 16,0 2-2-16,0-3-3 15,-1 3-1-15,-2 1 0 16,3-2 1-16,-1-1-2 15,1 6 2-15,0-1-1 16,0 3 0-16,0 1 1 0,0 3 0 16,1-2-1-16,10-2-1 15,-5-2 1-15,3-3-2 16,2 2-1-16,0-6-3 16,3 3 0-16,-3-3 0 15,1 0 6-15,3 0 3 16,-1-6-3-16,-5-4 2 15,2-3-2-15,-3-4 9 16,-4-2-5-16,0-1-1 16,-4 0-3-16,0 0 3 15,0 0-1-15,0 4 1 16,-13 2-3-16,-1 4 0 16,2 1 0-16,-8 5 5 15,4 1-2-15,0 3-1 16,-1 0 1-16,4 0-3 0,1 3 2 15,-1 10-2-15,0-2 0 16,4-1-3-16,5 0 2 16,-2-5 0-16,2-2 1 15,4-3-3-15,0 0-3 16,0 1 2-16,0-1 1 16,0 3-4-16,0 1-10 15,0 2-1-15,4 4-33 16,2 3-43-16,1 1-44 15</inkml:trace>
  <inkml:trace contextRef="#ctx0" brushRef="#br0" timeOffset="343217.6668">19441 10875 245 0,'-7'0'11'16,"1"0"18"-16,-1 0-12 15,0 0-3-15,0 6-10 16,-2 1-1-16,3 3-3 16,-4 1 1-16,2 2 1 15,5 0-2-15,3-4 2 0,0 4-2 16,0-2 0-16,3-2 0 15,12 1-2-15,-5-3-2 16,7 0 2-16,1-4-5 16,-1-3 5-16,0 0 1 15,1 0 1-15,-5-9 0 16,2-5 1-16,-4-6 8 16,-5 1-4-16,-3 2 2 15,-3 0 6-15,0 4-4 16,0 3 0-16,-9 3 1 15,-5 1 5-15,-2 5-1 16,4-1-14-16,-6 2-1 0,6 0-15 16,-1-1-20-16,4-2-46 15,-8-1-49-15</inkml:trace>
  <inkml:trace contextRef="#ctx0" brushRef="#br0" timeOffset="346389.8339">17908 10288 100 0,'0'0'43'15,"0"0"-8"-15,0 0 3 0,0 0-11 16,0 0-8-16,0 0-12 15,0 0-5-15,0 0 1 16,4 0 3-16,5 0 8 16,3 0 5-16,9 0 3 15,1 0-5-15,5 0-5 16,0 0-3-16,3 0 3 16,0 0-3-16,-1 0 1 15,3 0-3-15,1 0 4 16,-4 0-3-16,3 0 2 15,2-4-1-15,5 0-2 16,1-5 4-16,6 2-2 0,2-3-2 16,3 3-3-16,-6 0 2 15,-4 2-4-15,-5 2-1 16,-3 0 1-16,-3 2-1 16,-1-2-1-16,0 3 1 15,0-3-1-15,3 2 1 16,4-5 0-16,0 2 0 15,6-2 0-15,-4-1-1 16,2 1 0-16,-2 2 0 16,1 1 0-16,1 3 1 15,-7 0-1-15,2 0 0 16,-2 0 0-16,2 0 3 16,-4 0-3-16,0 3 0 15,4-3 0-15,-5 0 0 0,-2 0 0 16,-1 0 2-16,-2 0-2 15,-4 0-1-15,-3 0-1 16,-4 0 2-16,-4-3 0 16,-4 3-2-16,-3 0 1 15,-3 0 1-15,0 0-2 16,0 0 2-16,0 0 0 16,0 0 0-16,0 0 2 15,0 0 1-15,-6 0 0 16,-12 0-3-16,-6 0 1 15,-6 3-1-15,-7 1 0 16,0 5 0-16,-5-2 1 16,-4 0-1-16,-2 0-1 0,-5 2-2 15,-2-5 2-15,3 1-1 16,-3-1 2-16,3-1 0 16,-3 1 0-16,3 2 2 15,3-2-2-15,3 2 0 16,5-2 0-16,-1 5 0 15,6-2 1-15,0-3-1 16,2 3 0-16,3-4-1 16,3 0 1-16,1-3 0 15,4 3 0-15,-1-3 1 16,6 0-1-16,-1 0 0 16,-2 0 0-16,3 1-3 15,-3 1 3-15,2-1 0 0,1-1 0 16,-2 3-2-1,7-3 2-15,-7 3 0 0,7-3 0 16,3 0 0-16,1 0 0 16,-1 0-1-16,3 0 1 15,1 0 1-15,3 0-1 16,0 0 0-16,2 0 0 16,-1 0 0-16,2 0 1 15,0 0-2-15,0 0 1 16,0 0-2-16,0 0 2 15,0 0 1-15,0 0 0 16,0 0 0-16,0 0-1 0,0 0 1 16,0 0-2-1,0 0 1-15,0 0 0 0,0 0 0 16,0 0-4-16,0 0-3 16,0 0 4-16,9 1 2 15,8 0 1-15,-2 4 0 16,8-3 0-16,3 2 1 15,4 2-1-15,2-2 0 16,4 2 0-16,2-2 2 16,-1 3 1-16,-5-4-2 15,1 4-1-15,-1-4 2 16,-8-3-2-16,0 4 0 16,-2-1 0-16,2-3 0 15,-5 3 1-15,7-3-2 0,-4 0 3 16,5 0-2-16,-2 0 2 15,1 0-1-15,4 0-1 16,-4 0 0-16,0-3 0 16,-1-1 1-16,-4 1 0 15,-3 0-1-15,0-1 0 16,-6 4 0-16,2-3 2 16,0 0-1-16,1 3-1 15,-2-4 0-15,1 4 0 16,4-3 0-16,-2 3 0 15,-1 0 0-15,3 0 0 16,-5-3 0-16,3 3 1 16,0 0 0-16,1 0 0 0,2 0-1 15,1-1 0-15,-2 1 1 16,-1 0-1-16,0 0 1 16,-2 0-1-16,5 0 0 15,-5 0 0-15,3 0 0 16,-3 0 0-16,-2 0 0 15,-1 0 0-15,3 0 0 16,-3 0 1-16,0 0-1 16,3 0 0-16,-6 0 1 15,1 0-1-15,2 0-1 16,-3 0 1-16,3 0-1 16,-2 0 1-16,-1-3 0 15,4 3-1-15,0-3 1 0,-3 3 0 16,5-3 0-16,-1 3-4 15,-4-1 4-15,0-2 0 16,-1 3 0-16,-1 0 1 16,-3-3-1-16,2 3 0 15,-7 0 0-15,3 0 0 16,-3 0 0-16,0 0 2 16,0 0 0-16,0 0-2 15,0 0 2-15,-11 0-1 16,-7 0-1-16,1 0 1 15,-5-2-1-15,2-2 1 16,-7 1-1-16,-1 0 3 0,-5-1-3 16,-9 0-1-16,-6-2-1 15,-1 3 1-15,-6 0 1 16,-2 2 0-16,3-2 0 16,5 0 0-16,0 3 0 15,4 0-1-15,-3 0 0 16,2-1 0-16,-5 1 1 15,2 0 0-15,1 0 0 16,1 0-2-16,2 0 0 16,3 1 2-16,6 2 0 15,4-3 0-15,-1 0 0 16,4 0 0-16,3 0 1 0,0 0-1 16,7 0 0-1,2 0 0-15,8-4 0 16,3 2 2-16,5 1-2 0,1 1 0 15,0 0 1-15,0 0-2 16,0 0-1-16,0 0 0 16,0 0-2-16,0 0 4 15,0 0-3-15,0 0 0 16,0 0-1-16,0 0 2 16,7 0 2-16,4 0 0 15,7 0 0-15,-5 0 0 16,8 0 2-16,0 1-2 15,2 1 0-15,-1-1 0 16,0 2 1-16,-1 0-1 16,-3 0 0-16,3-2 1 0,-5-1-1 15,5 0 1-15,0 0-1 16,1 0 0-16,1 0 0 16,-3 0 0-16,3 0 1 15,-7 0-1-15,4 0 1 16,-4 0 0-16,2 0-1 15,3 0 2-15,-3-1-2 16,6-5 0-16,1 3 4 16,2-1-3-16,1-2-1 15,0 6 0-15,0-3 0 16,0 2 0-16,3-2 2 16,4 0-2-16,-2 2 3 0,6-5-2 15,3 2 0-15,0-2 0 16,-3 2-1-1,-6 3-1-15,-4-1 0 0,0-1 1 16,-7 3 0-16,1-2 0 16,-1 2 0-16,-1 0 0 15,-8 0 0-15,3 0-1 16,0 0 1-16,-6 0 0 16,3 0 0-16,-4 0 0 15,1 0 0-15,0 0 0 16,-3 0-1-16,5 0 1 15,2 0 0-15,-1 0 1 16,2 0-1-16,-3 0 0 0,3 0-1 16,-3 0 1-16,0 0 0 15,3 0 0-15,-5 0-3 16,0 0 3-16,-1 0-1 16,-1 0 0-16,0 0-1 15,-5 0 2-15,1 0-1 16,-1 0 1-16,0 0-1 15,-2 0 2-15,1 0-2 16,-1 0 1-16,-1 0 0 16,0 0-1-16,0 0 0 15,0 0 1-15,0 0-1 16,0 0-2-16,0 0-2 16,0 0-7-16,0 0-10 15,0 0-47-15,0 2-64 0</inkml:trace>
  <inkml:trace contextRef="#ctx0" brushRef="#br0" timeOffset="349448.8989">19592 10337 18 0,'0'0'34'16,"0"0"-16"-16,0 0 5 16,3 0-4-16,5 0-3 15,-1 0-5-15,-1 0-3 16,3 0 1-16,-2 0 0 15,2 0 8-15,0 0 4 16,-1-1 1-16,-1-2-3 16,0 3-1-16,1-3-5 15,2 1 2-15,0 0-3 16,0 0-3-16,-3-1-2 0,1 0-1 16,0-1 2-1,0 1-6-15,0 2 5 0,2-5 0 16,-3 3 4-16,2-4-5 15,0 1 4-15,5-2-1 16,-5-1-4-16,0 2-5 16,1 1 3-16,-4-1-3 15,-2 5 4-15,3-5-1 16,0 0-3-16,-1 3 8 16,-3-2-2-16,0 0-1 15,1 2-4-15,-2-3 3 16,1 4 2-16,-3 0 1 15,0-1-4-15,1 1 2 16,-1-1-4-16,2-2 0 16,-2-1 1-16,1 0-1 0,1-3 2 15,2 0-3 1,-3-2 1-16,2-1 0 0,-3-1-1 16,4-2 1-16,-1 2 2 15,-3 1-1-15,0 4 2 16,0-4-3-16,0 3 2 15,0 0-3-15,0-4 1 16,0 1 3-16,0-1-3 16,0-1 0-16,0 4 0 15,0-5-1-15,0 6 5 16,0-3-3-16,0 6-2 16,0-3 0-16,0 3 0 0,0-3 0 15,0-2 0-15,0 1 0 16,0-2 0-16,0 0 2 15,0 0 0-15,0 0-2 16,3-3 0-16,0-1 0 16,0-3 1-16,0 7 0 15,0-4-1-15,2 7 0 16,-2-1 0-16,0 0-1 16,2 0 0-16,-2-2 0 15,0 0 0-15,2 2 1 16,1-5 2-16,1 1-1 15,-1-2-1-15,1-1 2 16,1-4-2-16,0-1 0 0,2 3 0 16,-4-3 0-1,0 3 2-15,-2 1-2 0,2 1 3 16,-2-2-5-16,-2 1 2 16,1-1 0-16,-2 1 0 15,2-1 0-15,1 0-1 16,-1 2 0-16,0-3 1 15,-3 3 1-15,0 2-1 16,4 3 0-16,-4 3 0 16,3 3 0-16,-3 1 0 15,1-1 1-15,1-3-1 16,-2 1-2-16,3-4 2 0,-2-5 1 16,2-2-1-16,2 0-1 15,-1-2 1-15,1 2-3 16,0 4 2-16,2-1 2 15,-4 4-1-15,3 2 1 16,-3-1-1-16,0 5-2 16,1-3 2-16,2 3 1 15,-2 0-1-15,4-5-1 16,3 1 1-16,-1-2 1 16,0-2-1-16,4-2 0 15,1 3 0-15,-3-2 2 16,2-1-1-16,2 4-1 15,-3 0 1-15,0 0 0 16,4 2 1-16,-5-1 2 16,-2 4-4-16,0-1 2 0,-4 6-2 15,-3 2 1-15,-1-2 0 16,-1 3 0-16,3-3 0 16,-1 0-1-16,4-1 2 15,0-1-2-15,2-2 1 16,3 0-1-16,-1-3 1 15,2 3-1-15,-1 0 1 16,0-2 0-16,-1 2-1 16,-4 4 0-16,-1 0 0 15,0-1 0-15,0 3 1 16,4-5 0-16,1 0-1 16,1-1 0-16,2 0 1 0,5-2 0 15,-2-4-1-15,2 2 2 16,0-1-2-16,-3 2 1 15,1 2-1-15,-4-4 2 16,2 3-2-16,3-1 0 16,-6 0 0-16,2 2 0 15,0-1 0-15,-3 2 0 16,-1 3 1-16,-1-2 0 16,-2 2 0-16,5-2-2 15,-1-1 2-15,-1 3-1 16,2-5 0-16,0 5 0 15,-1-1 0-15,2-2 0 16,-1 2 0-16,3 0 0 0,-3 1 0 16,2-2 0-1,-2 3 1-15,5 0-1 0,-5-1 1 16,1 1-1-16,4 0 0 16,-5-1 0-16,2 1 0 15,2 0 1-15,-3-1-1 16,-1 3-1-16,-2-2 1 15,4 0 0-15,-2 0 1 16,1-1-1-16,-3 2 2 16,3-2-2-16,-2 4 0 15,1-1 0-15,1-1 0 16,0 0 1-16,-1-3-1 0,1 5 1 16,-2-2 0-1,0-1-1-15,-2 2 3 0,0-2-3 16,0 3 0-16,2 0 1 15,-2-2-2-15,-5 2 1 16,2 0-1-16,3 0 1 16,-3 0 0-16,5 0 1 15,-1 0 0-15,-1 0 0 16,1 0 0-16,2 0-1 16,2 0 0-16,-4 0 1 15,5 0 0-15,-4 0-1 16,2 0 0-16,-1 0 1 15,0 0-1-15,3 0 0 16,-5 0 1-16,2 0 0 16,0 0-1-16,2 0 1 0,-1 0 0 15,-3 0 0-15,3-1-1 16,-3 1 3-16,0-1-3 16,2-2 1-16,-3 3-1 15,2 0 0-15,-3-3-1 16,0 3 1-16,-1 0 0 15,1 0 0-15,0 0 0 16,-1 0 0-16,0 0 0 16,2 0 1-16,1 0 0 15,-2 0-1-15,3 0 0 16,-4 0 2-16,0 0-2 16,2 0-1-16,-1 0 1 0,3 0-1 15,0 0 1-15,1 0 0 16,4 0 2-16,0 0-2 15,1 0 1-15,2 0-1 16,0 0 1-16,0 0-1 16,1 0 0-16,-6 0 1 15,0 0-1-15,-2 0 0 16,-6 0 0-16,-3 0 0 16,0 0-3-16,-2 0 1 15,1 0 1-15,1 0 0 16,0 0 1-16,1 0 0 15,2 0 1-15,-2 0 0 16,2 0-1-16,1 0 1 0,-3 0-1 16,5 0 1-16,-5 0-1 15,4 0 0-15,-2 3 0 16,1-3 1-16,1 0-1 16,-2 0 0-16,0 0 0 15,-2 0-2-15,1 0 2 16,-1 0 2-16,-1 0-2 15,-2 0 1-15,2 0-1 16,0 0 0-16,4 0 1 16,-4 0-2-16,0 0 1 15,-3 0 0-15,0 0 0 16,0 0 1-16,0 0-1 0,0 0 1 16,0 0-1-16,0 0 0 15,0 0-1-15,0 0 1 16,0 0-2-16,0 0-2 15,0 0-1-15,0 0-2 16,0 0-10-16,0 0-22 16,0-3-46-16</inkml:trace>
  <inkml:trace contextRef="#ctx0" brushRef="#br0" timeOffset="353835.9242">13857 9038 96 0,'-39'-9'0'0,"-10"-2"13"16,-3-1 4-16,-5-1-2 15,14 3 12-15,-5 6 4 0,-6 1-3 16,-1-1 2-16,-3 2-9 15,0 1 5-15,-7 1-6 16,0 0-7-16,-7 0-8 16,-8 11 2-16,-5 2-7 15,-2 5 3-15,2 0-3 16,4 5 0-16,7 4 0 16,-2 1 1-16,2 3 0 15,6 6 0-15,4 5 4 16,4 5-5-16,8 6 1 15,10 2 1-15,6-1-2 16,14-5 0-16,6 4-2 0,5 0 0 16,8 3-4-1,3 7 6-15,0 3-4 0,14 6 3 16,14 0 0-16,14-4-7 16,10-6 0-16,11-3 7 15,14-2 1-15,11-5 4 16,10-3-1-16,15-2-1 15,9-5 0-15,13-2 1 16,7-9-3-16,8-9 0 16,-1-15 0-16,-3-7 0 15,0-27 1-15,-4-15 2 16,6-16 4-16,1-7-2 16,0-7-2-16,-1-4-1 15,-7-4 1-15,-15-5-2 16,-21-1 2-16,-19 0 1 0,-20 4 0 15,-17-1 1-15,-20 1 1 16,-9-1-4-16,-20 0-2 16,0 1 4-16,-23 1-2 15,-14 5 0-15,-12 4-1 16,-9 3-1-16,-9 7 3 16,-11 5-3-16,-13 11-3 15,-10 12 0-15,-10 8-9 16,-2 13 12-16,-2 10-7 15,12 3 2-15,9 4-6 16,13 18-4-16,16 4-10 16,10 2-30-16,19 4-16 0,14 2-28 15</inkml:trace>
  <inkml:trace contextRef="#ctx0" brushRef="#br0" timeOffset="354773.7277">18551 9340 83 0,'25'-24'24'0,"-1"-2"-19"16,1 0 24-16,-12 6 0 15,-2 3 0-15,-8 4 3 16,-3 3-6-16,0 3 8 16,-14 2-13-16,-5 3 4 15,-8 2-13-15,-4 7-12 16,-12 19 4-16,-2 15 0 0,-4 15-1 15,4 13 2-15,9 10 0 16,14 3 2-16,11 1-4 16,11-4 2-16,11 2-3 15,18-6 0-15,12-2 0 16,6-4-2-16,3-4 0 16,5-4-2-16,2-9 1 15,1-11 2-15,3-12-2 16,2-13 2-16,1-6 1 15,1-10 3-15,4-3 4 0,4-20-2 16,3-13 8 0,6-11-4-16,5-12-3 0,-3-7 2 15,-9-6-4-15,-4-2 2 16,-18 5-3-16,-9 0-3 16,-16 0 0-16,-13 0-1 15,-15-2 2-15,-3-8-3 16,-31 6-2-16,-13 4 2 15,-12 12-1-15,-12 15 2 16,-9 12 1-16,-6 16 1 16,2 9-3-16,2 5-2 15,10 2 1-15,7 15-2 16,11 6-2-16,-1 1-3 16,13 4-4-16,5-3-12 15,12 1-16-15,6-2-21 0,9-2-60 16</inkml:trace>
  <inkml:trace contextRef="#ctx0" brushRef="#br0" timeOffset="367489.46">6991 7905 39 0,'0'-26'23'16,"-9"4"-18"-16,-9-1-1 15,3 5 2-15,2 2 5 16,1 4 9-16,0 2 4 16,3 2 0-16,3-1 2 15,0 6 3-15,6 2 22 16,-3 1-28-16,3 0-2 15,0 0-14-15,0 0-3 0,-3 0-1 16,3 0 3-16,0 0-5 16,0 0-1-16,-4 0-2 15,4 0 1-15,0 0 1 16,0 8 0-16,0 8 2 16,0 12 3-16,4 6 1 15,2 6 2-15,-3 10-5 16,-3 5 8-16,0 6-9 15,0 8 1-15,0 10 2 16,0 6-1-16,0 1 3 16,-3-9-7-16,-3-9 0 15,6-6 3-15,-4-4-3 0,4 0 1 16,0 2 1-16,0 0 0 16,-2 6 1-16,2 3-2 15,-1 7-1-15,-1 10 5 16,-1 3-1-16,3 10-3 15,0-6 4-15,0 3-4 16,0-1 0-16,2-6-1 16,4-6-1-16,1-4 1 15,-4-9 1-15,0-7 0 16,0-4 0-16,0-3-1 16,-3 4 1-16,3 2 0 15,0-2 3-15,-3 3-4 16,0 0 0-16,3 5 1 0,-3-1-1 15,0 5 1 1,0-2-1-16,0-7 0 0,0-1 0 16,0 0 1-16,-6 2-1 15,3 2 1-15,0 0 1 16,3 1-2-16,-3-1 2 16,3-4-2-16,0 3 0 15,0-4 1-15,0-6-1 16,0-5 0-16,0-3 0 15,0-2 1-15,0 6 1 16,0-2-2-16,3 1 0 16,-3-1 0-16,3-2 0 0,0-5 0 15,0 1 0 1,0 0 0-16,0 0 0 0,1 3 0 16,-1 4 0-16,0 3 0 15,-1 6 0-15,1 4 1 16,-3-4-1-16,0 1 0 15,3-7-1-15,-3-8 1 16,6-7 0-16,-3-3-3 16,0 2 3-16,4-1-4 15,-4 0 4-15,0 5-2 16,0 1 2-16,0 5-1 16,0-1 2-16,5-1-3 15,-1-1-4-15,-1-2 5 16,0-2 1-16,3 0 1 15,-2-4-1-15,2-2-1 0,-1-2 1 16,-2-2 0 0,0-4 0-16,1-2-1 0,-4-2 1 15,3-2 0-15,-3 0 0 16,3 0-1-16,-1 0 1 16,2 3 0-16,2 3 0 15,-6-2 0-15,3-5 1 16,-3-2-1-16,0-4 0 15,-3-3 0-15,4-6 1 16,-4-4-2-16,0 0 1 16,0 0-3-16,3 0 1 15,-3 0 0-15,0 0-1 0,3 0-3 16,2 0-3-16,7 0 9 16,7 0 0-16,5 0 3 15,1 0 1-15,1-4-4 16,7 1 1-16,2-4 0 15,1 0-1-15,3-2 0 16,0 2 2-16,1-3-2 16,5-4 0-16,1 2 1 15,2-5 1-15,4 4-2 16,3 3 1-16,2 0 2 16,6 0-3-16,2 3 2 15,2-3 1-15,-4 5-3 16,4-2 0-16,2-3 0 0,5 3 1 15,-2 4 0 1,-3-1-1-16,-2 4 0 0,1 0 3 16,-2 0 1-16,1 0-2 15,8 0-2-15,-2 0 1 16,0 0 0-16,3 0-1 16,3 0 2-16,0-6 0 15,2-1-1-15,-2 0-1 16,-9-3 0-16,6 4 0 15,-6 2 3-15,5 1-3 16,-2-1-2-16,-6-1 2 16,-3-2 2-16,2 1-2 0,-2-1 0 15,-1 3 0 1,1 1 1-16,0 0-1 0,3 3 1 16,0 0 3-16,-1 0-3 15,7 0-1-15,-4 0 0 16,5 3 0-16,-5 0 1 15,1-2-1-15,0-1-1 16,5 3 1-16,-5-3 1 16,3 0-1-16,-6 0 0 15,-3 0 1-15,2 0 1 16,1 0-1-16,6 0-1 16,-5-4 0-16,6-2 2 15,2 2-1-15,3-5-1 16,6 5 1-16,-3-3 1 15,-4 1-2-15,-4 2 0 0,1-2 1 16,1 3 1-16,0-1-2 16,0-1 0-16,-5 3 2 15,3-1 0-15,-1 1-2 16,-3 2 0-16,2 0 5 16,-2 0-4-16,3 0 1 15,3 0-4-15,6 0 4 16,6 2 0-16,-3 3-2 15,-1-5 2-15,4 0-1 16,-4 0-1-16,6 0 0 16,-5 0 0-16,-4-5 0 15,-2-1 2-15,-6 0-2 0,3-1 1 16,-1 0 3-16,-2 1-4 16,6-1 3-16,6 1-3 15,6-1 1-15,0 0 2 16,-3-3-3-16,-2-2-1 15,2 0 1-15,-1 0 3 16,-2 2-2-16,-7-3-2 16,-6 3 2-16,-1 3 0 15,-3 1-1-15,0 6 0 16,-4-1 3-16,3 1-3 16,0 0 0-16,8 0 0 15,-3 0 2-15,2 4-2 16,-7 3 0-16,-7 3 0 0,-5 0 0 15,-3 3 0 1,0 0 1-16,2 1-1 0,-1 1 1 16,3 2 7-16,-5 0-4 15,1 3 1-15,0 2 0 16,-3 5-1-16,6 0-1 16,7 3 0-16,-1-1-2 15,4-2 2-15,13 1-3 16,3-7 0-16,16-2 1 15,4-9 3-15,5-6-4 16,6-4-2-16,-3 0 1 16,6 0 1-16,-5 0-1 0,-3 0 2 15,1-7 0 1,-5-3-1-16,1 3 0 0,10-2 0 16,-1 2 3-16,4 3-1 15,3-2-2-15,3-1-2 16,-6 2 2-16,3-2 0 15,-6 0 0-15,-4 1 0 16,-5 5 0-16,0-2 1 16,4 3-1-16,-3 0 0 15,4 0 3-15,-2 3-3 16,2 4-2-16,-2 3 2 16,-1 2-1-16,-1-2 1 15,-5 0 0-15,-4 1 1 0,-5-1-2 16,-3 0 2-1,3 3-1-15,2-3 2 0,5 0-1 16,1-1-1-16,-6-2 0 16,0 3 0-16,-3-4-1 15,0 4 1-15,-3-3 0 16,-8 3 0-16,-1 0 0 16,-5-3 0-16,0 0 0 15,-1-4 2-15,1-1-2 16,3 1 0-16,2-3 0 15,2 0 2-15,-3 0-2 16,-1 2 0-16,-4-2 0 16,-6 2 0-16,5 1 0 15,-2 0-1-15,3-3 1 0,-6 0 0 16,-5 0 0-16,-2 0 0 16,-6 0-1-16,-3 0 1 15,-4 0 0-15,0 0 2 16,-1 1-2-16,0 2 0 15,0 0 0-15,1 1 1 16,2 2-2-16,3-2 2 16,-1-1 0-16,3 4-1 15,-8-4 0-15,-1 1 1 16,-1 2-2-16,-1-2 1 16,4 2-1-16,7-3 1 15,2 1 0-15,7-4 0 16,3 0-1-16,-1 0 0 0,-1 3 1 15,-1-3-1 1,-5 0-1-16,0 3 3 0,1-3-1 16,-4 0 0-16,0 0 0 15,-3 0 1-15,2-6-2 16,-2-1 1-16,2-3 0 16,-6 3 0-16,1-2 1 15,-7 2 0-15,-7 3 0 16,0-2-1-16,-4 2-2 15,0-2 2-15,-1 5 0 16,-1-5 0-16,-1 2-1 16,2 1 1-16,0-2 0 15,-1 1 0-15,1-2 0 16,-2 2-1-16,1 1-1 0,-2 3 2 16,-2-3-1-16,-1 2 1 15,-2-2 0-15,1 0 0 16,-5 0 0-16,-1 3-1 15,0-1 1-15,-7 1 0 16,-1 0-1-16,-3 0 2 16,-3 0-1-16,2 0 0 15,-5 0-1-15,0-3 1 16,0 3 0-16,0 0 0 16,0 0 1-16,0 0-1 15,0 0 1-15,0 0-2 16,0 0 1-16,0 0 0 15,0 0 0-15,0 0 1 0,0 0-2 16,0 0 1-16,0 0-13 16,0 0 13-16,0-3 0 15,0-1 0-15,-8-6-10 16,-7-9-98-16,-16-7-177 16</inkml:trace>
  <inkml:trace contextRef="#ctx0" brushRef="#br0" timeOffset="380375.629">16500 8361 36 0,'-11'-9'11'0,"2"2"3"16,-2 4-4-16,5-1 7 16,0-2 8-16,5 5-14 15,-2-1-3-15,1-2 1 0,1 4 0 16,1 0-4-16,0-3 0 15,0 3-3-15,0 0-2 16,0 0 0-16,0 0 0 16,-3 0 1-16,3-1 4 15,-3 0-2-15,0-4 3 16,-3 3-1-16,3 0 4 16,-5-1 5-16,5 1 2 15,-1 2-6-15,-1-3-3 16,-1 3 0-16,2-2-1 15,-3 1-1-15,-2 0 1 16,-1-2 3-16,-1 3-6 16,-1-3 0-16,3 3 5 0,-5 0-4 15,2 0 9 1,5 0-9-16,-3 0-2 0,1 0 1 16,-1 0-3-16,2 0 1 15,3 3 0-15,1 1-1 16,1-1 3-16,-3 0-3 15,3 2 0-15,-3-1-1 16,-2 3 1-16,5-1 0 16,2-2 0-16,-2 5-3 15,1-2 2-15,1 0-1 16,-1 0-2-16,2 2 2 16,0-2-2-16,0 1 2 0,0 1 0 15,0-3-2 1,0 0 1-16,0 2 0 0,0 2 0 15,0 2 3-15,6-1 0 16,4 2-6-16,3 0-1 16,-3-6-8-16,5 2 12 15,2-2-4-15,-1 3 7 16,4-3 0-16,-4-1 5 16,-3-3-5-16,0-2-1 15,-3-1-2-15,-4 0 6 16,-3 0-6-16,4 0 1 15,-4 0 2-15,1 0-3 16,1-4 4-16,1-9-1 16,2-1 9-16,-4-5-4 15,-1-4-4-15,-3 3 5 0,0 3-4 16,0-1-1 0,0 3 1-16,0-1 0 0,-7 3 0 15,-4 6-2-15,2 0-3 16,-4 1 3-16,1-1 0 15,-1 4 3-15,0 3 2 16,3-1-3-16,0 1 0 16,0 0-1-16,1 0-1 15,-1 0-3-15,-3 7 2 16,-1 6 1-16,2 1-2 16,2 0 1-16,1-1 1 15,2 5-2-15,-1-3 2 0,2 1-2 16,6 0 1-16,0-2 0 15,0 1-6-15,1-1 3 16,16 3 0-16,2-7-1 16,10-1 2-16,3-8-13 15,6-1 10-15,2-4 6 16,-1-15 0-16,0-2 5 16,-7-4 0-16,-2 4-4 15,-1 1-1-15,-12 0 0 16,-5 4 0-16,-2 0 1 15,-10 0 2-15,0-1 1 16,0 6-4-16,-20 0-2 16,-2 4-5-16,-4 7 7 15,0 0 0-15,0 3 1 16,2 6 5-16,5 4-6 0,4-3 4 16,3 0-4-16,4 1 0 15,2-1 0-15,2-3-1 16,1-1 0-16,3-2-1 15,0-1 2-15,0 0-7 16,0 0 2-16,0-1 1 16,0 2 2-16,0-1-5 15,0 1-1-15,0 2-7 16,0 0-8-16,3 1-6 16,-2-3-12-16,2 3-40 15</inkml:trace>
  <inkml:trace contextRef="#ctx0" brushRef="#br0" timeOffset="393771.2462">11376 14475 85 0,'-3'1'92'15,"-12"8"-67"-15,-3-5-15 16,6-4 9-16,9 0 14 16,0 0-7-16,3 0-1 15,0 0-7-15,0 0 2 16,-3 0-3-16,3 0-6 0,0 0-3 15,0 0 4 1,-4 0-1-16,4 0 2 0,0 3-6 16,-3 1 0-16,3 12-1 15,0 20-4-15,0 27 3 16,0 27-2 0,0 11 1-16,0 8 1 0,10 1-5 15,-1 2 0-15,3-2 0 16,3 1-1-16,3-5 2 15,-2 0-1-15,5-3 0 16,1-2 0-16,1-9 0 16,-1-6-1-16,-2-12 0 0,-4-11-3 15,-6-8 1 1,-4-13-3-16,-1-5-6 0,-5-10-9 16,0-4-15-16,-6-6-14 15,-15-10-45-15,-12-7-114 16</inkml:trace>
  <inkml:trace contextRef="#ctx0" brushRef="#br0" timeOffset="394663.3251">10588 15830 250 0,'0'3'0'15,"0"-3"-22"-15,18 4 22 16,15 2 5-16,10-2 4 16,18-4 2-16,8 0 0 15,13 0 7-15,0-13-1 16,7-4 1-16,4 0-2 15,2 0-4-15,7 2-7 16,7 5-2-16,12 3 3 16,-2 4-2-16,8 3-3 15,-3 0 2-15,-1 0-2 0,3 0 0 16,-5 3-1-16,2-3 2 16,0 0-1-16,7 0 0 15,4 0-1-15,-5 0 2 16,3 0 0-16,-2 0-1 15,-9 0 0-15,7-3 5 16,1-7 5-16,3-2 0 16,9 0-1-16,12-4-5 15,5-1 2-15,8 1 0 16,2-4-4-16,-2 0 1 16,-5 0 0-16,-4 3-4 15,1-1 2-15,12 1 2 16,3 3 6-16,8-3-6 0,-4 2-3 15,-4 1-1 1,-4-2 5-16,0-1-3 0,9 1 4 16,0 5-1-16,2 1-2 15,-2 3-2-15,-9 4-1 16,-7 3 0-16,-2 0 2 16,-1 0-1-16,6 0 1 15,3 3 3-15,1 7-4 16,-6 0-1-16,-4 1 1 15,-6 2 0-15,-4-3 0 16,7 0 0-16,-3-3 3 16,1 3-3-16,0 0-1 0,-11-1 2 15,-6 1-2 1,-5-3 1-16,-6-1 0 0,0-2 1 16,4-1 0-16,4-3 0 15,-7 0 0-15,-5 0-1 16,-6 0-1-16,-8 0 0 15,-8 0-2-15,-9 0 1 16,-12 3 1-16,-14-3 0 16,-6 0-2-16,-17 3 2 15,-13-3 0-15,-9 0 0 16,-11 0 0-16,-6 0 0 16,-3 0 0-16,0 0 0 15,0 0-2-15,0 4-4 0,-9 1-19 16,-12 5-55-1,1-2-63-15</inkml:trace>
  <inkml:trace contextRef="#ctx0" brushRef="#br0" timeOffset="395032.2815">21282 15232 325 0,'-1'0'39'0,"-2"0"-22"16,3 0 19-16,0 0-30 16,0 0-6-16,6 1-4 15,17 9 4-15,13 5 1 0,5-1 0 16,6 2 5-16,-2-2-4 16,3 2 0-16,0-2-1 15,-2 1 4-15,-7-1-4 16,-3-1 0-16,-14-3 1 15,-8 0-2-15,-7 0 0 16,-7 4 6-16,-3 12 4 16,-29 13 3-16,-9 4-6 15,-9 7-3-15,-2-4-2 16,-1 0-1-16,-6-6-1 16,-2 3-3-16,-1-1 1 15,-4-1-9-15,3-2-7 16,7-6-46-16,5-10-78 0</inkml:trace>
  <inkml:trace contextRef="#ctx0" brushRef="#br0" timeOffset="397513.8687">11255 14476 159 0,'-31'58'64'16,"-8"6"-58"-16,21 25-2 15,3 14 14-15,6 18 9 16,6 9-7-16,3-5-2 16,3-16-10-16,21-30-7 15,7-26-1-15,5-27-9 0,3-12-13 16,3-14 13-16,1-14 9 16,-4-22 13-16,-2-23 4 15,-7-11-8-15,-7-12-3 16,-10 2 1-16,-9 5-2 15,-4 9-2-15,-10 9-1 16,-14 15 3-16,3 12-2 16,-3 13 3-16,2 10-6 15,2 7 3-15,1 17 6 16,-8 27-9-16,2 21 0 16,5 11 3-16,4 3-3 15,10-15-1-15,6-18-2 16,0-17 2-16,9-18-6 15,7-9-12-15,4-6-3 16,5-34 22-16,2-22 0 0,-4-10 4 16,-7 1-3-16,-9 16 1 15,-7 17-1-15,0 16 3 16,-20 13-4-16,0 7-3 16,-6 10 1-16,1 27 4 15,-8 12 1-15,5 11-3 16,1-1 0-16,11-12 0 15,6-8 0-15,7-16 0 16,3-16-1-16,0-7-11 16,16-3-20-16,9-30 32 0,2-13 2 15,-2-5 5 1,-4 9-7-16,-9 15-4 0,-6 17-3 16,-6 10 2-16,0 11-40 15,0 28-56-15</inkml:trace>
  <inkml:trace contextRef="#ctx0" brushRef="#br0" timeOffset="398639.7473">11993 15649 153 0,'5'0'45'15,"7"0"-36"-15,10 0-9 16,11-4 27-16,6-13-5 16,10-3 2-16,2-7-13 15,4 5 6-15,0-1-15 16,-1 9 0-16,-3 4-2 15,1 7 1-15,-7 3 2 16,1 0-3-16,-1 0 0 16,1 0 0-16,2 0 0 15,4 0 0-15,9 0 0 0,2 0-1 16,-2-7 1-16,0-1 0 16,-8 4 0-16,0 1 0 15,-5 3 0-15,1 0 0 16,-1 0-2-16,1 0 1 15,-1-3 0-15,1-4 1 16,-4-3 0-16,4-4-1 16,-3-2 0-16,-1 5 1 15,0 0-1-15,4 7-2 16,-3 1-3-16,-1 3-2 16,-3 0 5-16,-2 0-1 15,-5 0 4-15,0 0 0 16,-2 0 0-16,3 0 1 0,1 0-1 15,4-1 0 1,3-5 0-16,0 2 0 0,0-2 0 16,-2 6 2-16,-5 0-1 15,-4 0 0-15,-1 0 0 16,3 0 0-16,1 0 0 16,6-3 4-16,1-8-5 15,5-2 2-15,-5-4-2 16,-1 4 0-16,-4 1 0 15,-2-1 0-15,0 3 0 16,-3 3 2-16,-1-5-1 16,3 2-1-16,-2 1 0 15,0-1 0-15,-5 0 2 16,2 5-2-16,-5 1 0 0,2 1 0 16,-1 3 1-16,-1-3 2 15,2 3-2-15,-2-3 0 16,2 2 4-16,-1-2-3 15,6 0 1-15,1-1 1 16,3 1-2-16,-1-4 2 16,4-3 1-16,3-3-2 15,-3 0-2-15,0-6-1 16,1-3 0-16,-5-3 1 16,1 1 7-16,2-5-8 15,-2-4 2-15,4 3-2 16,-3-3 0-16,6-6 0 15,2 3 2-15,1-4-2 0,0-1 1 16,-4 2-2-16,-1 1 1 16,-1 1-2-16,-7-4 1 15,1 3 0-15,-3-3-1 16,4 2-2-16,-6-4 3 16,1 4 0-16,2-5 1 15,-3 2 5-15,3-1-4 16,-2 4 1-16,-1 1 5 15,1 2-2-15,2 4-4 16,-1 5 1-16,-3 4-2 16,1 7 0-16,-7 5-8 15,-2 2 3-15,-5 2 5 0,-7 4-4 16,-3 2 0-16,-4-2-4 16,2 3-4-16,0 0-23 15,0 0-68-15</inkml:trace>
  <inkml:trace contextRef="#ctx0" brushRef="#br0" timeOffset="399696.4163">16678 15443 61 0,'-4'-10'5'16,"4"-3"-4"-16,0 1-1 15,0 5 0-15,0 0-3 0,0 4 2 16,0 0 1-16,0 2 0 16,0 1 3-16,0 0 4 15,0-3 5-15,0 3 2 16,-3 0 1-16,0 0 5 16,0 0 2-16,3 0 5 15,-3 0-1-15,0 0 5 16,3 0-6-16,0 0-12 15,0 0-6-15,0 0-4 16,0 0-2-16,0 3 1 16,0 11-1-16,0 3 4 15,0-1-4-15,0 0-1 0,0-2 0 16,0-4 0 0,0-4 0-16,0-3-1 0,0-3-2 15,0 0 0-15,0 0 2 16,0-6-1-16,0-17-18 15,0-6 17-15,-8-2 3 16,1 1 6-16,1 10-5 16,3 5 2-16,0 11 3 15,0 4 5-15,0 0-4 16,3 0-7-16,-3 13 4 16,0 13-3-16,3 4-1 15,0-1 0-15,0-5 0 16,0-4-1-16,0-4 0 0,0-6 1 15,3-3 0-15,0-7-7 16,0 0 2-16,0 0-4 16,-3-3-3-16,3-14-8 15,-3-10 18-15,1-1 0 16,-1 4 2-16,0 7 0 16,0 10 2-16,0 1 4 15,0 6-1-15,0 0-5 16,0 10 0-16,-1 13-2 15,-5 6 0-15,3-5-7 16,3 2-11-16,0-7-20 16,0 1-74-16</inkml:trace>
  <inkml:trace contextRef="#ctx0" brushRef="#br0" timeOffset="400221.0434">16519 15823 95 0,'-7'0'14'0,"1"1"4"16,0 15-6-16,2 3 0 15,-3 8 6-15,4 6-5 16,3-4-5-16,0 2-2 16,0-5-1-16,0-4-2 15,3-5-3-15,5-6 3 16,3-2-3-16,3-5 0 15,-1-4 0-15,3 0 4 16,4-10 5-16,-4-14 0 16,0-5 3-16,-2-1 4 15,-5-2-6-15,-9-1-7 0,0 9 7 16,0 1 4-16,-3 10 7 16,-11 0 3-16,4 9-4 15,-2-2-3-15,-1 6-2 16,0 0-10-16,0 0-4 15,3 0-1-15,1 0-3 16,2 0-8-16,0 3 3 16,6 0-18-16,1 1-31 15,0-1-46-15,0-3-12 16</inkml:trace>
  <inkml:trace contextRef="#ctx0" brushRef="#br0" timeOffset="400941.4713">16844 15735 101 0,'-7'-1'22'15,"3"-2"5"-15,-3 3-7 16,4 0-6-16,-2 0 0 16,1 0 5-16,1 0 1 0,0 0-8 15,-3 0 3 1,-5 0-4-16,5 3 9 0,-1 4-5 15,-3 6-5-15,4 1-5 16,0 5 0 0,3-2-3-16,0 6 0 0,3 0-1 15,0-3 1-15,0 6-2 16,3-6-2-16,9 0 2 16,2-4-2-16,2-6 0 15,0-4-1-15,-1-2 2 16,-1-4 0-16,2 0-2 15,-5-7-1-15,1-10 4 16,2-8 4-16,-2-8 10 16,-6 2-7-16,-2-1 2 15,-2 2-3-15,-2 6 6 0,0 2-4 16,-3 5 4-16,-9 4-3 16,3 3-6-16,-5 3 5 15,2 4-7-15,1 3-1 16,-1 0-5-16,2 0-6 15,-1 13-6-15,5 7-21 16,0 1-26-16,6 1-44 16</inkml:trace>
  <inkml:trace contextRef="#ctx0" brushRef="#br0" timeOffset="401294.4326">16902 16068 143 0,'-13'20'42'16,"2"3"-32"-16,3 0 17 15,4 3-4-15,2 1-11 16,2-3-5-16,0-2-2 16,3-5-5-16,8-7 0 15,4-4 0-15,0-6-4 16,4 0 3-16,1-6-6 15,-1-14 7-15,2-4 0 16,-3-10 20-16,-2 2-15 16,-5-3 4-16,-8 4 3 0,-3-2-12 15,0 4 15 1,-13 3-6-16,-3 5 13 0,0 5-4 16,-5 5-7-16,2 3 2 15,0 1-13-15,0 3-8 16,3-2-28-16,1-8-39 15,3-4-128-15</inkml:trace>
  <inkml:trace contextRef="#ctx0" brushRef="#br0" timeOffset="402501.8949">16483 14152 94 0,'14'-20'30'0,"8"-10"11"16,1 4 5-16,0-1-9 15,-1 7-21 1,-6 2 2-16,1 1 2 0,-1 4 2 16,2-1-8-16,2 1-8 15,2-4 0-15,2 1 1 16,-2 0-3-16,1-1-4 16,-1 3 2-16,2-2-1 15,1 2 0-15,2-1 6 16,-1 1 0-16,0 1 3 15,0 0-6-15,-1 6 0 16,2 0-4-16,2 1 2 16,3-1-2-16,1 0 0 15,3-2-2-15,-1-1 1 16,4-6 2-16,4 2-1 0,1-3 2 16,2-1-1-16,-4 4 0 15,0 0 0-15,-5 1 0 16,-2 3 1-16,-3 7 2 15,1 0-1-15,-7 3-2 16,4 0 3-16,5 0-2 16,1 9 0-16,1-2 2 15,7 0 2-15,8 0-3 16,6-1 1-16,6-2-1 16,6-4 3-16,-5 0 0 15,-1 0-2-15,-2 0-2 0,-6 0 1 16,-3 0-3-16,0 0 0 15,-1 0 1-15,0-2 1 16,-3-6 0-16,-4-2 1 16,-2 0 1-16,-5 0-3 15,-2 3 0-15,-4 4 0 16,-6 2 1-16,-3 1-2 16,-5 0 1-16,0 0 2 15,-1 0-1-15,1 0 0 16,5 0-2-16,4 0 4 15,2-3-2-15,4-4 2 16,5 1-4-16,1 2 3 16,-1-4-2-16,4 1 0 15,1 3-1-15,3 1 3 0,-1-3-3 16,3 2 0-16,-2-2-1 16,-1-1 1-16,-5 0 0 15,-4 0 0-15,-1 0-1 16,-9 1 1-16,-3 2 0 15,-4-2 0-15,-4 3 0 16,-4 2 0-16,-1-2 0 16,-3 0 0-16,1 3 0 15,7-2-3-15,-3-3-4 16,5 3-3-16,5-5-14 16,-3 1-31-16,-7-1-144 15</inkml:trace>
  <inkml:trace contextRef="#ctx0" brushRef="#br0" timeOffset="403143.9153">19912 15325 47 0,'-17'0'1'0,"-4"16"-1"16,9 4 0-16,3-4 1 15,-1-2 0-15,7-4 1 16,-1-7 8-16,1 0-1 16,0-2 8-16,-3 2 2 15,2-1 8-15,0-2-12 0,1 0-11 16,3 0-4-16,0 0-8 16,0 0 0-16,0 0-20 15,3 0-50-15</inkml:trace>
  <inkml:trace contextRef="#ctx0" brushRef="#br0" timeOffset="403462.4301">19807 15516 150 0,'0'0'46'16,"0"0"-43"-16,0 0 6 15,0 3-2-15,0 11 3 16,0 9 9-16,0 7 1 16,0 2-8-16,3 5-3 15,1-1 1-15,2-3-2 16,-2 1-6-16,-1-2 1 15,-1-8-3-15,-1-4 0 16,-1-7 0-16,2-4-5 16,-2-4-9-16,0-5-11 0,0 0-82 15</inkml:trace>
  <inkml:trace contextRef="#ctx0" brushRef="#br0" timeOffset="404061.8727">19550 16061 99 0,'0'0'63'16,"0"0"-36"-16,0 0 8 15,0 0-14-15,0 0-10 16,0 0-3-16,0 4-3 16,0 16 0-16,0 6 2 15,0 3-1-15,1 5-1 16,1 1 0-16,-2 2-1 16,1-4-1-16,1-7-1 15,1-4 0-15,2-3-1 0,-2-3-1 16,0-3 0-1,1-4-4-15,-1-7-9 0,-3 0-11 16,0-2-69-16</inkml:trace>
  <inkml:trace contextRef="#ctx0" brushRef="#br0" timeOffset="404375.8134">19730 16081 85 0,'19'-3'29'16,"0"-4"8"-16,4 0 13 15,6 1-3-15,1-1-20 16,-3 4-14-16,1 0-7 0,1 3-5 16,-6 0 1-16,0 0-2 15,-7 6 0-15,-3 1 0 16,-2 3 1-16,-6 3 2 15,1 7 1-15,-6 9 6 16,4 13 7-16,-4 9-9 16,3 5-8-16,-3-3 0 15,0-1-1-15,0-8 1 16,0-4-6-16,0-6-11 16,3-6-10-16,1-11-63 0</inkml:trace>
  <inkml:trace contextRef="#ctx0" brushRef="#br0" timeOffset="406047.3883">19725 13555 64 0,'-3'0'29'16,"-2"0"-14"-16,4 0-5 15,-2 0-1-15,3 0-4 16,0 0-3-16,0 0 0 15,0 0-2-15,0 0-2 16,0 0 2-16,0 0 2 16,0 0-2-16,0 0 0 15,3-1 0-15,-2 1 1 16,1-3 0-16,1 0 2 16,0 0 7-16,1-4 2 15,-3 0 2-15,-1 0-12 0,0 4 0 16,0-1-1-16,0 1-1 15,0 0 2-15,0 3 0 16,0-3 2-16,-1 3 7 16,-6 0 3-16,1 0 0 15,0 0 2-15,0 0 4 16,-6 0-8-16,3 3-5 16,-2 10 0-16,0 1-4 15,3-1-3-15,2 4 0 16,3-5 3-16,3-2-2 15,0-3-1-15,0 0 0 16,0-4-1-16,0 0 1 16,9-3-3-16,3 0 1 15,1 0 1-15,-1 0 1 0,2-6 3 16,-5-5 13-16,-3-2-11 16,-5 1 4-16,-1 2-5 15,0 3 5-15,0 1 2 16,-7 2 0-16,-2 4-9 15,-8 0 2-15,4 0-4 16,-3 7 0-16,0 9 2 16,3 4-5-16,6 0 6 15,1-7-3-15,6 0 0 16,0-6-3-16,0 0 0 16,3-7-1-16,9 0-4 15,7 0 4-15,2-7 3 0,-2-10 1 16,1 0 3-16,-8 1 2 15,-4 6-3-15,-6 4-1 16,-2 3 7-16,0 0 0 16,-5 3-7-16,-6 0-1 15,-6 0 1-15,-1 8-1 16,5 3 0-16,-2 5 0 16,7-6 0-16,5-6-1 15,3-1 0-15,0-3-5 16,0 0 0-16,11 0-1 15,7 0 5-15,0-14 0 16,3-2 2-16,-6 2 2 16,-5 2 2-16,-4 5-1 0,-6 7 3 15,0 0 4 1,0 0 3-16,-9 0-8 0,-7 7-5 16,-8 7 0-16,4 1 0 15,2 2 1-15,8-10-1 16,4-1 0-16,4-2 0 15,2-4 0-15,0 0-1 16,0 0-7-16,6 0-2 16,13-7 10-16,0-10 0 15,1 1 3-15,-4 3-3 16,-7 3 2-16,-5 3-2 16,-4 7 5-16,0 0 8 0,-7 0-9 15,-8 0-4 1,-8 7-1-16,4 9 1 0,-2-3 0 15,6 0-2-15,8-6 2 16,7-3 0-16,0-1-5 16,0-3-6-16,0 0 2 15,0 0 4-15,10 0-1 16,3 0 4-16,0 0-3 16,-3-3 0-16,-3-1 4 15,-2 4-2-15,-2 0-5 16,-2 0-12-16,-1 0-19 15,0 0-41-15,3 0-54 16</inkml:trace>
  <inkml:trace contextRef="#ctx0" brushRef="#br0" timeOffset="408081.9968">19768 13508 99 0,'0'0'27'0,"0"0"-3"16,0 0-8-16,0 0 2 16,0-1 1-16,0 1 0 15,-3-3 4-15,0 3 3 16,0 0-2-16,-4 0 1 15,-3 0-11-15,4 0-7 16,-1 0-1-16,-3 0-3 16,1 0 4-16,-8 3-7 15,5 4 2-15,2 3-2 16,0 0 2-16,-1 0 1 0,5 4-3 16,3-1 3-16,1 0-3 15,2 0 0-15,0 0 0 16,9-6-2-16,8 0 0 15,1-7 2-15,3 0 0 16,0 0 1-16,3 0-1 16,-4-10 1-16,-1-7 4 15,-3-3-4-15,-9 4 0 16,-4-4 4-16,-3 7-2 16,0-1-2-16,0 7 6 15,-10 1-1-15,-10 3 1 0,1 3-7 16,-4 0-1-16,0 3-2 15,0 17 3-15,1 3-4 16,6 4 4-16,2-5 0 16,8 2 0-16,6-1 0 15,0-9 0-15,0 1 0 16,6-8-1-16,8-3 0 16,0-1-1-16,4-3 2 15,5-3 0-15,-4-11 4 16,1-5-3-16,-6-4 2 15,-5-1 2-15,-7 4-4 16,-2 1 0-16,0 2-1 16,-6 7 0-16,-10 0-2 15,-3 4 1-15,-1 6 1 0,-3 0-1 16,4 6 0-16,3 14-2 16,0 0 3-16,9 3 0 15,3 0 0-15,4 0 1 16,0-4-2-16,5-5 1 15,7-4 0-15,8-6 0 16,-4-1-3-16,7-3 2 16,0 0 1-16,2-12 0 15,-6-5-1-15,-2-4-1 16,-7-2 2-16,-4 0-2 16,-6 0 3-16,0 4-1 15,-12 5 5-15,-6 1-2 0,0 9-2 16,-5 4 1-1,3 0-1-15,-4 11 1 0,4 15-2 16,2 6 0-16,5 2 0 16,4-4 1-16,9-8-1 15,0-2 0-15,0-6 0 16,18-4-1-16,3-4 0 16,0-6 1-16,6 0 0 15,-1 0 2-15,0-13-2 16,-6-4 5-16,-4-6-2 15,-10 4-2-15,-5-4 5 16,-1 2-5-16,0 1-1 16,-16 5 1-16,-7 2-2 15,0 9 1-15,1 4-2 16,-1 0 1-16,3 17-2 0,5 5 3 16,4 5 0-16,1 0 3 15,10-5-3-15,0-5 0 16,2-4-5-16,16-9 1 15,0-1 2-15,9-3 2 16,-1 0 2-16,3-20 2 16,-2-1-3-16,-8-4 0 15,-4 1 2-15,-11 1-1 16,-4 1-1-16,0 2-1 16,-6 3 1-16,-11 4-1 0,-5 6-1 15,0 7 0 1,2 0-1-16,-2 13-2 0,2 14 4 15,3 5-1-15,7 2 1 16,7-4 1-16,3-8-1 16,0-5 0-16,12-7-1 15,6-6 0-15,-2-4 1 16,5 0 1-16,1-11 1 16,2-12-2-16,-6 0 4 15,-6-6-1-15,-6-2-2 16,-6 9 1-16,0-1 0 15,-6 6-1-15,-10 7-1 16,-7 7-3-16,4 3 0 16,-7 6-4-16,3 21 7 15,0 5 0-15,5 5-1 0,7-3 1 16,4-5 0 0,7-9 0-16,0-4 0 0,0-6-1 15,11-6 0-15,1-4-2 16,7 0 3-16,1 0 0 15,2-17 1-15,-1-6 3 16,-6-1-4-16,-6 2 0 16,-8 2 0-16,-1 3 0 15,0 4 0-15,-6 6 0 16,-6 2 0-16,1 5 0 16,-8 2-8-16,3 18 6 15,0 10 1-15,1 0 0 0,7-4 1 16,5-3 0-16,3-9 0 15,0-4-1-15,6-1-2 16,9-9 0-16,3 0 1 16,3 0 2-16,3-10 2 15,-3-10-2-15,0-9 3 16,-5 1-2-16,-9 0 3 16,-4 1-3-16,-3 3 0 15,-3 6 0-15,-16 7 0 16,-8 8-1-16,-2 3 0 15,-6 4-1-15,4 19 1 16,3 3 1-16,6 0-1 16,11-2 0-16,5-9-1 0,6-5 1 15,0-6-3 1,0-4-2-16,10 0 2 0,9-14-6 16,7-18 5-16,4-12 3 15,-5-5 1-15,-2 4-1 16,-12 5 0-16,-8 10-5 15,-3 13 5-15,-3 8 0 16,-15 9-3-16,-4 0-38 16,-2 15-36-16,-1 9-41 15</inkml:trace>
  <inkml:trace contextRef="#ctx0" brushRef="#br0" timeOffset="415563.5546">20028 13640 106 0,'0'0'21'0,"0"0"-11"16,-10 0-4-16,1 0-4 0,-2 0-2 16,-4 4 0-16,3 2 2 15,3-4 2-15,3 0 2 16,1-2 5-16,5 3-9 15,-1-3-2-15,1 0-1 16,0 0 1-16,0 0 1 16,-2 0 0-16,2 0 1 15,-1 0 3-15,-2 0 6 16,-1 0-4-16,1 0-7 16,0 0 0-16,3 0-10 15,0 0-3-15,0 0 6 16,0 0 0-16,0 0 4 15,0 0 2-15,0-3-9 0,0 1 1 16,-4-3 5-16,1 2 4 16,2-1 2-16,-2-2 2 15,1 2 4-15,1 1-2 16,-2-1-1-16,0 1-4 16,1 0 1-16,1 3 0 15,-2-3 1-15,3 3 1 16,-1 0 6-16,-1-1 5 15,2 1-1-15,0 0-5 16,0-3 1-16,0 3-3 16,0 0 3-16,0 0 2 15,0 0 0-15,0 0-2 0,0 0-6 16,0 0-1 0,0 0-3-16,0 0 4 0,0 0-3 15,0 0-1-15,0 0 0 16,2 0 5-16,9 0 1 15,5 0 1-15,0 0 2 16,2 4-2-16,6-1 2 16,-2 0-3-16,6-3 1 15,4 3-1-15,2-3 1 16,0 0-3-16,1 0 0 16,-7 0 0-16,-4 1-3 15,-2 5 0-15,-5 1 1 0,2 3-2 16,1 0 3-16,2-1-2 15,8 4-1 1,-1 1 2-16,7-1 0 0,-1-3 0 16,2 3-1-16,-6-2-1 15,0 1 0-15,-3-2 0 16,-2 0 1-16,0 3 3 16,-6-3-2-16,3 4-1 15,-7-4-1-15,7 3 2 16,0-4-2-16,2 4 0 15,0-2 1-15,2 2 1 16,-4 0-4-16,0-3 4 16,-4 3 0-16,1-6-2 0,-7 2 2 15,2 1-2 1,-2-3 2-16,1 3 0 0,-4-6-1 16,1 2-1-16,0 1 1 15,2-1-1-15,-3 4 1 16,5 0-1-16,2-1 0 15,-3 3 1-15,4 0 1 16,2 1 1-16,-1 0-3 16,-2-2 0-16,-3-1 0 15,-2-1 0-15,1-2 1 16,0-1-1-16,-6 1 0 16,1-1 2-16,0-2-2 0,1 2 1 15,1 1 1-15,3 3-1 16,0-3 1-1,4 3-1-15,-4 0-1 0,5-3 3 16,-1 1-3-16,-1-1 0 16,-3 0 0-16,4-1 1 15,-5-2 1-15,-2-1 1 16,2 1-3-16,-1 2 1 16,-4-3 0-16,2 1 0 15,1-1-1-15,-1 1 0 16,5-1 0-16,-4 0 1 15,-1 1-1-15,3-1 0 16,-1 0 0-16,-2 1-1 16,1-1 2-16,-1 1-1 15,0 2 0-15,3-4 0 0,-5 3 0 16,4 0 2-16,0-1-2 16,0 2 0-16,0-2 0 15,0-1-1-15,-2 0 1 16,-3 1 0-16,3-1 1 15,-1 0-1-15,-4 1 2 16,1-1-2-16,-1-3 0 16,-1 4-2-16,3-1 2 15,-2 0 2-15,2 0-2 16,-1 1 0-16,0-4 0 16,-2 3 1-16,0 0-1 15,2-2 0-15,1 2 0 16,-1-3 0-16,1 3 1 0,0-3-1 15,1 3 1-15,-2-3-1 16,4 4 0-16,-5-4 1 16,4 3-1-16,-1-1 0 15,-3-2 0-15,-1 2-1 16,-1 1 1-16,-2-3 0 16,1 0 1-16,1 0-1 15,-1 0 0-15,-1 0 1 16,4 2-1-16,-1-2 0 15,-3 0 0-15,3 3 1 16,0-2-1-16,2-1 0 16,0 3 0-16,1-3 0 0,0 3 1 15,-2 0-1 1,2-2 0-16,2 2 0 0,-2-3 0 16,1 3 0-16,-1 0 0 15,1-2 0-15,1-1 3 16,-5 3-2-16,1-3-1 15,3 3 1-15,-4-3 0 16,1 0 0-16,0 1 1 16,1 2-2-16,2 0 3 15,2 1-3-15,2-1 1 16,-2 3 0-16,0-6-1 16,-1 4 1-16,0-4-1 0,-1 3 1 15,0 0-1 1,-1-3 1-16,-2 4-1 0,3-4 0 15,-1 3-1-15,2 0 1 16,3 1 0-16,-1-1 0 16,0-1 1-16,2 0-1 15,-2 1 0-15,3-3 0 16,-3 0 0-16,0 0 0 16,1 2 0-16,1-2 1 15,-5 0-1-15,2 0 0 16,0 0 0-16,0 0-2 15,2 0-4-15,2 0-10 16,-3 0-18-16,-10 0-141 16</inkml:trace>
  <inkml:trace contextRef="#ctx0" brushRef="#br0" timeOffset="417078.3398">22541 16081 18 0,'-7'0'36'0,"-3"0"-14"15,4 0-6-15,2 0 4 16,4 0-11-16,0 0-9 15,0 0-3-15,0 0-11 16,0 7 6-16,0-1 6 0,0 1-30 16,0 0-23-1</inkml:trace>
  <inkml:trace contextRef="#ctx0" brushRef="#br0" timeOffset="418023.7786">22541 16081 16 0,'-23'39'48'15,"23"-39"-11"-15,0 0-6 16,0 0-7-16,0 0-9 15,0 0-2-15,3 0-6 16,0 0 3-16,4 0 9 16,-1-2-2-16,3-3-4 15,0 0-5-15,3-2 4 16,1 1 3-16,3 2-3 16,3-2-4-16,0 5 0 15,1-2-5-15,-1 3 4 0,-2 0-5 16,-1 0 0-16,-3 0 3 15,-3 0-4-15,-2 3 1 16,-4 4 1-16,0 3 3 16,0 4-3-16,-4 8 3 15,0 5 1-15,0 6-4 16,0 0-2-16,-6 6-1 16,-6 0 0-16,-3 0 3 15,-6 2-3-15,2-5 1 16,1-5-1-16,0-6 0 15,9-5 0-15,3-10 1 16,4-9 0-16,1 0 0 16,1-1 1-16,0 0 3 0,0 0-3 15,0 0 3 1,0 0-1-16,0 0 0 0,0 0-4 16,1-1 1-16,13-10 5 15,7-5-1-15,-2 0 0 16,7-4-2-16,-4 3-3 15,5-3 3-15,-5 0-3 16,4 1 1-16,-3 2-1 16,0 1-1-16,-8 3-2 15,1 3-1-15,-2 2 4 16,-8 0-6-16,2 1 3 16,-2-3-1-16,2-7 2 15,3-3-3-15,-1-3 4 16,2 2-3-16,-1 1-7 0,-2 2 11 15,1 4-3-15,-7 1 3 16,0 3 2-16,-2 6 2 16,-1 1-1-16,0 3-1 15,0 0 5-15,0 0-4 16,0 0 2-16,0 0-5 16,0 0 0-16,0 0 0 15,0 0-2-15,0 10 1 16,3 10 1-16,6 7 1 15,4 2 1-15,5-2-1 16,0-7 1-16,2-4-2 16,2-5 0-16,-3-4 0 15,4-1 0-15,-3-6 1 0,0 0 0 16,-1-5 0-16,-2-7-1 16,-4-4 1-16,-4-1-1 15,-3-3 1-15,-5-2 4 16,-1 1-2-16,0 1 3 15,-14-3-1-15,-1 6-1 16,-9-2 0-16,2 3-4 16,-4 5 0-16,2 2 3 15,3 2-3-15,1 4 0 16,3 2 0-16,4 1-5 16,4 0 2-16,6-3-5 15,3 3-13-15,0 0-13 0,0 0-121 16</inkml:trace>
  <inkml:trace contextRef="#ctx0" brushRef="#br0" timeOffset="418765.8684">23336 15945 159 0,'6'0'12'16,"4"0"-11"-16,6 10 5 16,2 3 0-16,3 1 6 15,-1 0-3-15,-3 2 2 16,-1 1 4-16,-4 8-4 0,-4 2 0 16,-2 10 3-16,-6 5 2 15,0 4-5-15,-5 1-6 16,-5 0 2-16,-1-2 0 15,0-9-3-15,5-3 1 16,-2-6-2-16,5-10 0 16,1-7 1-16,2-8-2 15,0-2-2-15,0 0-1 16,10 0 1-16,7-9 7 16,12-14-2-16,0-7 4 15,4-9 0-15,2-4-9 16,-7 3 1-16,-4 0-1 0,-2 7 0 15,-5 11 0-15,-8 11-1 16,-3 3 1-16,-5 6 0 16,-1 2 0-16,0 0 0 15,0 0 1-15,0 0 3 16,0 17-2-16,0 7 3 16,3 8-1-16,3 1-2 15,1-7-2-15,3-3 0 16,0-9 0-16,3-1 0 15,1-3 0-15,-1-7 0 16,1-3 0-16,2 0 0 16,2 0 0-16,3-16 0 15,0-1-1-15,-6-3-3 0,-1-4 4 16,-5-1-5 0,-2-2 3-16,-7 2-2 0,0 1 4 15,0 1 0-15,-8 6 2 16,-7 3-1-16,-3 4 2 15,-3 2 3-15,-1 4-2 16,1 4 0-16,0 0 2 16,2 0 2-16,4 0 2 15,0 0-1-15,5 2-9 16,2 3-5-16,3 0-7 16,4-1-4-16,1 3-14 15,0 3-17-15,0-2-62 0</inkml:trace>
  <inkml:trace contextRef="#ctx0" brushRef="#br0" timeOffset="418954.0214">24093 16115 310 0,'-12'15'0'16,"6"5"-55"-16,3-8-62 0</inkml:trace>
  <inkml:trace contextRef="#ctx0" brushRef="#br0" timeOffset="421406.2879">21457 15588 0 0,'0'-2'23'0,"0"-3"17"15,0-3-10-15,0-2-5 16,0-4-10-16,-5 1-2 16,-4-1 20-16,-1-1-17 15,-1 1 7-15,0-2-7 0,-2 2-5 16,0 4 11-16,1 4-4 16,-2 2 0-16,-3 4 1 15,-2 0-4-15,-1 10-8 16,-2 17-2-16,-5 15-4 15,5 9 3-15,6 8-4 16,6 0 3-16,6-2-1 16,4-8-1-16,0-3-2 15,10-9 2-15,7-4-1 16,3-10 0-16,6-9 0 16,0-6 0-16,7-8 0 15,5 0 0-15,1-18 1 0,3-16 2 16,3-16 2-1,8-9-3-15,-8-7 3 0,1 0-2 16,-15 3-1-16,-8 7-2 16,-10 3 3-16,-13 3-3 15,0 8 0-15,-19 5 1 16,-14 14 0-16,-6 9 1 16,-7 14-2-16,-4 7 0 15,-5 27-1-15,2 21-1 16,1 12 2-16,7 9 0 15,9 3 2-15,10-3 2 16,17-4-2-16,9-6 1 16,8-12 0-16,23-9-3 0,10-15-2 15,9-13 1 1,7-17 1-16,7 0 3 0,8-27 1 16,4-15 0-16,-2-13-4 15,-9-6 2-15,-13-5 0 16,-13-1-2-16,-19 5-1 15,-11 10 1-15,-9 8 1 16,-10 12 0-16,-19 12 0 16,-6 13 4-16,-11 7-4 15,-5 20 0-15,-5 16-1 16,7 7 0-16,7 6 0 16,13 1-1-16,9-7-1 0,11 0-7 15,8-10-8 1,1-6-11-16,0-7-93 0</inkml:trace>
  <inkml:trace contextRef="#ctx0" brushRef="#br0" timeOffset="422096.1586">21202 15549 258 0,'-6'0'25'0,"4"0"-23"0,2-6-2 16,8-1 0 0,16-3 0-16,11-4 7 0,11 2-2 15,6-1-1-15,6 3 1 16,0 3 1-16,1 4-2 15,6 0-3-15,0 2 1 16,4 1 3-16,-4 0-3 16,1-3 0-16,-2 3 2 15,3-3 2-15,2-1-5 16,5 1 0-16,4-4 1 16,1 1 5-16,5 2-3 15,-7 1 0-15,7 3-1 0,-6 0 4 16,0 0-7-16,0 10 2 15,0 0 1-15,4-3 0 16,-3 0-2-16,-2 2 0 16,1-2 2-16,1-3 2 15,4-1 1-15,4-3 2 16,3 0 2-16,1 0-3 16,0 0-1-16,0-4-3 15,-3-2 2-15,-2 2-1 16,1-2 0-16,-7 2-2 15,2 1 1-15,-5 0-2 16,-6 0 1-16,-5 2-2 16,-4-2 1-16,1 0-1 0,-2 0 0 15,2 2 0 1,-4-5-1-16,-2 3 1 0,-7 2 0 16,-4-2 0-16,-7 0-1 15,-7 1 1-15,-3 2 1 16,-6-2-1-16,-4 2-1 15,-2 0 0-15,-5 0 0 16,2 0-4-16,-5 0-4 16,-3 0-3-16,1 0-11 15,-4 0-22-15,-2 0-106 16</inkml:trace>
  <inkml:trace contextRef="#ctx0" brushRef="#br0" timeOffset="422478.6378">24979 15341 304 0,'-6'0'18'16,"6"0"-9"-16,0 0-7 16,0 3-2-16,0 4 0 15,11 3 0-15,8 0 5 16,2 3-1-16,1 0 2 15,2 1 0-15,-2-5 3 16,0 4-3-16,-3-3-4 16,-3-3 2-16,-2 3 0 15,-2-6-3-15,-2 2 3 0,-2 1-1 16,-2-1-3-16,-2 1 0 16,-2 0 4-16,-2 3-2 15,0 6 1-15,-3 7 2 16,-13 4-2-16,-4 0 0 15,-6 1-2-15,-2 2-1 16,-3-4 0-16,-2 5-3 16,-1-2-1-16,-1 0-5 15,2-2-6-15,4-3-27 16,-4-1-64-16</inkml:trace>
  <inkml:trace contextRef="#ctx0" brushRef="#br0" timeOffset="423304.4158">22171 14502 56 0,'0'0'46'0,"0"0"-42"16,0 0-2-16,0 0-1 16,0 0 3-16,0 0-4 15,2 0 0-15,5 0 0 0,3 3 0 16,3-3-4-16,3 0-9 15,2 0-7-15,3 0-32 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07-01T05:09:11.19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3100 8025 120 0,'-3'4'79'16,"-1"-1"-54"-16,-1-3 16 16,5 0 9-16,0 0-11 15,0 3 3-15,-3-3-7 16,3 0-10-16,0 0-3 16,0 3-5-16,0-2-4 0,0 2-3 15,0 0-2-15,0 3-1 16,0 7-3-16,12 4 4 15,0 3-4-15,0-1-3 16,6-1-1-16,-3 0-2 16,-2 3-1-16,4-1-2 15,-6 3-11-15,0-3-8 16,-2 0-17-16,1-5-43 16,-1-11-84-16</inkml:trace>
  <inkml:trace contextRef="#ctx0" brushRef="#br0" timeOffset="222.7889">3407 7929 322 0,'0'21'41'16,"0"8"-25"-16,0 4 23 15,-3-3-16-15,-4-1-16 16,1 0-6-16,0-5-1 16,-3-1-1-16,-3 6-13 15,-3 1-45-15,2 0-111 16</inkml:trace>
  <inkml:trace contextRef="#ctx0" brushRef="#br0" timeOffset="471.1191">3057 8567 229 0,'0'0'61'15,"0"0"-45"-15,1 0-16 16,17-7 19-16,10-12 6 16,8-5 11-16,3-3-4 15,10-5-4-15,-1-5-8 16,1-2-3-16,-4 2-9 0,-8 5-2 15,-4 5-6 1,-12 7-1-16,-6 10-2 0,-9 4-7 16,-6 6-17-16,0 0-30 15,0 30-98-15</inkml:trace>
  <inkml:trace contextRef="#ctx0" brushRef="#br0" timeOffset="696.6764">3115 8914 235 0,'0'0'68'0,"0"0"-53"15,9 0-15-15,13-14 21 16,11-12 5-16,7-5-8 16,5-7-5-16,10-6 4 0,-1-2 2 15,-5 3-1-15,-8 4-10 16,-13 12-8-16,-10 7-2 15,-14 10-8-15,-4 1-7 16,-1 6-33-16,-29 3-199 16</inkml:trace>
  <inkml:trace contextRef="#ctx0" brushRef="#br0" timeOffset="876.3276">3185 8537 209 0,'6'13'5'0,"15"16"26"0,9 14 16 16,-5 7-12-16,-1 10-5 16,-9-4 1-16,1-4-16 15,-5-12-15-15,-5-13-1 16,4-12-12-16,-4-13-21 16,-3-2-76-16</inkml:trace>
  <inkml:trace contextRef="#ctx0" brushRef="#br0" timeOffset="1049.1681">3449 8596 160 0,'15'64'47'0,"3"1"1"0,1-5 15 16,1-9-29-1,-1-10-18-15,0-5-12 0,-2-9-4 16,-1-7-7-16,-7-10-9 15,-3-10-61-15</inkml:trace>
  <inkml:trace contextRef="#ctx0" brushRef="#br0" timeOffset="1272.6037">3825 8005 250 0,'0'30'127'0,"0"22"-124"0,-12 14 13 16,-6 10 1-16,-3 5-10 15,5-6-2-15,4-12-5 16,3-16 0-16,6-18-8 16,3-16-13-16,0-13-16 15,9-6-57-15,12-28-22 16</inkml:trace>
  <inkml:trace contextRef="#ctx0" brushRef="#br0" timeOffset="1590.5479">3931 8342 96 0,'0'48'102'0,"0"9"-23"16,-12 2-30-16,-3 0-15 16,-1-1-15-16,-1-6-4 0,1-5-8 15,2-12-5-15,4-14-2 16,7-11-7-16,3-10-17 15,0-11-51-15,7-20-30 16,10-7 32-16,10 2 43 16,-2 10 30-16,-1 13 1 15,-3 13 14-15,0 0 0 16,-2 20 9-16,-1 12 7 16,-2 4 8-16,-2 1 1 15,-2 2-10-15,4-5-4 16,-5-2-10-16,2-8 5 15,-1-7-9-15,-4-7-12 0,-1-7-5 16,-4-3-14-16,0-10-47 16,3-23-38-16</inkml:trace>
  <inkml:trace contextRef="#ctx0" brushRef="#br0" timeOffset="1747.2862">4192 8129 68 0,'18'-1'64'0,"3"1"-55"15,4 0 5-15,-4 5-14 16,0 8-5-16,-9 1-12 16,-3 3-17-16</inkml:trace>
  <inkml:trace contextRef="#ctx0" brushRef="#br0" timeOffset="2169.6764">4207 8506 158 0,'9'0'12'16,"16"-9"33"-16,5-5-2 16,9-5 2-16,0-7-8 15,5-2-2-15,-2-4-8 16,-3-1-2-16,-6 1-13 15,-6 8-12-15,-8 5 0 16,-10 8-2-16,-6 5-5 0,0 3 3 16,-3 3 4-16,0 0-3 15,0 3-13-15,-9 10 9 16,3 10 3-16,0-1 4 16,6 6 1-16,0 5 1 15,0 1-1-15,15 5 2 16,6 2-1-16,4 4 3 15,1 3 1-15,4 3-2 16,-2 5 2-16,-4 0-3 16,-2-3 8-16,-10-4 3 15,0-6-1-15,-9-4 4 16,-3 1-1-16,0-3-3 16,-2-1-5-16,-17 3-6 0,-9-3-2 15,-5-5-9-15,-12-5-20 16,-4-9-43-16,-3-11-157 15</inkml:trace>
  <inkml:trace contextRef="#ctx0" brushRef="#br0" timeOffset="6094.3983">2300 9036 386 0,'11'2'0'0,"-2"-1"-6"15,-9-1 6-15,0 0 9 16,0 0-1-16,1 3-3 16,1-3 3-16,2 0-1 15,8 0-5-15,6 0 6 16,6 0-3-16,4-10 0 0,2-4-2 15,3-5-2-15,3-7-1 16,1-4-4-16,-3-6-2 16,5-5-16-16,0 3-32 15,1 1-123-15</inkml:trace>
  <inkml:trace contextRef="#ctx0" brushRef="#br0" timeOffset="6567.0774">2882 10397 258 0,'0'0'37'0,"0"0"-33"15,0 0 8-15,0 0-1 16,6 0-5-16,6 0 0 16,9-17 17-16,7-6 6 15,5-6-7-15,3-5-12 16,4 0-10-16,2-4-2 15,-2 4-15-15,2 2-13 16,-2 2-48-16,-4 3-210 0</inkml:trace>
  <inkml:trace contextRef="#ctx0" brushRef="#br0" timeOffset="9423.5838">3634 10281 303 0,'0'-7'27'0,"0"4"-20"16,0 3 9-16,0 0 14 16,0 0-9-16,3 0-3 15,-3 0-9-15,3 0-4 0,0 0-4 16,4 0-1-16,4 13 0 15,1 7 3-15,7 12 7 16,-2 8-1-16,-1 3-3 16,-1 0 2-16,-3-4-6 15,-3-5 1-15,-3-1-2 16,-3-9-1-16,1-8 0 16,-1-6 1-16,-3-7 0 15,0-3 1-15,0 0-2 16,0 0 0-16,0 0 0 15,0-13 0-15,0-20-3 16,-3-10-1-16,-4-7 4 0,1 3 0 16,6 2 0-1,0 5-2-15,0 4 2 0,3 3 0 16,7 12 0-16,-4 10 0 16,2 4-1-16,-2 7-9 15,4 0-4-15,5 22 14 16,7 12 3-16,1 5 1 15,1 8 2-15,-2-5-4 16,-1-2 2-16,-6-7-3 16,1-10 0-16,-5-3 3 15,-5-11-3-15,-3-8-1 16,-3-1 0-16,0 0-1 16,0-7-5-16,3-23 6 15,1-12-1-15,-4-9 1 0,0-1 0 16,0 10 0-16,0 12 0 15,0 10 1-15,0 10-1 16,0 6 0-16,0 4-8 16,0 0-2-16,3 7 3 15,6 16 7-15,10 9 1 16,1 5 5-16,4 0-1 16,-5-4-2-16,-1-4-2 15,0-5 2-15,-6-7-3 16,-3-5 1-16,-2-5-1 15,-4-7 0-15,-3 0 0 0,0 0 0 16,0 0 1 0,0 0-1-16,0-19 0 0,0-15 6 15,-6-9-3-15,-7 3-3 16,1 1 1-16,6 6-1 16,3 9 0-16,3 5 0 15,0 5 1-15,4 7-1 16,1 4-5-16,7 3-5 15,1 0 9-15,7 4 1 16,5 16 1-16,5 3 1 16,-3 4 0-16,1-1 3 15,-1-3-5-15,-6-6 4 16,1 0-4-16,-4-4 2 16,-6-4-2-16,-1-3 0 0,-6-2-6 15,-2-4 0-15,-1 0-4 16,-2 0-27-16,3-3-56 15,0-13-145-15</inkml:trace>
  <inkml:trace contextRef="#ctx0" brushRef="#br0" timeOffset="10377.418">4484 10291 68 0,'0'0'43'0,"2"0"-26"15,4 0 4-15,0 0-4 16,0 0-6-16,4 0 8 16,-1 0 0-16,0 0-1 15,-1-4-2-15,-1-2 7 16,-4 5 2-16,0-2-11 15,0 0 3-15,-3 3-1 16,0 0-1-16,0 0-2 16,0 0 0-16,0 0-1 15,0 0-1-15,0 0 2 16,3 0-2-16,-3 0-3 0,0 0 0 16,0 0-3-1,0 0-2-15,0 0-1 0,0 0 0 16,0 0 1-16,0 0-2 15,0 0 3-15,0 0-4 16,0 0 1-16,0 0 0 16,0 0 2-16,0 0-2 15,0 0 2-15,0 0 1 16,3 0-4-16,-3 0 0 16,0 0 3-16,0 0-3 15,0 0-1-15,0 0 1 16,0 0 1-16,0 0-1 15,0 0 1-15,0 0 0 0,0 0 1 16,0 0 0 0,0 0-1-16,0 0 0 0,0 0 2 15,0 0 0-15,0 0 0 16,0-3 3-16,0 3 1 16,0-3 1-16,-6-4-8 15,-6 3 4-15,2-2-1 16,-1 4-3-16,-2 0 1 15,4 2-1-15,0 0 0 16,0 0 0-16,2 0-4 16,-4 4 3-16,5 12-1 15,3 1 0-15,0 6-1 16,3-2 2-16,0-2 1 16,6 1-2-16,11 0 1 0,2-2 0 15,6-4-4-15,-1-1 5 16,2-6-1-16,-1 0-2 15,-1-4 3-15,-2-3 1 16,-1 0-1-16,0-4 0 16,-5-12 0-16,-2-3 4 15,-5-5-2-15,-6-6 2 16,-3-2-3-16,0 2 1 16,-3-3 2-16,-17 4-3 15,-2 5-1-15,-5 4 1 16,-3 6-1-16,-1 5 0 15,7 6-3-15,0 3-4 16,3 0 6-16,5 0-1 0,-2 10-5 16,5 0-9-16,2 0-12 15,2 0-19-15,6-1-32 16,3-2-44-16,0-3-68 16</inkml:trace>
  <inkml:trace contextRef="#ctx0" brushRef="#br0" timeOffset="11865.1323">4920 10172 209 0,'0'0'42'16,"-3"0"2"-16,0 0-11 16,-1 0-1-16,-5-4-11 0,0-3-5 15,-3 2-4-15,3 2 9 16,0 1-3-16,1 2 8 15,1 0-21-15,-2 3 2 16,3 17-4-16,3 8-2 16,0 9-1-16,3 1-1 15,0-5 0-15,0-6 0 16,12-1-1-16,3-6 2 16,0-6-1-16,-3-6-3 15,1-6-3-15,1-2-1 16,-1 0 8-16,4-17 3 15,-1-16 4-15,2-10-4 16,-5-7-1-16,-5-6-1 0,-2-3 3 16,-6-4-3-16,0 3 0 15,-6-2 1-15,-11 2-2 16,1 4 1-16,-3 9-1 16,5 11 0-16,2 13 6 15,-1 7-2-15,7 5-3 16,-2 6 1-16,1 3 2 15,4 1-1-15,0 1-3 16,3 0 0-16,0 0 0 16,0 0-5-16,0 8 5 15,0 19-2-15,0 10 2 16,10 12 1-16,7 4 0 0,2-3 1 16,8-2-2-1,-3-4 0-15,3-5-3 0,4-5 3 16,-1-8-2-16,3-6 2 15,-2-6 1-15,-1-9 0 16,-3-4-1-16,1-1 0 16,-4 0 0-16,-2-13 0 15,-2-13 4-15,2-5-2 16,-7-5 1-16,0-3-2 16,-9 0 1-16,-6 2-1 15,0 0 2-15,-6 1-2 16,-15 3-1-16,-4 10 0 15,-1 7-1-15,1 6-2 16,1 10-2-16,2 0-3 0,5 6 8 16,-2 14-4-16,2 3-3 15,4 4 7-15,7-2 0 16,6 2 0-16,0 0-2 16,0 1 1-16,14-4 0 15,5 0 1-15,5-4 0 16,1-4 0-16,8-5 0 15,3-6 2-15,1-5-2 16,2 0 2-16,1-9 3 16,-1-14-1-16,-3-11 2 15,-5-8-2-15,-1-9-2 16,-8-7-1-16,-8-5-1 16,-4-4 0-16,-10-12-3 0,0-11 1 15,-13 2-8-15,-8 11 0 16,6 19 7-16,3 25 3 15,3 17 1-15,0 7-1 16,3 9 2-16,0 0-2 16,-1 4-2-16,-2 20-1 15,7 9 2-15,2 10 1 16,0 9 3-16,11 1-2 16,11 4 1-16,5-1 0 15,6-1 1-15,4-7 2 16,6-7-3-16,5-7-1 15,7-10-1-15,2-8-1 16,4-6-3-16,-6-8-6 0,-7-2-3 16,-9-3-18-16,-12-10-76 15,-11-1-122-15</inkml:trace>
  <inkml:trace contextRef="#ctx0" brushRef="#br0" timeOffset="12443.0462">4046 11269 48 0,'0'-4'72'15,"-3"4"-17"-15,0-3 1 16,3 3 0-16,-3 0 3 16,0 0-14-16,3 0-9 15,-3 0-9-15,0 0-7 16,1 7-9-16,-4 13-8 15,1 9-3-15,3 8 0 16,2 2 0-16,0 0-1 16,3-3 1-16,9-5 0 15,3-2-1-15,7-5 1 16,2-8-2-16,6 3 1 16,1-8-1-16,2-8 0 0,3-3-3 15,0 0-5-15,0-17-5 16,-5-13-8-16,2-9-24 15,-2-4-56-15,-4-6-154 16</inkml:trace>
  <inkml:trace contextRef="#ctx0" brushRef="#br0" timeOffset="12798.6835">4547 11235 262 0,'9'23'12'0,"3"4"-5"15,6-5 4-15,1-2-1 0,4-3-1 16,2-6-7-16,-1-1 3 16,-2-7 3-16,-5-3-8 15,2 0 1-15,-4-13 3 16,-3-11 7-16,-3-6-5 15,-6 1 3-15,-3-1-3 16,0 6 2-16,-3 4-1 16,-13 5 4-16,-4 4-1 15,-2 2-2-15,-5 5 1 16,5 4 7-16,-1 0-8 0,1 0-2 16,4 0-6-1,3 7-14-15,4 0-11 0,1 0-37 16,10-1-85-16</inkml:trace>
  <inkml:trace contextRef="#ctx0" brushRef="#br0" timeOffset="13910.2721">4786 11057 117 0,'15'20'84'16,"0"6"-25"-16,4-3-22 16,0 3-9-16,-5-5-14 0,2-1-6 15,-4-8 0-15,-7-2 0 16,1-6-2-16,-6-1-6 16,0-3 2-16,0 0 0 15,0 0 2-15,0 0 0 16,0-7-4-16,0-12-10 15,0-7 10-15,-3-8 2 16,3 5-2-16,0-1 2 16,0 10 1-16,6 6-1 15,4 7-2-15,-1 6-4 16,3 1 4-16,3 0 4 16,0 2 2-16,0 11 1 0,-3 1 4 15,1-1 3-15,-4-3-9 16,-3 0-2-16,-1-7 0 15,-5 0-3-15,1-3 1 16,-1 0 3-16,0 0-4 16,0-13-4-16,0-14 1 15,0-11 3-15,0-6-5 16,0 2-9-16,0 5 10 16,0 13 4-16,0 11-1 15,0 10 1-15,9 3-11 16,0 6 10-16,3 11 1 15,7 3 5-15,-5 4-5 16,5-4 3-16,2-5-2 16,0-1 1-16,0-7 0 0,4-5-1 15,-1-2 2-15,4 0 0 16,2-9-1-16,1-12-3 16,-1-11 1-16,-4-8-2 15,-1-2 0-15,-7-2-6 16,-6 9 4-16,-3 7 1 15,-2 12-4-15,-2 9 7 16,-5 4-1-16,0 3 1 16,0 0 0-16,0 0-1 15,0 10 2-15,0 7 1 16,3 6 2-16,3 0-2 0,7 6 2 16,2 1 4-16,6 0-4 15,0 6 3-15,0-2-3 16,4 1-2-16,-1-4 1 15,1-2 1-15,-2 1-3 16,2 0 5-16,-1-1-2 16,-2-2-3-16,-5 2 3 15,-1-8-4-15,-4-5 0 16,-1-6 0-16,-7-4 0 16,-1-6 0-16,0 0 0 15,-3 0 4-15,0 0-4 16,0-16-1-16,-21-10-10 15,-4-11 11-15,-5-12-2 0,-3-12 1 16,-1-8-4 0,1-3 2-16,6 0-5 0,9 6 7 15,5 9 1-15,8 8-1 16,5 12 1-16,0 13 1 16,0 9 0-16,0 10-2 15,0 5 0-15,0 0-5 16,0 0-4-16,5 10 10 15,8 11 3-15,2 9 4 16,3 3-5-16,-3 0 2 16,7 4-1-16,-5-2 5 15,-1 2-6-15,-7-3 1 16,-4-3 3-16,-5-3-5 16,0-2 1-16,0-7-2 0,-5-12-10 15,-7-7-21-15,2 0-80 16,-2-26-178-16</inkml:trace>
  <inkml:trace contextRef="#ctx0" brushRef="#br0" timeOffset="14384.376">5605 10439 210 0,'6'24'17'15,"4"9"-4"-15,4 2 12 16,1 3 12-16,7 1-19 0,5-3 9 16,3 0-9-1,1-2 0-15,-1-5 1 0,1-10-4 16,-1-5-11-16,-3-7 1 16,-2-7-5-16,-5 0 1 15,-1-16-1-15,-4-11-1 16,-6-9 1-16,-3-4 4 15,-6-7-4-15,0 2-1 16,-15 2 1-16,-9 7 1 16,-1 6-1-16,-2 12-3 15,3 6 3-15,2 8 3 16,4 4 2-16,0 0-2 0,6 17 0 16,6 6 0-1,3 1 2-15,3 4-2 0,0-1-3 16,9 3 2-16,10-1-2 15,4-2 2-15,5-3-1 16,-1-2 0-16,1-5 0 16,-4-4-1-16,0-6 0 15,-9-4-2-15,1-3-2 16,-7 0-10-16,-4-16-17 16,-2-12-76-16</inkml:trace>
  <inkml:trace contextRef="#ctx0" brushRef="#br0" timeOffset="14585.0899">5997 10445 0 0,'14'17'162'0,"8"3"-125"16,5 1 2-16,1-2-6 15,2-2-12-15,3-5 3 16,1-4-8-16,-1-5-2 15,0-3 3-15,0 0-16 16,-8-7-1-16,-1-7-19 16,-6-5-29-16,-5-4-105 15</inkml:trace>
  <inkml:trace contextRef="#ctx0" brushRef="#br0" timeOffset="14794.3483">6235 10242 320 0,'-11'22'24'16,"2"14"-24"-16,3 4 16 15,2 7 2-15,1 5 6 16,3 2-4-16,0 4-6 16,0-1-3-16,0-4-11 15,0-10-3-15,3-13-9 16,1-17-24-16,2-5-47 15,-3-8-143-15</inkml:trace>
  <inkml:trace contextRef="#ctx0" brushRef="#br0" timeOffset="14996.6628">6418 10357 283 0,'6'26'45'0,"3"3"-38"16,3 1 8-16,4 0-2 16,-2-3-11-16,2-8-2 15,-4-6-2-15,-4-9-13 16,-4-4-28-16,-4-3-74 0,0-18-71 16</inkml:trace>
  <inkml:trace contextRef="#ctx0" brushRef="#br0" timeOffset="15148.622">6205 10099 317 0,'0'0'0'16,"0"0"-27"-16,10 0 22 15,7 0-38-15,2 0-149 16</inkml:trace>
  <inkml:trace contextRef="#ctx0" brushRef="#br0" timeOffset="15365.026">6397 10109 192 0,'15'0'7'0,"6"-4"12"15,4-16 28-15,8-5 5 16,3-5 0-16,6-1-22 16,-2 3-29-16,-6 4-1 15,-11 1-15-15,-7 9-1 16,-10 1-30-16,-6 6-140 16</inkml:trace>
  <inkml:trace contextRef="#ctx0" brushRef="#br0" timeOffset="15567.8428">6460 9875 258 0,'0'19'39'16,"18"11"-35"-16,12 10 27 16,4 6 4-16,6 4-3 15,-1-1-6-15,0-9-15 16,-5-7-10-16,-4-10-1 15,-9-10-3-15,-5-10-18 16,-10-3-20-16,-3-19-108 0</inkml:trace>
  <inkml:trace contextRef="#ctx0" brushRef="#br0" timeOffset="15761.1603">6718 9831 210 0,'16'20'25'16,"4"7"22"-16,10 2-2 16,-2 4-5-16,2-2-13 15,1-5-16-15,-1-3-7 16,-3-3-4-16,1-10-2 0,-7-7-11 16,-3-3-22-1,-2-13-67-15</inkml:trace>
  <inkml:trace contextRef="#ctx0" brushRef="#br0" timeOffset="15994.5428">7027 9659 369 0,'0'17'7'15,"3"7"2"-15,3 11 13 16,1 5-4-16,2 0-5 15,2 13 1-15,-1 0 3 16,2 9-2-16,0 5-6 16,-2 2-7-16,-2 0-2 0,-5-3-6 15,-3-9-5-15,0-11-13 16,0-10-43-16,-9-7-110 16</inkml:trace>
  <inkml:trace contextRef="#ctx0" brushRef="#br0" timeOffset="18079.5986">2472 13469 106 0,'0'-4'163'0,"0"4"-130"15,0 0-9-15,0 0 3 16,0 0-4-16,0 0-6 15,3 0-5-15,-3 0 6 16,0 0-5-16,3 0-3 16,-3 0-4-16,7 0-6 15,2 0 2-15,9 0-1 16,9 0 6-16,10 4-2 0,2-1 4 16,9-3-1-1,1 0-5-15,3 0-1 0,-1 0-2 16,-2 0 0-16,2 0-4 15,-5 0-1-15,3 0-12 16,-4 3-21-16,-6 4-56 16,-12-5-143-16</inkml:trace>
  <inkml:trace contextRef="#ctx0" brushRef="#br0" timeOffset="23749.695">3609 12982 280 0,'16'4'130'0,"-7"12"-130"16,-6 8 0-16,-3 18 3 16,0 15 5-16,9 12-8 15,1-26 6-15,1 4-2 16,5 2 0-16,4 1 4 15,2 2-2-15,0 0-3 16,-2-1-2-16,1-2 0 0,-5-6-1 16,-4-9 0-16,-3-8-7 15,-4-7 3-15,-2-5-8 16,-1-7-28-16,-2-4-35 16,0-3-75-16</inkml:trace>
  <inkml:trace contextRef="#ctx0" brushRef="#br0" timeOffset="24268.2598">3637 12947 134 0,'11'-3'55'15,"5"2"-49"-15,9-5 8 16,5 6 8-16,6 0 1 15,0 0-8-15,-2 0-6 16,2 10 2-16,-3 2 1 16,-3 1 2-16,-8 4-1 15,-9 3-1-15,-7 7 7 16,-6 8 3-16,-3 3 2 16,-16 7-13-16,-11 2-5 15,3-5-3-15,2-8-2 0,7-11 5 16,3-7-3-1,6-9-2-15,6-4-1 0,3-3 0 16,0 0-1-16,0 0-15 16,3 0-10-16,16 0 22 15,7 0 4-15,8 0 4 16,5 0-1-16,-3 3 1 16,-5 4-3-16,-1 0 1 15,-8 6 0-15,-7 4 1 16,-7-1 2-16,-1 7 3 15,-7 7 8-15,0 7-5 16,-3 1-3-16,-18-1-1 16,-7-4 0-16,-5 0-2 15,0-3-3-15,2-7-2 16,4-6 0-16,8-4-1 16,8-7-9-16,7-2-27 0,4-4-43 15,0-7-99-15</inkml:trace>
  <inkml:trace contextRef="#ctx0" brushRef="#br0" timeOffset="24560.7479">4213 12993 178 0,'3'23'56'16,"6"9"-42"-16,4 8 16 0,5 4-4 16,0-5-11-16,3 1 0 15,3-1-7-15,3 1-3 16,-2-4 0-16,2 1 2 16,-2-2-7-16,-2-1 0 15,-1-1 2-15,-6 0-2 16,-5-3 0-16,-8-4-6 15,0-12-10-15,-3-9-46 16,0-5-46-16</inkml:trace>
  <inkml:trace contextRef="#ctx0" brushRef="#br0" timeOffset="24912.2493">4210 12993 306 0,'0'0'22'0,"0"0"-20"16,0 0-1-16,0-10 1 16,9-1 7-16,10-2 4 15,11-3 8-15,1 6-4 16,2 3-6-16,6 4-6 16,-3 3-1-16,0 0 0 15,-2 7-2-15,-7 7 6 16,-2 4 0-16,-7 3 0 15,-9 5 1-15,-6 4 4 0,-3 3 2 16,0 4-6-16,-19 5-3 16,-7 1-4-16,-9 0 2 15,-4 0-3-15,0-9 1 16,3-9-4-16,6-5 2 16,8-7-10-16,11-9-7 15,10-4-20-15,1 0-48 16,1-10-166-16</inkml:trace>
  <inkml:trace contextRef="#ctx0" brushRef="#br0" timeOffset="217318.037">3995 6598 208 0,'-22'9'40'0,"4"-8"-24"16,6-1-2-16,9 0 24 15,3 0-1-15,0 0-10 16,0 3-7-16,0-3-7 16,0 0 1-16,0 0-12 15,0 0-2-15,0 0 0 16,0 0-4-16,9 0 2 15,19-10 2-15,17-7 7 0,9-4-1 16,7-2-2 0,2 1-1-16,-5 0-2 0,-6 3 0 15,-3-1-1-15,-4-1 1 16,4-2-2-16,-4 1 0 16,1 1 1-16,-7 2 0 15,-6 5 0-15,-11 4-4 16,-7 6-2-16,-9 1-3 15,-3 3-13-15,-3 0 2 16,0 0-25-16,-6 0-120 16</inkml:trace>
  <inkml:trace contextRef="#ctx0" brushRef="#br0" timeOffset="217641.8592">4258 6293 222 0,'0'14'6'0,"0"10"-6"16,13 8 17-16,2 2-2 15,3 2-5-15,3 1 3 16,3-5 5-16,1 2-7 15,2-2-3-15,3-2 3 16,-2-1-4-16,2-2-1 0,1 2-3 16,-1-2 0-1,-3-3-1-15,-6-2-2 0,-2-6-2 16,-8-5-3-16,-1-5-6 16,-10-5-8-16,0-1-43 15,0 0-96-15</inkml:trace>
  <inkml:trace contextRef="#ctx0" brushRef="#br0" timeOffset="218018.9757">4380 6271 264 0,'0'4'0'0,"0"-1"-6"16,18 1 6-16,4-2 6 16,14-2-2-16,6 0 6 15,7 0 0-15,-1-7 0 16,1-2-5-16,-4-1 2 16,-5 3-5-16,-7 1 2 15,-9 2-2-15,0 3 0 16,-11 1-2-16,-4 0 0 15,-3 7 0-15,-6 14 7 16,0 11 7-16,0 12 10 16,-9 7-11-16,-12 7-4 0,-7 1-8 15,-2 1-1-15,-4-1-5 16,4-6-5-16,0-5-19 16,8-10-28-16,4-9-77 15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07-01T05:12:55.55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3425 2050 256 0,'2'0'22'0,"1"0"-19"16,-3 0 17-16,0 0 10 15,3 0-14-15,-3 0 0 16,0 0-2-16,0 0 5 16,4 0-3-16,-4 0-3 15,0 0-4-15,0 0-4 16,0 0 1-16,0 0-2 16,0 0 0-16,0 0-4 15,0 0-4-15,0 3 3 16,6 3-4-16,-3 1 5 0,6 1-2 15,-1-1 2 1,0-1-2-16,-3-4 0 0,-2 0 1 16,0-2-6-16,-3 0 1 15,0 0 2-15,0 0 4 16,0 0 3-16,0 0 1 16,0 0 0-16,0 0-3 15,0 0 5-15,-8 0-6 16,-5 1 0-16,1 5-2 15,-4 5 1-15,-1 6-10 16,1 3 9-16,4 3 1 16,1-1-3-16,4-4 1 0,4-2 0 15,0-6 2 1,3-4-4-16,0-2 5 0,0-4-3 16,0 0-6-16,9 0-7 15,3 0 9-15,0 0 7 16,1-8 2-16,-2-4-2 15,-5 1 1-15,-3 1 4 16,-3 1-1-16,0 2 1 16,0 1-4-16,0 2 1 15,0 2-2-15,-3 0 0 16,1 2 2-16,1 0 3 16,1 0-4-16,0 0-1 15,0 0-3-15,0 0-8 16,0 4-2-16,0 6 10 15,3-1-1-15,7-2-2 0,2-4-3 16,0-3 6-16,-3 0 3 16,-3 0 1-16,-6 0-1 15,0 0 3-15,0-6 11 16,0-4-9-16,-8-1-5 16,-8 1-1-16,1 3-2 15,-3 3 3-15,-1 4 1 16,1 0-1-16,5 3-4 15,-1 11 2-15,2 1-5 16,3-1 4-16,6-4 1 16,3-3-1-16,0-4-7 15,0-1-5-15,3-1 2 0,9-1 1 16,6 0 8-16,3-11 4 16,-2-8 0-16,-4 2-1 15,-7 5 1-15,-5 5 1 16,-3 4-1-16,0 0 0 15,-3 2-3-15,-5 1-9 16,-4 0 12-16,-1 0-4 16,7 5-2-16,-3 4 2 15,4-1-10-15,4-1-16 16,1 0-35-16,0-4-42 16</inkml:trace>
  <inkml:trace contextRef="#ctx0" brushRef="#br0" timeOffset="2266.1193">4420 1662 124 0,'0'0'59'0,"0"0"-35"16,0 0 17-16,0 0-1 16,0 0-12-16,0 0-14 15,0 0-3-15,6 0-3 16,5-2-8-16,11 0-4 15,17-5 4-15,10-10 7 16,12-6 0-16,2-8 2 16,-2-1-8-16,-3 1 1 15,-7 5-2-15,-8 6-2 16,-13 8-4-16,-15 5-10 16,-9 4-16-16,-6 3-61 15</inkml:trace>
  <inkml:trace contextRef="#ctx0" brushRef="#br0" timeOffset="2587.9937">4692 1418 139 0,'0'0'0'16,"0"6"5"-16,0 21-2 15,-3 17 40-15,-3 13-13 16,-3 2-19-16,-3 0 1 15,0-8-2-15,0-4 1 16,2-6 2-16,7-8-3 16,1-3-2-16,2-3-5 15,0 0-3-15,11-5-4 16,11-4-5-16,8-7 1 0,6-8 8 16,7-3 11-16,2-7-5 15,4-16 1-15,-7-3-4 16,-6 1-2-16,-11 1-1 15,-12 1-3-15,-7 1-9 16,-6 0-20-16,-6-3-51 16,-16 4-34-16</inkml:trace>
  <inkml:trace contextRef="#ctx0" brushRef="#br0" timeOffset="2777.2545">4816 1744 24 0,'-15'19'18'0,"-3"4"2"15,9 4 4-15,3 5-6 16,6 4-5-16,0 2 0 15,0 3 0-15,12 0 2 0,4-2-2 16,-2-1 5-16,-1-4 1 16,-4-4-9-16,0-6-6 15,-4-6-4-15,-2-5 0 16,-3-3-6-16,0-2-5 16,-3-1 2-16,-14-1-38 15,-7-3-52-15</inkml:trace>
  <inkml:trace contextRef="#ctx0" brushRef="#br0" timeOffset="2918.9671">4716 2224 58 0,'-2'-3'41'0,"2"0"-31"16,2-3 1-16,20-4-11 15,5-7 13-15,7-2 6 0,2-2-1 16,-3 2 4-16,-2 1-7 16,-7 2-15-16,-6 1 0 15,-9 1-12-15,-6 3-13 16,-3 2-60-16</inkml:trace>
  <inkml:trace contextRef="#ctx0" brushRef="#br0" timeOffset="3157.9223">4547 2221 86 0,'6'30'7'16,"16"2"12"-16,1-1 12 15,2-4-2-15,5-4-9 16,0-4 0-16,9-3 1 0,2-5-7 16,3-7 8-16,2-2-11 15,-1-2-1-15,-2 0-10 16,-3-12-9-16,-4-6 8 16,0-6-4-16,0-7-6 15,-3-4-18-15,1-5-34 16</inkml:trace>
  <inkml:trace contextRef="#ctx0" brushRef="#br0" timeOffset="3534.2983">5893 1670 243 0,'0'0'0'0,"7"0"-5"16,13 0 5-16,8-12 16 16,5-4-2-16,3-2 3 15,4-2-14-15,-4 3 1 16,-5 0 7-16,-1 2-11 16,-8-1 0-16,-2-1-9 15,-7 0-21-15,-7 2-32 16</inkml:trace>
  <inkml:trace contextRef="#ctx0" brushRef="#br0" timeOffset="3916.8631">6081 1484 47 0,'7'64'66'0,"4"9"-14"16,1 3 14-16,1-1-27 15,1-3-11-15,-1-2-2 16,2-2-16-16,-2-1-2 16,-2-5 0-16,-5-7-6 15,0-10-2-15,-3-12 0 16,-3-11-6-16,0-10 1 16,0-3-1-16,-12-6 2 15,-9-3-14-15,-6 0-20 16,0-3-12-16,-3-14 20 0,8-1 30 15,1 1 1 1,6 0 8-16,5 1 1 0,7-4-3 16,3-5 12-16,0-1 1 15,19-6-14-15,5 0-4 16,9 0-1-16,1-2 4 16,8 0-5-16,-2-3 0 15,-1 1-3-15,0-3-28 16,-5-2-44-16</inkml:trace>
  <inkml:trace contextRef="#ctx0" brushRef="#br0" timeOffset="4095.8083">6591 1220 185 0,'0'0'0'0,"3"0"0"16,8 4 13-16,2 6 0 15,2 3-7-15,0 4-6 16,-6 3-1-16,-9 5-3 16,0 5-3-16,-17 2-66 15</inkml:trace>
  <inkml:trace contextRef="#ctx0" brushRef="#br0" timeOffset="5138.2601">6372 1655 75 0,'3'0'0'0,"22"0"0"0,8-3 14 16,12-19 10-16,10-5-5 16,3-3-10-16,-4 1 3 15,-11 2-3-15,-13 8-5 16,-11 8-4-16,-16 7 0 16,-3 4-6-16,-9 5 5 15,-19 24 1-15,-12 9 4 16,1 8 2-16,0 1 13 15,11-3-13-15,4-8 1 16,9-5 1-16,8-7 1 16,7-6 0-16,0-7-9 15,4-6 0-15,14-5-7 0,15 0 7 16,6-16 11-16,10-13 12 16,0-4-22-16,-1 3 6 15,-9 1 0-15,-8 9-4 16,-10 6-3-16,-8 9 5 15,-10 5-5-15,-3 0 0 16,0 1 10-16,-16 20 5 16,-17 12-7-16,-9 6-7 15,-7 4-1-15,-3-4 0 16,4 1-5-16,6-3 5 16,2-5 4-16,13-1-3 15,12-6-1-15,6-5-1 16,5-6 0-16,4-5-2 15,0-4-8-15,13-5 1 16,14 0 6-16,9-3 4 0,9-19 10 16,7-5 1-16,3-5-5 15,-3-2-4-15,-7 3-2 16,-9 2 0-16,-11 8-6 16,-7 4 3-16,-15 6-8 15,-3 6 6-15,0 3-16 16,-7 2-27-16,-7 6 40 15,-5 18 7-15,1 8 1 16,0 6 2-16,6 6 0 16,2 1 4-16,10-1 5 15,0-3-8-15,4-3 1 16,11-4 3-16,9-2-5 0,-2-4 2 16,4-3 1-16,2-6-2 15,2-6-1-15,-2-8-2 16,-4-5-8-16,1-4 1 15,-1-22-5-15,-4-11 4 16,-4-9-36-16,-4-4-16 16,-6 1-8-16,-6 4 29 15,0 14 39-15,0 9 37 16,-3 11-26-16,-3 9 18 16,-6 2 18-16,-6 17-26 15,-4 16-15-15,-8 9 8 16,-1 3 1-16,1-1-4 15,4-3-5-15,1-2-3 0,-5-3-1 16,0-5-1-16,-4-4-1 16,-2-5 0-16,2-6-3 15,1-6-2-15,5-9-3 16,2-1-2-16,7-3 3 16,7-12 3-16,5-5-5 15,7-1 5-15,0-1 4 16,16-1 3-16,14-3 2 15,1 0 6-15,5 1-11 16,3 0 5-16,-3 2-5 16,5 2 7-16,-2 2 0 15,7 0 4-15,-4 2-7 0,0 0-4 16,-2-1-8-16,-4 0-14 16,-3-2-27-16</inkml:trace>
  <inkml:trace contextRef="#ctx0" brushRef="#br0" timeOffset="5370.1357">7634 1313 245 0,'9'14'5'16,"7"6"-7"-16,-2 0 2 0,-5 4-8 16,-2 1 2-16,-4 1 3 15,-3 1-6-15,0 1-32 16,-10 3-38-16</inkml:trace>
  <inkml:trace contextRef="#ctx0" brushRef="#br0" timeOffset="5955.8773">7497 1755 38 0,'0'0'74'0,"0"0"-74"16,7-2 0-16,13-13 13 0,5-3 7 15,11-2-8 1,-3-1 0-16,1 4-8 0,-4 4 15 16,-6 6-19-16,-5 4 0 15,-7 3-6-15,-2 3 6 16,-2 20 16-16,-2 9 2 15,0 9-7-15,-3 6-1 16,-3 3-6-16,0 0-2 16,0-2 0-16,0-3-2 15,0-3 0-15,0-2 4 16,-9-4-4-16,3-7 0 16,-6-8 0-16,3-7 0 15,3-5 1-15,-6-5 0 16,2-4 2-16,-1 0-3 15,-5-7-3-15,4-13-1 0,-3-4-5 16,6-3-2-16,3 2 11 16,6 1 13-16,0 3-8 15,0 2-4-15,15 2-1 16,3 5 0-16,1 2-1 16,1 6 0-16,-1 4-5 15,0 0 5-15,-2 4 1 16,-4 16 0-16,-4 8 8 15,-9 13 1-15,0 5 1 16,-9 4-7-16,-10 0 0 16,-2-4 0-16,6-8 1 15,0-6-3-15,6-8 2 0,6-7 1 16,3-4-2-16,0-2-2 16,11-2 1-16,14-4 5 15,14-5-2-15,13 0-4 16,6-21-4-16,5-13-11 15,-2-12 15-15,-3-6-21 16,-3-4-43-16,-5-3-25 16</inkml:trace>
  <inkml:trace contextRef="#ctx0" brushRef="#br0" timeOffset="6120.1794">8393 1676 60 0,'0'30'52'16,"5"1"-45"-16,1-5-7 16,6-7 1-16,1-6-1 15,7-10 0-15,2-3-16 16,8-9-21-16</inkml:trace>
  <inkml:trace contextRef="#ctx0" brushRef="#br0" timeOffset="6328.9611">8822 1596 1 0,'0'37'155'15,"-3"7"-142"-15,-8 5 4 16,-8 0 32-16,1-1-6 0,-3 0-11 16,-4 0-12-16,-5-1-13 15,-3 0-5-15,-9 0-2 16,-4-4-2-16,-2-1-7 15,-1-9-8-15,4-6-13 16,6-8-18-16,8-11-64 16</inkml:trace>
  <inkml:trace contextRef="#ctx0" brushRef="#br0" timeOffset="6540.3031">8501 2013 56 0,'16'2'38'16,"7"10"0"-16,2 4-17 16,5 3 8-16,1-1-2 15,5-2 5-15,7-1-12 16,-4-3-17-16,0-3-3 16,0-3-8-16,-4-5-15 15,4-1-16-15,0 0-10 16,7 0-91-16</inkml:trace>
  <inkml:trace contextRef="#ctx0" brushRef="#br0" timeOffset="6690.3203">9410 2125 140 0,'10'6'13'15,"2"-1"-13"-15,-2 0-16 16,2-1 4-16,-4-1 4 15,2 1-14-15,-1-1-25 16</inkml:trace>
  <inkml:trace contextRef="#ctx0" brushRef="#br0" timeOffset="7740.3379">3585 3824 89 0,'0'6'6'15,"0"2"13"-15,0 4 10 0,4-3-14 16,-1-2 0-16,0 0 13 16,5 2-9-16,-1-2-1 15,-2-1-6-15,2-1 2 16,-1-3-13-16,-3-1-1 15,-3-1 2-15,3 0-2 16,0 0 2-16,-3 0 1 16,0 0 10-16,0 0-4 15,0 0 0-15,0-7 20 16,0-6-16-16,0-1 1 16,3 1-12-16,-3 7 9 15,0 5-5-15,0 1-6 16,0 0-2-16,0 0 2 0,0 0 9 15,-3 3-7-15,-6 8-4 16,3-1 4-16,-1 0-4 16,7-4 2-16,0-2-10 15,0-4-1-15,0 0-1 16,7 0-9-16,5-1-4 16,4-15 24-16,-2-5 2 15,-2 3 2-15,-9 2 1 16,-3 3-2-16,0 8 1 15,0 2-3-15,-3 3-5 16,-6 0 5-16,-2 0 0 16,1 3-7-16,1 5-7 0,0 4-6 15,3-4-34 1,2-2-39-16</inkml:trace>
  <inkml:trace contextRef="#ctx0" brushRef="#br0" timeOffset="9090.0828">4744 3192 145 0,'3'0'0'15,"-3"0"0"-15,0 6 15 16,3 20 4-16,3 8 0 16,0 13 16-16,-6 8-12 15,0 6-7-15,0 3 0 16,0 0-5-16,-9-1-6 0,-3-4-5 15,0-5-1 1,2-12-8-16,5-12-16 0,4-14-20 16,1-15-55-16</inkml:trace>
  <inkml:trace contextRef="#ctx0" brushRef="#br0" timeOffset="9240.2725">4868 3456 50 0,'19'-5'25'0,"1"1"-6"16,2 4 7-16,-4 0-26 15,0 0-1-15,-2 2-12 16,-5 5-11-16</inkml:trace>
  <inkml:trace contextRef="#ctx0" brushRef="#br0" timeOffset="9427.9133">4929 3574 181 0,'0'14'3'15,"0"6"-3"-15,0 1 14 16,0-1-4-16,0-3-6 16,8-5-1-16,2 1-3 0,-1-6-3 15,0-3 0 1,1-4-21-16,4 0-4 0,1-17-50 15</inkml:trace>
  <inkml:trace contextRef="#ctx0" brushRef="#br0" timeOffset="9779.9348">5266 3178 96 0,'-3'29'31'15,"-13"15"38"-15,-5 15-34 16,-6 5-17-16,0-5-13 16,2-7-1-16,8-12 0 15,1-9-4-15,7-10 0 0,3-10-2 16,6-7-7-16,0-4-2 16,0 0-43-16,3-15-8 15,17-10 55-15,-1-5 4 16,3-1 3-16,-2 6 10 15,-4 8 4-15,-4 7-2 16,0 7-12-16,-3 3 3 16,-3 0 13-16,3 0-7 15,1 0 2-15,-2 0-6 16,-2 0-5-16,-3 3-5 16,0 4-14-16,-3 1 12 15,0 2-57-15</inkml:trace>
  <inkml:trace contextRef="#ctx0" brushRef="#br0" timeOffset="9878.3203">5260 3574 12 0,'0'10'2'16,"2"-2"-2"-16,2-2-10 16</inkml:trace>
  <inkml:trace contextRef="#ctx0" brushRef="#br0" timeOffset="10785.9478">5260 3574 127 0,'-104'107'17'16,"89"-86"-16"-16,-6 7 27 0,-4 2 26 16,-1 8-14-16,-5 6-9 15,-6 6-20-15,-2 0-4 16,3 3 3-16,5-4-5 15,1-5-5-15,6-8 1 16,6-9 0-16,5-11 0 16,8-9-2-16,5-4-2 15,0-3-5-15,0 0-16 16,0-9-24-16,8-18 29 16,11-8 16-16,5-4 3 0,0 4-3 15,0 10 3 1,-2 11 2-16,-4 10-2 0,-6 4-7 15,0 10 3-15,-5 19 4 16,-4 11 19-16,-3 6-10 16,0 1-4-16,0-6-1 15,0-6 0-15,-7-9-1 16,4-8-3-16,3-7 1 16,-3-7 0-16,3-2 1 15,0-2-2-15,0 0-8 16,0 0-11-16,0-14 19 15,16-7 10-15,4-5-1 16,10-2-1-16,1 0-8 16,6-2 0-16,-1 2 1 15,3 0 6-15,1 0-3 0,3-1 5 16,2 3 3-16,1 0-6 16,-4 1-5-16,-6 2 4 15,-9 3-5-15,-5 4-1 16,-10 3-2-16,0 3-3 15,-9 0-6-15,-3 3 3 16,0-2-11-16,-6-1-50 16,-12 2-19-16,-1 0 59 15,-5 1 30-15,6 4 4 16,3 2 9-16,3 1 0 16,6 0 22-16,3 0-23 15,0 11-8-15,0 5-3 0,3 8 4 16,0 8 4-16,9 6 4 15,11 7 3-15,2 5 2 16,5 5 10-16,-2-4-12 16,-4 2-3-16,-3-5 0 15,-2-3 3-15,-5-6-10 16,-5-6-4-16,-3-8-2 16,-3-5 3-16,0-4-3 15,-3-4 0-15,-17-2 0 16,-5-4-1-16,-5-3 1 15,2-3-2-15,-2 0 1 16,3-5 1-16,5-4-1 16,10-3 1-16,7-2-21 15,5-3 16-15,0-6 5 16,17 1 4-16,11-6-4 0,5-1-4 16,3 4 4-16,4 1-2 15,-4 0-32-15,-5 3-80 16</inkml:trace>
  <inkml:trace contextRef="#ctx0" brushRef="#br0" timeOffset="11857.7782">6279 3333 211 0,'-1'1'0'0,"1"6"-8"16,0 9 8-16,0 12 11 15,6 8 9-15,10 7-1 16,-1-2-5-16,3-6-1 0,0-7-8 16,-2-5 1-16,-5-8-5 15,-2-5-1-15,-2-5-7 16,-4-5 2-16,0 0-10 15,0-3-2-15,0-19-42 16,3-6 35-16,-3-8-21 16,-1-5 27-16,-2-1 5 15,0-2 3-15,0 9 10 16,0 5 6-16,1 9 14 16,8 5-8-16,3 2-1 15,0 1-5-15,6 3-6 16,4 2 10-16,-2 4-4 0,-1 4 2 15,-3 0-3-15,-5 0-3 16,-2 20 8-16,-6 11 1 16,-3 11 20-16,-3 7-6 15,-17 1-17-15,-2-8-3 16,4-7 0-16,6-12-1 16,6-9-3-16,-1-6 2 15,7-6-3-15,0-2-1 16,0 0-13-16,10 0-2 15,14-3 2-15,3-14 14 16,10-3 0-16,-1 0-6 16,-3 5-4-16,-8 5-11 15,-10 7-8-15,-15 3-104 0</inkml:trace>
  <inkml:trace contextRef="#ctx0" brushRef="#br0" timeOffset="12375.6545">6276 3943 224 0,'0'5'0'0,"11"-4"-9"15,14-1 4-15,11-4 5 16,7-20 21-16,11-8-9 16,9-11 1-16,5-5-8 15,5 2 1-15,-7 4 7 0,-8 13-13 16,-19 14-3-16,-18 11-7 15,-12 4-4-15,-6 0 14 16,-3 20 7-16,0 16 4 16,-9 12-4-16,-15 7 3 15,-9 0-6-15,-4-6 1 16,1-3-3-16,3-7 1 16,0-4 0-16,14-6-2 15,3-7 1-15,10-9-2 16,6-5-2-16,0-7-6 15,0-1-9-15,22 0 5 16,14-2 12-16,19-9 5 16,6-1 1-16,5 6-5 15,1 3-1-15,-1 3 6 16,-5 0-6-16,-9 9 1 0,-6 8 0 16,-16 3 1-16,-9 4 1 15,-15 4 4-15,-6 5-3 16,-3 4 3-16,-21-1-2 15,-6-3-2-15,-10-1 0 16,-2-4 1-16,0-4 0 16,-4-5-4-16,4-11-4 15,8-8-8-15,10-3-22 16,11-28-51-16,13-17-101 16</inkml:trace>
  <inkml:trace contextRef="#ctx0" brushRef="#br0" timeOffset="12555.8225">7737 3259 165 0,'24'-11'60'0,"-12"11"-60"16,1 0 12-16,-7 11-11 15,-3 15 14-15,2 1-4 16,5-2-11-16,-1-8-22 15,3-4-61-15</inkml:trace>
  <inkml:trace contextRef="#ctx0" brushRef="#br0" timeOffset="13178.2863">7743 3695 283 0,'0'2'0'0,"12"-2"-11"15,10 0 9-15,7-13 2 16,11-8 2-16,3-3 14 16,5 3-9-16,-11 5-5 15,-7 8-1-15,-8 6-1 16,-5 2 1-16,-4 0 2 16,-1 19-2-16,-4 11 7 15,2 7 1-15,-1 12-6 0,0 3 2 16,0 0-1-16,3 2 1 15,-3-7-3-15,-3 2 0 16,-3-5 1-16,-3-5-2 16,0-10-1-16,0-6 0 15,0-9 1-15,-12-6-1 16,-6-5 0-16,-6-3 0 16,-3-3-12-16,-1-17 6 15,1-6 6-15,8 1-10 16,5-1-6-16,5 5 16 15,9 7-1-15,0 1 1 16,3 5-12-16,20 1 7 16,5 0 5-16,5 2-1 0,4 2 1 15,-1 3-1 1,-2 0 1-16,-4 5 0 0,-5 12 0 16,-11 8 1-16,-5 9 1 15,-9 13 4-15,-6 9 1 16,-17 0-4-16,-5 0 0 15,1-14 8-15,5-8-2 16,8-10-9-16,4-8 22 16,7-3-22-16,3-7 0 15,0-1 0-15,0-3 0 16,21-2 1-16,7 0-3 16,14-20 3-16,7-8-3 15,9-7 0-15,5-6-13 16,-2-3-13-16,-4-2-22 0,-3-5-100 15</inkml:trace>
  <inkml:trace contextRef="#ctx0" brushRef="#br0" timeOffset="13372.347">8832 3564 302 0,'0'9'61'15,"0"2"-59"-15,9 4-2 16,3 2 2-16,3-1-1 16,4-3-1-16,7-9-15 15,2-4-12-15,12-13-24 0,-1-17-56 16,6-8 9-16</inkml:trace>
  <inkml:trace contextRef="#ctx0" brushRef="#br0" timeOffset="13582.3962">9244 3417 37 0,'6'-1'55'0,"-6"1"-20"15,0 21 6-15,0 13 12 16,-9 7-37-16,-9 3-11 16,0-2 0-16,-1 1 2 15,-1 1 0-15,1 8 2 16,-8 8 2-16,-6 6 0 16,-4 6 0-16,-6 5-5 15,1-1-3-15,-3-4-3 0,-4-6-1 16,4-10-1-16,-1-9-1 15,4-10-6-15,-1-12-14 16,7-11-59-16,0-14-61 16</inkml:trace>
  <inkml:trace contextRef="#ctx0" brushRef="#br0" timeOffset="13860.3883">8811 4013 224 0,'24'15'3'15,"12"5"7"-15,3 0 8 16,0-1-3-16,5-1-3 0,5 0-3 16,4-3 8-16,5-3-3 15,0-2-6-15,5-6 0 16,-5-2-5-16,0-2 1 15,-6 0-2-15,-4 0 0 16,-2 0-2-16,2-3-1 16,1 0-12-16,-4 3-18 15,-5 0-33-15,-7 0-171 16</inkml:trace>
  <inkml:trace contextRef="#ctx0" brushRef="#br0" timeOffset="14691.946">9734 2085 134 0,'10'0'0'16,"-3"0"-1"-16,-4 0 1 0,9 7 1 15,-2 4-1 1,1-6 2-16,-2-1-4 0,-3-1 0 15,0 0-16-15,-6 0 3 16</inkml:trace>
  <inkml:trace contextRef="#ctx0" brushRef="#br0" timeOffset="14841.8692">9748 2297 17 0,'6'10'12'0,"6"1"-12"16,-2-1-9-16,1-1-11 15</inkml:trace>
  <inkml:trace contextRef="#ctx0" brushRef="#br0" timeOffset="17369.8692">10976 1406 12 0,'0'0'92'0,"0"0"-46"16,0 0 14-16,0 0-15 15,0 2-28-15,0-2-5 16,0 1-1-16,0-1-3 16,0 0-3-16,0 0 2 15,0 0-7-15,6 0 3 16,12 0 2-16,12 0 2 16,5 0 3-16,10-1 0 15,0-8-1-15,-2-1 0 0,-4 4-8 16,-9 0 0-16,-5 2 1 15,-5 1-3-15,-4 0 1 16,-4 3-7-16,-5 0-5 16,4 0-6-16,-8 0-7 15,0 0-16-15,-3 7-29 16,0 6-68-16</inkml:trace>
  <inkml:trace contextRef="#ctx0" brushRef="#br0" timeOffset="17596.2892">11194 1614 36 0,'7'28'37'0,"4"10"-4"16,1 9-2-16,-2 8 1 15,-7 7-13-15,0 3 3 16,-3-3-4-16,0-7-6 15,0-8-10-15,0-9-2 16,0-8-4-16,6-14-12 16,1-9-49-16,7-7-80 15</inkml:trace>
  <inkml:trace contextRef="#ctx0" brushRef="#br0" timeOffset="18030.8518">11437 1910 43 0,'27'7'27'0,"6"-4"-15"16,-1-3 13-16,10 0 1 15,-6-8-2-15,0-9-11 16,-3-1 0-16,-11-1 2 15,-7 1-4-15,-3-2 3 16,-12 1 4-16,0-3-4 16,-15 4-8-16,-10 2-2 15,-5 8 0-15,-6 5 7 0,5 3-11 16,1 4-3-16,0 17-3 16,6 6 3-16,1 7 3 15,3 3 1-15,1 1 6 16,8-2-5-16,5-3 0 15,6-3 0-15,0-7 0 16,9 2-1-16,9-5-1 16,10-4 0-16,8-6 0 15,9-7 4-15,10-3-4 16,8-10-2-16,4-19-10 16,0-10-28-16,-10-3-10 15,-8-1-18-15,-13 7-16 0</inkml:trace>
  <inkml:trace contextRef="#ctx0" brushRef="#br0" timeOffset="18351.6603">12001 1831 3 0,'0'0'71'16,"0"0"-33"-16,0 2-16 16,0 16-13-16,0 9 11 15,0 7-1-15,-3 2-5 16,3-2-2-16,0-1 0 16,0-5 8-16,0-5-12 15,3-5-2-15,-3-7 2 16,0-4-2-16,3-4-3 15,-3-3-3-15,0 0 0 16,0 0 0-16,3-6 7 16,6-15-1-16,4-10-1 0,4-6-5 15,5 3-2 1,-3 5 0-16,1 9 2 0,-4 9 2 16,-2 7-2-16,-5 4-3 15,1 0-7-15,2 9 0 16,-2 13 10-16,4 1 7 15,-2 0-6-15,1 1 2 16,4-2-4-16,-4-5 1 16,2-3-10-16,3-9-27 15,-3-5-58-15</inkml:trace>
  <inkml:trace contextRef="#ctx0" brushRef="#br0" timeOffset="18690.1088">12562 1802 44 0,'-3'3'86'0,"-15"16"-70"15,0 9 10-15,-6 5 3 16,2-1-18-16,10-5-5 16,6-5-6-16,6-7-6 15,0-4-8-15,9-1-7 16,13-2 16-16,4 1 5 15,0-1 0-15,3 1 9 16,-7-1-5-16,-5 1 2 0,-7 0-2 16,-4-1 0-1,-3 0 1-15,-3 3 20 0,0 3 7 16,-12 5-3-16,-7 0-6 16,-2-3-10-16,0-2 2 15,3-3-11-15,6-4-4 16,-1-2-12-16,4-2-9 15,2-3-48-15,7-2-135 16</inkml:trace>
  <inkml:trace contextRef="#ctx0" brushRef="#br0" timeOffset="18989.1614">12772 2057 88 0,'0'23'18'0,"0"-5"-10"16,1-4-5-16,15-5-3 15,3-8 0-15,5-1 16 16,5 0 6-16,6-16 12 16,-2-6-12-16,-4-3-5 15,-3-1 2-15,-14 3-5 16,-6 1 14-16,-6 5-1 15,0 2-12-15,-12 3 2 16,-10 6-12-16,-5 5 5 16,-2 1-14-16,3 0 4 0,3 14-44 15,4 1-38 1,7-5-64-16</inkml:trace>
  <inkml:trace contextRef="#ctx0" brushRef="#br0" timeOffset="19306.8971">13185 1989 18 0,'17'24'44'0,"1"0"-17"16,-2 1 11-16,1-2-10 0,-4-3-11 15,-4-4-5-15,-6-6-4 16,-2-6-4-16,-1-3-1 15,0-1 14-15,0 0-2 16,0 0-8-16,3-10 2 16,0-15-9-16,5-10-24 15,1-4 17-15,3 8 0 16,1 6 7-16,1 8 1 16,2 4 0-16,-1 5-1 15,3-1-1-15,-3 4-1 16,1-1-20-16,-2 2-19 15,-1 1-34-15</inkml:trace>
  <inkml:trace contextRef="#ctx0" brushRef="#br0" timeOffset="19710.598">14175 1408 248 0,'-14'0'12'0,"1"0"-10"16,-8 7 23-1,-2 17-9-15,0 7 0 0,0 6-4 16,7 4-11-16,-1 2 0 16,7 4 0-16,4 2 0 15,6 3 1-15,0 7 0 16,0 1-1-16,0 1-1 16,6-3 1-16,0-6-1 15,-2-5 0-15,1-7-2 16,-2-7 2-16,-3-8-4 15,0-8 1-15,0-9-18 16,-11-3-7-16,-5-5-44 16,-6 0-69-16</inkml:trace>
  <inkml:trace contextRef="#ctx0" brushRef="#br0" timeOffset="19906.153">13788 2033 165 0,'0'0'0'0,"0"0"-15"15,1-1 15-15,18-1 6 16,10-2 1-16,10 0 25 16,6-3-11-16,2-2-13 15,6-2 2-15,4-3 6 16,-2 0 3-16,0-3-19 16,-4 1-4-16,-5-4-47 15,-4 0-17-15,-9-4-18 16</inkml:trace>
  <inkml:trace contextRef="#ctx0" brushRef="#br0" timeOffset="20122.3955">14491 1637 54 0,'0'25'27'0,"-5"12"30"16,1 6 19-16,-1 4-35 15,2 1-27-15,3 0-8 16,0-6-6-16,0-1-3 16,6-8 1-16,11-7-4 15,-2-7-11-15,1-11-16 0,1-8-25 16,2 0-62-16</inkml:trace>
  <inkml:trace contextRef="#ctx0" brushRef="#br0" timeOffset="20422.4008">14700 1901 3 0,'0'20'73'16,"-6"9"-50"-16,0 2 8 15,3-2-2-15,3-2 4 16,0-2-7-16,12-9-6 16,8-2-15-16,6-5 0 15,4-5 11-15,1-4 4 0,2 0-16 16,3-11 24-16,-7-9-3 15,-3-2-6-15,-10-3-2 16,-5 3-2-16,-11-1 1 16,0 4-7-16,-11-1-9 15,-8 4-5-15,-5 6 5 16,-4 7-1-16,-2 3 1 16,5 0-11-16,1 5-4 15,9 3-7-15,9-2-37 16,6-3-44-16,0-3-37 15</inkml:trace>
  <inkml:trace contextRef="#ctx0" brushRef="#br0" timeOffset="20896.3003">14993 1926 109 0,'4'25'48'15,"-1"4"-22"-15,3-4 7 16,4-1-12-16,6-3-9 15,7-2-3-15,2-4 11 16,5-7-13-16,-4-5-5 16,0-3 2-16,3-6 6 15,-6-16 7-15,3-9-1 16,-8-2-3-16,0 3-10 16,-9 4 10-16,-2 6-12 15,-4 9-1-15,0 5 0 16,-3 5-1-16,0 1-18 0,0 0-17 15,0 4 33-15,0 7 3 16,3 3 4-16,1 1-3 16,4 0 2-16,4-1 0 15,0-1 4-15,4-3-2 16,4-3 7-16,0-4 0 16,9-3-3-16,2 0 2 15,5-2 0-15,-3-10 2 16,0-4-8-16,-8-5 7 15,-1-5 0-15,-5-3 9 16,-4-2-12-16,-4 3-1 16,-5 1-8-16,-3 5-7 15,1 3 5-15,-1 3-4 0,-3 8-13 16,0 2-7-16,3 5-25 16,-2 1-77-16,5 0-51 15</inkml:trace>
  <inkml:trace contextRef="#ctx0" brushRef="#br0" timeOffset="21089.6457">16104 1976 275 0,'0'11'10'0,"0"8"-10"15,-17 11 21-15,-16 5-21 16,-5 5-7-16,-7-3-22 16,-1-7-47-16</inkml:trace>
  <inkml:trace contextRef="#ctx0" brushRef="#br0" timeOffset="23391.6131">17112 1604 113 0,'-7'0'34'0,"5"0"2"15,1 0 4-15,1 0-9 16,-2 0-4-16,1 0-5 16,1 0-9-16,-2 0-3 15,2 0-2-15,-1 0-7 16,1 23 3-16,-2 13 10 16,1 15 9-16,-5 7-10 15,0-2-5-15,-1-3-5 0,3-8-1 16,3-4-1-1,1-5 1-15,0-3 1 0,0-5-3 16,0-4-1-16,0-7-1 16,0-4 1-16,5-8-3 15,-5-2-4-15,4-3-5 16,-4 0 1-16,0 0-10 16,0 0-10-16,0-14-64 15</inkml:trace>
  <inkml:trace contextRef="#ctx0" brushRef="#br0" timeOffset="23713.4278">17113 1511 94 0,'0'-3'96'0,"0"3"-96"15,0 0 0-15,0 0 12 16,7 0-11-16,8 0 7 15,8 3 4-15,4 6-4 16,-1 2-4-16,-1 4 4 16,-5 6-7-16,-1 3 9 15,-7 3 3-15,-2 0 2 16,-6 0-5-16,-4 0 8 16,0-2-2-16,-3 0 2 15,-16 4-1-15,-4 1-3 16,-7-1-6-16,-6-1-6 0,3-4-2 15,5-4-13-15,1-6 0 16,9-3-23-16,3-8-42 16,10-3-82-16</inkml:trace>
  <inkml:trace contextRef="#ctx0" brushRef="#br0" timeOffset="23932.4168">17317 1703 43 0,'3'0'31'16,"5"0"-3"-16,3 0 6 0,7 10-10 15,0 4 4-15,6 3-12 16,-1 1-2-16,3 1-8 16,-2-2-5-16,0-5 1 15,-5-2-2-15,-4-4-6 16,0-6-8-16,-6 0-12 15,0-5-12-15</inkml:trace>
  <inkml:trace contextRef="#ctx0" brushRef="#br0" timeOffset="24163.854">17660 1556 195 0,'-3'3'4'0,"-8"19"8"16,-2 14 19-1,-8 9-6-15,2 6 11 0,0 2-9 16,3 2-7-16,6-2-5 16,-3-1-3-16,3-4-9 15,4-7-2-15,0-7-1 16,5-9 0-16,-1-7-4 16,2-7-3-16,0-6-11 15,0-5-24-15,2-3-39 16,13-20-40-16</inkml:trace>
  <inkml:trace contextRef="#ctx0" brushRef="#br0" timeOffset="24428.0367">17842 1319 52 0,'18'-2'72'0,"1"2"-49"16,14 0 19-16,2 0-10 16,14 0 2-16,6 0-1 15,4-2-1-15,-1-3-11 16,-4 3 1-16,-8-3-14 16,-11 3-6-16,-8 0-2 0,-13-1-5 15,-6 2-2 1,-7 0-13-16,-1-1-6 0,0 2-136 15</inkml:trace>
  <inkml:trace contextRef="#ctx0" brushRef="#br0" timeOffset="24621.9331">18197 1422 124 0,'-9'48'23'0,"2"9"28"16,7 6 5-16,-5 3-6 15,0 6-17-15,-1 3-16 0,-1-4-12 16,3-8-5 0,4-12-2-16,0-13-9 0,0-14-7 15,16-12-23-15,5-12-48 16,1-5-42-16</inkml:trace>
  <inkml:trace contextRef="#ctx0" brushRef="#br0" timeOffset="24929.0673">18467 1748 207 0,'0'0'17'0,"0"3"-10"15,0 19-1-15,-10 13 15 16,0 7-3-16,4 2-11 16,6-5 0-16,0-5-3 15,12-7-3-15,11-9 2 0,0-8-3 16,6-7 0-16,4-3 0 15,3-13 8-15,-7-14 6 16,3-5-4-16,-14-4 7 16,-6 0-3-16,-12 0 4 15,0 3-8-15,-18 4 0 16,-10 5-6-16,-8 7 1 16,-2 9-1-16,2 4-4 15,3 4-3-15,7 0-13 16,-1 7-22-16,8 5-19 15,13-3-97-15</inkml:trace>
  <inkml:trace contextRef="#ctx0" brushRef="#br0" timeOffset="25252.2718">18807 1773 28 0,'10'36'54'15,"0"0"-34"-15,0 1 17 16,-4-5-10-16,0-3-5 16,-2-5 1-16,-2-4 7 15,-1-5-17-15,1-7-11 16,-2-3-1-16,1-4 0 16,-1-1 5-16,0 0 12 0,2 0 6 15,3-17-11-15,2-11 13 16,2-10-17-16,4-6-6 15,-1 0 3-15,2 7-5 16,-1 7-1-16,2 8-3 16,3 5-6-16,-2 6 3 15,3 3-15-15,1 2-2 16,-5 6-38-16,-1 0-80 16</inkml:trace>
  <inkml:trace contextRef="#ctx0" brushRef="#br0" timeOffset="25513.0085">19310 1700 42 0,'4'-1'75'0,"-4"1"-68"16,0 0 8-16,0 0 8 16,-6 11 25-16,-14 10-13 15,-10 11-16-15,0 6-2 16,9-1-9-16,1 0-5 15,13-6 0-15,7-6-1 16,0-3-4-16,9-4 2 16,13-5-6-16,5-3 5 15,4-6-2-15,5-4-1 16,2 0-3-16,1-9-3 16,-5-10-23-16,-3-7-54 15</inkml:trace>
  <inkml:trace contextRef="#ctx0" brushRef="#br0" timeOffset="25957.1282">19699 1337 113 0,'0'0'46'16,"0"15"-16"-16,0 17-25 15,-7 15 42-15,-4 9-20 16,2 6-6-16,5 2 12 15,-6-1-9-15,2-1-5 16,0-1-3-16,1-5-9 0,0-9-3 16,5-15-2-16,1-16-2 15,1-9 0-15,0-7 3 16,0 0-3-16,0-1-4 16,14-22 4-16,15-9 8 15,3-12-6-15,6 0-2 16,-5 6 0-16,-6 11-1 15,-8 10-4-15,-1 10 5 16,-3 6-8-16,-5 1 4 16,-1 1-4-16,-1 16 8 15,-1 8 11-15,1 8 1 16,1 5-3-16,-3 3-1 16,2-5 1-16,0-2-6 15,-1-6-3-15,0-10 0 16,-4-6-4-16,4-6-2 0,-6-3-9 15,4-3-13-15,2 0-8 16,8-10-14-16,2-8-108 16</inkml:trace>
  <inkml:trace contextRef="#ctx0" brushRef="#br0" timeOffset="26130.0362">20426 1892 434 0,'-18'42'0'15,"-12"16"0"-15,-10 4-26 16,-7-1-101-16,0-6-85 16</inkml:trace>
  <inkml:trace contextRef="#ctx0" brushRef="#br0" timeOffset="27877.9054">21303 1441 108 0,'-6'-2'32'0,"0"1"-20"16,6 1 6-16,0 0 0 16,0 0-14-16,3 0-2 15,15 0 15-15,7 4 3 0,7-1 6 16,5-3-3-16,5 0-1 15,-1 0-6-15,-2 0 5 16,-6-4-6-16,-6-2-10 16,-8 2 1-16,-8 1-6 15,-7 1-11-15,-2 0-5 16,-2 2-27-16,0 0-146 16</inkml:trace>
  <inkml:trace contextRef="#ctx0" brushRef="#br0" timeOffset="28094.3479">21515 1567 134 0,'-4'49'62'0,"-5"4"-13"16,2 1-12-16,4-4-16 15,3-2-11-15,0-5-6 16,0-5-4-16,13-9-2 15,0-6-7-15,-1-9-2 16,2-8-12-16,2-6-22 16,1 0-20-16,2-3-4 15</inkml:trace>
  <inkml:trace contextRef="#ctx0" brushRef="#br0" timeOffset="28687.9969">21855 1425 102 0,'0'0'88'15,"0"0"-87"-15,0 0 29 0,-2 0-4 16,-2 14-6 0,3 14 11-16,-4 12-5 0,2 9-8 15,0 3-6-15,3-2-1 16,0-1 1-16,0-1-3 16,0 2 6-16,0-3-6 15,3 0-2-15,2-3-3 16,-1-7-3-16,3-8-1 15,-2-8 1-15,-1-8-1 16,3-7-2-16,-7-5-2 16,3-1 3-16,-3 0-3 15,0 0-1-15,0 0-8 16,3-11 6-16,5-18 7 16,4-10 5-16,4-5-3 15,0 4-2-15,0 8 0 0,1 10 2 16,0 6-2-16,0 8-3 15,4 4-3-15,-2 4 6 16,1 0-1-16,-1 0 0 16,3 4 1-16,1 6 2 15,0-1 2-15,-2 1-2 16,-6 0 1-16,-1-1 3 16,-5-2-4-16,0 1-2 15,1 1-3-15,0-2-7 16,0-1-9-16,-3-4-15 15,3-2-50-15,1 0-59 16</inkml:trace>
  <inkml:trace contextRef="#ctx0" brushRef="#br0" timeOffset="29114.9138">22385 1814 33 0,'6'5'50'16,"6"3"-24"-16,9 0-11 16,1-3 4-16,5-5-4 15,2 0 12-15,0 0-2 16,-4-10-17-16,1-6 2 16,-6-2 10-16,-3 0-1 0,-2-1-6 15,-8 1 13 1,-5 0-8-16,-2 1-14 0,0 3-4 15,-9 2 11-15,-6 5-9 16,-3 3-2-16,-6 4 4 16,-3 0-1-16,1 3-3 15,-4 10 2-15,5 4 1 16,5 0-2-16,4 2-1 16,3 1 1-16,7 4-1 15,2 0 2-15,4 3 1 16,0-3-3-16,0 0-1 15,17-3-1-15,5-2 0 16,6-3-3-16,6-5 1 16,2-5-2-16,0-6-16 0,3 0-24 15,0-4-25-15,-5-13-64 16</inkml:trace>
  <inkml:trace contextRef="#ctx0" brushRef="#br0" timeOffset="29563.4167">22940 1755 60 0,'3'-10'27'16,"-2"0"14"-16,-1 1 9 15,0-3-12-15,0 0-3 16,0-1-19-16,-6 1 2 16,-6 4-6-16,2 2-6 15,-4 3 6-15,-5 3-5 0,-3 2-6 16,-5 16 4-16,3 7 6 15,1 1-6-15,9 1-5 16,6 1 1-16,5 2-1 16,3-4 1-16,0-1-1 15,6-10-1-15,9-3-5 16,3-8 4-16,3-4 2 16,3 0 7-16,-1-4-5 15,2-13-1-15,1-6 1 16,1-3 1-16,-3 3-3 15,-3 6 1-15,-11 7-1 16,-4 7 4-16,-6 3-4 0,0 0 0 16,0 4-5-1,0 18 5-15,0 5 7 0,0 6-5 16,0-5 0-16,6-5-2 16,5-8 0-16,-2-5 0 15,1-4-3-15,2-6 0 16,5 0-13-16,3-7 6 15,9-15-46-15,5-5-212 16</inkml:trace>
  <inkml:trace contextRef="#ctx0" brushRef="#br0" timeOffset="30283.4483">23281 1758 51 0,'-1'15'70'0,"-4"7"-1"0,2 4-16 15,-1 3-29-15,-2-1-15 16,5-3-9-16,-2-5 1 16,3-6 0-16,0-7 1 15,0-4-2-15,0-3 2 16,0 0-2-16,0 0 0 16,0-6 0-16,11-12 17 15,4-6-5-15,8-5-3 16,-2 1-5-16,3 5-8 15,-1 3 7-15,1 9-4 0,-4 4 1 16,-3 5-2 0,-6 2-7-16,-4 0-5 0,-4 9 14 15,-3 11 11-15,0 5 7 16,0 2-10-16,0-5-8 16,0-2 3-16,0-5-2 15,3-6-1-15,5-5 0 16,10-4-15-16,0 0-13 15,12-3 18-15,-1-12 7 16,4-3-12-16,-4-2 5 16,-6 3 4-16,-8 2 0 15,-4 6 12-15,-8 4-1 16,-3 5-1-16,0 0-4 16,0 0-10-16,0 9 10 15,0 12 5-15,0 9 10 0,0 3-11 16,6 0 0-16,10-2 0 15,4-6-1-15,3-6 1 16,6-8-1-16,0-5 6 16,4-6 7-16,-1 0-11 15,0-4 13-15,0-12-16 16,-4-5 13-16,-1-6 4 16,-6-4-11-16,-5-2-5 15,-10 1 12-15,-6 1-10 16,0 6 0-16,-10 4-4 15,-11 5 4-15,-4 6-1 16,-5 4-4-16,-4 5-3 0,-1 1 1 16,2 0 2-1,4 4-1-15,2 8-5 0,9-1-2 16,1 0 0-16,11-2-5 16,5-2-7-16,1 1-13 15,0-1-19-15,15-3-38 16</inkml:trace>
  <inkml:trace contextRef="#ctx0" brushRef="#br0" timeOffset="30493.6623">24578 1930 410 0,'0'8'0'0,"-2"11"-13"16,-20 12 10-16,-12 8 0 15,-10 4-34-15,0-5-36 16,0-7-51-16</inkml:trace>
  <inkml:trace contextRef="#ctx0" brushRef="#br0" timeOffset="31440.3523">25982 1339 198 0,'0'-12'17'16,"-14"2"11"-16,-8 8 9 15,-5 2-25-15,-3 0 4 16,-3 12-5-16,-4 11 2 16,-2 11-4-16,-3 11 3 0,2 7-1 15,5 5-3-15,9-6-3 16,13-5-3-16,10-4-2 16,3-5 0-16,7-3-7 15,23-4-2-15,10-6-4 16,11-7 2-16,7-12-20 15,3-5-20-15,4-4-76 16</inkml:trace>
  <inkml:trace contextRef="#ctx0" brushRef="#br0" timeOffset="31994.0591">26404 1584 159 0,'0'0'40'0,"0"-1"-2"16,0-2 8-16,0 0-6 16,0-8 0-16,0-6-15 15,0-7-16-15,-3-3-5 16,-6 2 2-16,-2 5-1 15,-5 6 3-15,-5 7-5 16,-1 7 0-16,-5 0-3 0,0 9 1 16,3 13-1-16,8 6 2 15,3 3-2-15,8 5 0 16,5 2-4-16,0-3 2 16,3-1 1-16,15-4-4 15,1-9-2-15,4-7 2 16,-1-5 2-16,2-6-2 15,0-3 2-15,1 0 3 16,2-4 0-16,-3-8 2 16,-6-4 1-16,0 2 1 15,-8 3-3-15,-1 3 3 16,-6 4-2-16,-2 4 0 16,-1 0-2-16,0 0-9 15,3 2 6-15,7 13 3 16,6 8 5-16,3 3-2 0,4 0-3 15,0-3 1-15,1-6-2 16,-1-5 0-16,1-6-5 16,-1-6-4-16,4 0-11 15,-4-9-16-15,4-6-108 16,0-3 9-16</inkml:trace>
  <inkml:trace contextRef="#ctx0" brushRef="#br0" timeOffset="32301.844">27234 1345 119 0,'0'-6'21'0,"-3"-1"23"16,-5 2-20-16,0 1 19 16,1 3-3-16,4 1 2 15,2 0-12-15,-2 0-20 16,-5 7-10-16,-4 16 0 15,-6 10 4-15,1 11-3 16,2 5-1-16,2 8 0 16,0-1 2-16,6-2-1 15,-1-6 1-15,5-6-2 16,3-2-2-16,0-5-2 16,2-1 3-16,11-3-8 15,3-8 2-15,1-9-19 0,4-9-18 16,3-5-50-16,4-8-78 15</inkml:trace>
  <inkml:trace contextRef="#ctx0" brushRef="#br0" timeOffset="32558.2193">27518 1371 214 0,'-4'0'30'0,"-6"9"-20"15,-6 17-8-15,-6 13 19 16,0 7 1-16,5 4-2 0,7-1-7 16,9-1 2-1,1-3-10-15,0-2-5 0,16-1-4 16,0-4 2-16,2-7-3 16,-3-8-6-16,-2-11-8 15,-6-7-5-15,-6-5 4 16,-1 0 10-16,-1-3-12 15,-20-10-125-15</inkml:trace>
  <inkml:trace contextRef="#ctx0" brushRef="#br0" timeOffset="33030.1931">27062 1709 165 0,'0'0'23'0,"0"0"-23"15,0 0 0-15,21 0 10 16,14 0 15-16,13 0 13 16,15 0-23-16,7 1 1 15,6 1 0-15,0-2 4 16,3 0-4-16,-2 0 4 16,0-7-9-16,-5-3 6 15,-8 0-17-15,-6-3 4 16,-7-1-1-16,-6-5 5 15,1-2-6-15,-7-3 5 16,-7-3-2-16,-6-2-3 16,-14-1 1-16,-7 5-2 0,-5 4 8 15,0 8-9-15,-8 5 2 16,-12 5 0-16,-8 3 1 16,-11 0-3-16,-4 20 0 15,2 6-2-15,9 2 4 16,9 2 1-16,9-1-3 15,5 0-1-15,6 1 1 16,3-4 0-16,0 1 1 16,10-3-1-16,14 0 0 15,10-2 0-15,12-3-1 16,17-3 0-16,10-8-11 16,11-8-3-16,4 0-24 15,-2-4-74-15,-5-12-134 0</inkml:trace>
  <inkml:trace contextRef="#ctx0" brushRef="#br0" timeOffset="33134.0323">28760 1670 96 0,'0'0'0'16,"0"0"-68"-16</inkml:trace>
  <inkml:trace contextRef="#ctx0" brushRef="#br0" timeOffset="33337.7778">29084 1637 89 0,'0'0'307'15,"7"4"-295"-15,5-3-24 16,2 2-8-16,11-2-72 16,8-1-166-16</inkml:trace>
  <inkml:trace contextRef="#ctx0" brushRef="#br0" timeOffset="33458.4953">29597 1646 163 0,'9'0'31'0,"7"0"-2"15,11 0-29-15,9 0-5 16,10 3-23-16,9-3-18 16</inkml:trace>
  <inkml:trace contextRef="#ctx0" brushRef="#br0" timeOffset="33607.7215">30058 1645 171 0,'3'0'162'0,"7"0"-142"15,13 0 7-15,8 0-15 0,8 0-12 16,4 0-9-16,-6 0-6 16,-7 0-13-16,-11 0-31 15,-10 0-173-15</inkml:trace>
  <inkml:trace contextRef="#ctx0" brushRef="#br0" timeOffset="35054.8422">10239 3965 139 0,'0'0'16'16,"0"0"-6"-16,0-2 24 15,0 2-12-15,0 0-10 16,0 0 0-16,0 0-1 16,2 0-3-16,8 0 5 15,-1 2-10-15,7 5-3 16,-2 3-9-16,5 4-7 0,-4 0-38 15</inkml:trace>
  <inkml:trace contextRef="#ctx0" brushRef="#br0" timeOffset="36232.8099">10266 4264 177 0,'-3'2'48'0,"-3"-2"-45"16,6 0 7-16,0 0 13 16,0 1-7-16,0 0-6 15,0 1-7-15,0 1-1 16,0 2 0-16,3 3 3 15,6 2-2-15,1 2-3 0,1-2 0 16,-5 0 0-16,1 0-1 16,-1 1-10-16,0-1-18 15,0-2-41-15</inkml:trace>
  <inkml:trace contextRef="#ctx0" brushRef="#br0" timeOffset="36913.3642">11698 3675 205 0,'-9'-2'11'0,"5"2"-9"0,4 0 22 16,0 0 1-16,0 0-11 16,0 0 6-16,0 2 1 15,0 18-12-15,0 16 15 16,0 12-2-16,0 8-5 15,0 4-8-15,0 1-5 16,0 4 0-16,0 3 2 16,0 0-3-16,0-6 0 15,0-11 3-15,0-12-6 16,4-12 0-16,-1-11-2 16,0-8-3-16,-3-4-7 15,0-4-11-15,0 0-23 16,-6-3-157-16</inkml:trace>
  <inkml:trace contextRef="#ctx0" brushRef="#br0" timeOffset="37228.7893">11623 3567 94 0,'26'-18'14'0,"4"4"-5"15,5 1 6-15,4 4 11 16,-3 5 0-16,0 4 7 16,-3 0-22-16,-5 1 9 15,-4 14-13-15,-3 2-5 0,-5 7 8 16,-2 4 0-16,-4 4 14 16,-1 5-3-16,-6 0-9 15,-3 1 4-15,0 0 2 16,0 2-5-16,-22 0-1 15,-8 4-4-15,-9-3-5 16,-6 0-3-16,-1-3-3 16,-2-4-14-16,5-4-42 15,12-15-83-15</inkml:trace>
  <inkml:trace contextRef="#ctx0" brushRef="#br0" timeOffset="38007.7484">12244 3946 81 0,'9'43'52'16,"-3"5"-27"-16,-2-1-2 15,-1-5-6-15,0-5-3 16,-3-8 9-16,0-5-7 15,0-7-2-15,0-4-8 16,0-7 3-16,0-5 0 16,0-1-3-16,0 0 3 0,0 0-9 15,0-14-2 1,0-13-12-16,0-8 4 0,14-9 9 16,1-2 0-16,-1 1-1 15,2 3-3-15,0 4 5 16,-6 7 6-16,4 3-1 15,-5 7-2-15,0 2-2 16,-3 4-1-16,2 2-1 16,1 3 1-16,1 1 2 15,3-1 0-15,-1-5 0 16,6 1 3-16,0 3 3 16,-1 1 0-16,-1 6-7 15,-6 2-1-15,-1 2-2 16,0 0 2-16,3 0 2 15,3 0-1-15,-3 6 4 0,-1 7-4 16,2 2 4-16,-3 5 3 16,2 6 1-16,0 1-4 15,3 5 0-15,-3 0 0 16,2 2 1-16,5-3-4 16,0-1-1-16,5-5 2 15,-3-4 0-15,0-4-2 16,1-5 1-16,-4-7 3 15,3-5-4-15,2 0 8 16,6-11 2-16,4-10 2 16,1-6 2-16,2-4-12 15,-6-4-3-15,-8-5 4 0,-5-4-1 16,-10-2 7-16,-7 1-7 16,0 4 1-16,-20 8-1 15,-9 11 0-15,-10 6 0 16,-4 7-3-16,1 7-1 15,-4 2 1-15,4 2 0 16,1 17-3-16,1 4-2 16,8 1 0-16,9 1-1 15,7-3-3-15,13 3-17 16,3-3-11-16,9-2-17 16,21-8-58-16</inkml:trace>
  <inkml:trace contextRef="#ctx0" brushRef="#br0" timeOffset="38449.1288">13548 3292 265 0,'0'-1'2'15,"0"1"1"1,-3 0 2-16,0 9 14 0,-7 15-10 16,1 10 0-16,-4 8-1 15,5 5-2-15,-4 5 3 16,3 8 3-16,-5 3-9 15,4 5 10-15,-2 1-5 16,5-5-1-16,4-8-1 16,3-10-2-16,0-10 0 15,10-11-4-15,8-5 0 16,6-6-4-16,-1-2 4 16,9-3 1-16,-2-3 2 15,2-2-1-15,3-3-2 16,-5-1-2-16,-2 0-7 15,-1 0 3-15,-1 0-11 0,-1-10-19 16,-4-1-60-16</inkml:trace>
  <inkml:trace contextRef="#ctx0" brushRef="#br0" timeOffset="38864.9595">14054 3763 123 0,'-9'14'149'15,"-3"12"-146"-15,0 9-3 0,3 2 0 16,3-2 3-16,3-3 0 16,3-3-3-16,0-4 1 15,13-3-1-15,10-6-2 16,3-6 2-16,9-9-3 15,4-1 7-15,10-11-1 16,3-16 19-16,2-8-3 16,-5 0-4-16,-13-2-9 15,-9 3 11-15,-12 0-13 16,-11-1 2-16,-4 1 0 16,-1 3-6-16,-20 6 1 15,-6 9 12-15,-11 9-12 16,-3 7 6-16,-1 0-5 15,2 0 0-15,6 8-2 16,11 2-2-16,7 0 0 0,7 0-13 16,9 2-11-16,0-1-23 15,9-4-47-15,21-4-119 16</inkml:trace>
  <inkml:trace contextRef="#ctx0" brushRef="#br0" timeOffset="39680.172">14973 3650 184 0,'0'-2'10'0,"-3"-1"-5"16,3-1 1-16,-6-3-4 16,3-1 1-16,-3 1-3 15,-3-3 7-15,3 2 13 16,1 1 5-16,1 0-2 16,-2 4-6-16,-1 0-7 15,1 2-4-15,-4 1-1 16,0 0-1-16,-3 0 2 15,-2 9 1-15,-6 8-3 0,2 9-2 16,-4 4 0-16,4 3 2 16,3 0 1-16,2-6-5 15,8-3 2-15,3-9-2 16,3-3 0-16,0-4 0 16,0-4-5-16,10-1 3 15,10-3-4-15,1 0 6 16,9 0 0-16,-4-10 1 15,3 2 6-15,-7 3-1 16,-1 3-6-16,-9 2 0 16,0 0-1-16,0 5-6 15,-3 18 7-15,1 5 7 0,3 10-2 16,0 4-2-16,3 4-2 16,-4 3 1-16,3 5-1 15,-6 1 1-15,0 1-2 16,-3 4 4-16,-3 0-2 15,-3 1 0-15,0-3 0 16,0-5-1-16,-5-2-1 16,-5-4 1-16,-10-8-1 15,4-8 1-15,-3-7-1 16,-2-10 1-16,3-4-1 16,-9-7 1-16,2-3-1 15,-8-1 0-15,-3-18 1 16,-2-6-1-16,-1-9 0 0,3-4 0 15,6-5-4-15,6 0 4 16,9-1-5-16,10 0-5 16,5 0 4-16,2 5 6 15,22-2 8-15,5 0-5 16,10 1-3-16,6 1 0 16,4 2-12-16,3-1 10 15,3 5-12-15,0 0 0 16,3 2-9-16,-3 6-46 15,-3 2-38-15</inkml:trace>
  <inkml:trace contextRef="#ctx0" brushRef="#br0" timeOffset="39829.1591">15789 3787 37 0,'0'0'0'16</inkml:trace>
  <inkml:trace contextRef="#ctx0" brushRef="#br0" timeOffset="40827.8684">11370 3173 130 0,'0'-8'128'0,"-3"5"-126"16,3 3 0-16,-3 0 5 15,3 0 11-15,0 0-7 16,-3 0 1-16,3 0 0 16,0 0 3-16,0 6-7 15,-3 16-6-15,3 19 15 16,-3 17-1-16,3 15-3 16,0 12-3-16,0 11-1 15,0 13-3-15,0 3-2 16,0 4 0-16,0 0 0 15,0-5 1-15,0-3-3 0,0-10-2 16,0-13 4-16,0-13-2 16,0-18 0-16,6-11 1 15,3-10-3-15,4-10-3 16,-3-8-2-16,3-4 4 16,-6-4 1-16,-1-4-1 15,-3-3 1-15,0 0-2 16,-3 0 1-16,0 0 0 15,0 0-3-15,0-10-17 16,0-19-49-16,0-17-97 16</inkml:trace>
  <inkml:trace contextRef="#ctx0" brushRef="#br0" timeOffset="41945.7397">11513 3044 85 0,'15'0'4'0,"12"0"18"0,6 0 1 15,7 0-5 1,1 0 5-16,6 0 0 0,7 0 8 16,1 0-12-16,-3 4-2 15,6-2 0-15,0 0 7 16,11-2-6-16,6 0-3 16,5 0-4-16,4 0 6 15,1 0-9-15,3 0 0 16,0 0-3-16,3 0 0 15,0 0 4-15,9 0-6 16,3 0 8-16,2 0-7 16,5 0-1-16,3 0 3 0,-4-2-4 15,0 0-1 1,-1-2 3-16,2-2 0 0,0-2 1 16,0-4 0-16,4 1 0 15,7-1-4-15,-5 1 2 16,-2 1-2-16,-1 0-1 15,-13 2-1-15,-6 0 1 16,-3-1 0-16,-6 1 0 16,-6-2 0-16,-5 1 1 15,1 1 1-15,-5-1-2 16,-1 3 1-16,-1-1-1 16,0 3 1-16,-2 0-1 15,-1 0 0-15,-4 1 0 16,-9 2 1-16,0-1-1 15,-6 1 0-15,-5 1 0 0,-5 0 0 16,-6 0-1-16,-8 0 0 16,-7 0 1-16,-3 0 0 15,-6 0 0-15,0 0 0 16,-3 1 0-16,0 2-4 16,1 4 3-16,3 6 0 15,-1 4 1-15,4 5 3 16,-4 5 2-16,-3 4-5 15,0 2 1-15,-3 2 0 16,0 3 0-16,0 2 4 16,0 3-4-16,0 7 2 15,4 6-1-15,-1 5 3 0,1 2-4 16,1 5 1-16,-1 1 0 16,-2 5-1-16,-1 0 1 15,-1 0 2-15,0-4-4 16,0-2 2-16,-4-2-1 15,-2 2 2-15,1-3-2 16,4 0 3-16,1-3-4 16,0-4 3-16,0-1-3 15,0-6 1-15,0 0 0 16,0-3-1-16,0-3 0 16,0 1 0-16,0-4-1 15,0 3 1-15,0-1 2 16,0-3-2-16,0-4 1 0,0-7-1 15,-3-4 0-15,3-8 0 16,-4-3 2-16,4-6-2 16,0-3 0-16,0 1 0 15,0-3-1-15,0-1 1 16,0-2-1-16,0-1 1 16,0 0-2-16,0 0-1 15,0 0-3-15,0 0-5 16,0 0-3-16,0-1-7 15,0-12-19-15,-12-3-106 16,-4-4-24-16</inkml:trace>
  <inkml:trace contextRef="#ctx0" brushRef="#br0" timeOffset="43154.1531">11331 4820 60 0,'0'0'10'16,"0"0"14"-16,6 3 6 0,3 1-7 15,6 3 1 1,3 0-3-16,6 2 10 0,7-2 6 16,5-1-7-16,7-4 4 15,5-2-6-15,10 0-7 16,8 0 2-16,5 0-6 16,-2 0-8-16,-1 0-1 15,7 0 1-15,0 0-4 16,2 5-2-16,4-1-1 15,-2 0 1-15,-5 0-2 16,1-4 1-16,-4 0-2 16,3 0 5-16,-1 0-2 0,-3-1-1 15,-1-5 7 1,1 2-8-16,3 1 0 0,0 3 4 16,6 0-2-16,2 0-3 15,-3 0-1-15,6 0 1 16,0 0 1-16,1 0-1 15,0 0 0-15,-3 0 0 16,-5 0 0-16,4 0 0 16,-6 0 2-16,0-5-2 15,-1 2 2-15,-1-2-2 16,3 3 2-16,2 0-1 16,0 2 1-16,-1 0-2 15,-4 0 0-15,-6 0-2 16,2 2 2-16,-2 2 0 15,-5-3-1-15,0-1 1 0,-4 0 0 16,-6 0 1-16,1 0-1 16,-2 0 0-16,5 0 0 15,-1 0 0-15,3 0 0 16,-3 0 0-16,-1 0 0 16,0 0 2-16,-5 2-2 15,2 2 0-15,1 3 2 16,-3 0-2-16,-4 0 0 15,-3-1-2-15,-2-4 1 16,-1 0 1-16,-7-2 1 16,3 0-1-16,-5 0-1 15,-1 0 0-15,6 0 1 0,-5-2-5 16,1-2-1-16,-1-1-10 16,-10-4-19-16,-4-3-66 15,-9-10-101-15</inkml:trace>
  <inkml:trace contextRef="#ctx0" brushRef="#br0" timeOffset="49143.447">4104 2389 134 0,'6'0'35'0,"-6"0"-23"16,0-2 42-16,0 2 8 16,0 0-32-16,-1 0-2 15,-4 0 1-15,2 0-8 16,0 0-1-16,0 0-6 16,0 0 2-16,0 0-4 15,0 0 4-15,0 0-10 16,-1 0 1-16,-5 0-7 15,-5 0-1-15,-2 0-3 16,-1 15 4-16,-5 7-5 16,-2 7 5-16,-1 13-1 15,4 4-1-15,-3 11 2 16,3 8 0-16,-4 1-3 0,7 3 6 16,-3-1-5-1,6 0 2-15,5 1 0 0,5 1 0 16,5 1 0-16,0 1 0 15,0-4 0-15,5-5 2 16,8-7-4-16,2-6 1 16,3-5-1-16,0-7 2 15,1-3 0-15,-1-5-1 16,-6-3 1-16,6-5 0 16,-6 1 0-16,0-5 1 15,1-2-2-15,-4-3 0 16,-1-5-1-16,-5-4 1 15,1-2 1-15,-4-2 0 16,3 0 0-16,-3 1 1 16,0-1 0-16,0 0-1 0,0 0 0 15,0 0-1-15,0 0-5 16,0 0-6-16,0 0-14 16,0 0-32-16,-18-5-200 15</inkml:trace>
  <inkml:trace contextRef="#ctx0" brushRef="#br0" timeOffset="49616.1337">3595 3629 241 0,'0'0'0'16,"0"0"2"-16,0 0-2 16,6 0 6-16,0 12-5 15,5 2 4-15,5 4 0 16,3 3 3-16,4 0-1 16,4 2 2-16,4 1 1 15,5-3 6-15,7 0-2 16,2-4-5-16,1-4 2 15,-4 1-1-15,1-5 4 0,-4 1-5 16,-5-2-5-16,-10-6-1 16,-3-2-1-16,-9 0 1 15,-3 0 7-15,-6 0-7 16,-3 0 4-16,0 0 9 16,0 0 0-16,0 0 8 15,0 0-1-15,-3-14-1 16,-8-15-18-16,-5-15-4 15,1-14 0-15,8 0-1 16,1 0-8-16,6 5-2 16,0 5 3-16,3 3-8 15,10 2-17-15,2 3-64 16,0 1-133-16</inkml:trace>
  <inkml:trace contextRef="#ctx0" brushRef="#br0" timeOffset="50425.9631">3528 2510 31 0,'0'0'129'0,"0"0"-123"15,0 0 0-15,0-1 21 16,0 1-1-16,0-4-14 16,6-1 1-16,3-2 20 15,9-3-3-15,0-2-8 16,9-3-2-16,4-2-6 15,11-1-5-15,7-1 1 16,12-3-5-16,-1 4 3 0,1 1-4 16,-6 3-4-16,-10 4 4 15,-2 2-3-15,-7 2 0 16,-3 3 0-16,-8 2-1 16,-8 1 0-16,-4 0-4 15,-4 0 3-15,-3 0-2 16,-3 0 3-16,0 5 0 15,2 8 4-15,-1 1 4 16,-1 4-4-16,0 2 2 16,-3-1-3-16,0 2-1 15,3-3-2-15,-3 3 3 16,3 3-2-16,0 5 0 0,0 3-1 16,-3 3-1-1,0 3-3-15,0 2-5 0,0 1-22 16,0-6-42-16,-12-2-92 15</inkml:trace>
  <inkml:trace contextRef="#ctx0" brushRef="#br0" timeOffset="54366.3399">4716 4534 156 0,'3'7'116'16,"-3"-3"-97"-16,0-3-18 0,0-1 6 16,0 0 7-16,0 0-4 15,0 2-1-15,0-2-2 16,0 1 0-16,0 0-3 16,3-1-1-16,0 2-3 15,4-1-3-15,8 2 3 16,6 0 5-16,10 0 3 15,8-3-1-15,3 0 2 16,7 0 3-16,0 0 0 16,4-5-6-16,-3 3 3 15,-2-3-2-15,-3 3-6 16,-3-1 5-16,2-1-2 16,6 1-3-16,5-3 1 0,9 1 5 15,6-1-4-15,0-1-3 16,-3 1 1-16,-1 1-2 15,0 0 2-15,-2 1-1 16,0-2 2-16,-6 2-1 16,-7 0 0-16,-2 1-1 15,-6 0 0-15,1-1 0 16,-1 0 2-16,3-1 0 16,8 0-1-16,-2 1-1 15,6-2 0-15,-4 2 0 16,1 0 1-16,2 1 1 15,1 0-2-15,3 0 1 0,0-1-1 16,-4 1 0-16,-6-1 0 16,-2 1 0-16,-7-1 0 15,4 0-1-15,2-1-1 16,4 2 2-16,3 2 2 16,6 0-2-16,2 1 0 15,4-2-2-15,-1 2 2 16,-2 0 0-16,2 0 0 15,-1 0 0-15,-8 0 2 16,0 0-2-16,-5 0 0 16,-4 0 1-16,-2 0-1 15,-1 0 0-15,4 6 0 16,6-2 0-16,0 2 0 0,2 1-1 16,3-1 1-1,1-1 0-15,3 0 0 0,3-1 0 16,-3 0 0-16,-6-1 0 15,-2 0 0-15,-7-1 0 16,-4 1 0-16,-5-1 1 16,-3-1 0-16,-7 2-1 15,-3-1 0-15,-6 1 1 16,0 1-1-16,-2-2 0 16,2 2 0-16,0-2 1 15,4 0-1-15,2 3 0 16,3-2 1-16,-5-1-1 0,-2 3 1 15,-1-2-1-15,-1-2 2 16,0 2-2-16,3-3 3 16,-2 0-3-16,-2 0 0 15,-1 0 0-15,0 0 2 16,-5 0-2-16,-1 0 0 16,2 0 1-16,0 0-1 15,0 0 1-15,-2 0 0 16,-1 0-1-16,-4 0 0 15,-2 0-2-15,1 0 4 16,-4 0-4-16,0 0 2 16,0 0 0-16,-3 0 1 15,3 0-1-15,3 0 0 16,4 0 0-16,1 0 0 16,4 0 0-16,1 0 0 0,1 0-1 15,2 0 1-15,-1 0 0 16,3 0 0-16,-1 0 0 15,3 0-1-15,-2 0 0 16,-3 0 1-16,4 0 0 16,-5 0 1-16,2 0-1 15,0 0 0-15,-2 0-1 16,-5 0 0-16,-2 0 1 16,-3 0-3-16,3 0 3 15,-7 0 0-15,1 0 3 16,-1 0-3-16,0 0 0 15,-3 0 1-15,0 0-1 0,3 0 0 16,-3 0 1-16,3 0-1 16,-3 0 2-16,0 0-2 15,0 0 1-15,0 0-1 16,0 0-1-16,0 0 1 16,0 0 0-16,0 0 0 15,3-2-3-15,-3 2-2 16,0-1 1-16,0 1-3 15,0 0 1-15,0 0 2 16,0 0 3-16,0 0 0 16,0 0-5-16,-6 0-27 15,-10 0-33-15,2 0 5 16,-5 1-74-16</inkml:trace>
  <inkml:trace contextRef="#ctx0" brushRef="#br0" timeOffset="61626.3413">19019 3429 42 0,'0'-16'198'0,"0"-3"-176"16,-4 5 10-16,1 9-2 15,-1 4 5-15,3 1-2 16,-1 0-2-16,1 0-9 15,-1 0-4-15,1 0-5 16,-1 0-6-16,1 0-2 16,-1 1-5-16,-1 16-5 0,-5 18 5 15,-4 26 1 1,-9 25 5-16,0 14-5 0,-6 3-1 16,8 2 2-16,-4-5-2 15,5 0-1-15,-3 0 1 16,2-9 1-16,0-12-1 15,2-14-1-15,5-15 0 16,5-10 1-16,4-12-7 16,-4-11-3-16,7-10-14 15,-3-7-19-15,0-3 13 16,3-26-59-16,0-18-119 16</inkml:trace>
  <inkml:trace contextRef="#ctx0" brushRef="#br0" timeOffset="61955.4828">19249 3447 118 0,'3'-6'110'16,"0"6"-107"-16,0 0-1 15,4 6 9-15,0 17 9 16,2 9 0-16,5 13 1 15,-8 13-7-15,1 12 7 16,2 8-1-16,1 4-5 16,3 3 4-16,-3 1-6 15,5 3-8-15,-1-2 3 0,-1-6-2 16,-3-8-3-16,1-11 0 16,-3-11 0-16,2-10-3 15,-4-10-1-15,-3-10-1 16,-3-7 1-16,0-8-1 15,0-6-7-15,-9 0-11 16,-17-9-43-16,-8-20-63 16</inkml:trace>
  <inkml:trace contextRef="#ctx0" brushRef="#br0" timeOffset="62158.4271">18949 4230 194 0,'0'-3'4'16,"0"-1"2"-16,10 0-6 0,18-5 46 16,10-2-26-16,10 0 0 15,5 1 0-15,5 5-10 16,4-1-10-16,-1 3-7 16,-3-5-7-16,1-8-14 15,0-6-15-15,-7-4-57 16</inkml:trace>
  <inkml:trace contextRef="#ctx0" brushRef="#br0" timeOffset="62839.9206">19827 3625 16 0,'0'0'239'16,"0"0"-238"-16,16 0-1 15,9 0 8-15,15 1 8 16,12 5-7-16,5 0 3 16,3-3 4-16,-1-1-3 15,-2 0 2-15,-6-1-6 16,-4 1-8-16,-9-2-1 16,-8 0-3-16,-10 0-9 15,-8 0 10-15,-5 0-5 16,-4 0-2-16,-3 0 2 15,0 2-7-15,-20 8-17 0,-5 7 4 16,-2 4 4-16,2 1 11 16,3 0-5-16,5 0 12 15,3 4 5-15,2 4 0 16,3 3 3-16,2 6 0 16,0 0 3-16,1 6-1 15,1 2-3-15,3 0 2 16,2-3 2-16,0-4 0 15,10-5 1-15,7-4 3 16,1-1-4-16,-1-3 3 16,-4-3-8-16,-4-2-1 15,-6 0 0-15,-3-3 0 0,-6 1 0 16,-16-2-9-16,-11-1-3 16,-3-2-3-16,-6-4 2 15,5-4 6-15,3 0 4 16,4-3 3-16,11-3 4 15,8 2 18-15,8-2 5 16,3-1-24-16,0 0-3 16,0 0 0-16,0 0-3 15,0 2 3-15,11-1 12 16,9 1 5-16,12-2 7 16,10 0-2-16,7 0-1 15,6 0-11-15,1-6-3 16,7-5 1-16,6-3-1 0,9-3-6 15,2 0-1 1,5 0-12-16,-4 1-20 0,-2 1-27 16,-3 0-159-16</inkml:trace>
  <inkml:trace contextRef="#ctx0" brushRef="#br0" timeOffset="62997.9016">21560 4244 265 0,'3'0'12'0,"4"0"-8"15,5 0-4-15,2 0-17 16,0 0-43-16</inkml:trace>
  <inkml:trace contextRef="#ctx0" brushRef="#br0" timeOffset="108139.6063">5741 5461 100 0,'0'7'79'16,"-3"-4"-66"-16,0-3 15 16,3 0 13-16,0 0-7 15,0 0-7-15,0 0-8 16,0 0 12-16,0 0-4 15,0 0-8-15,0-22-10 16,13-21 12-16,17-20 1 16,4-13-13-16,2-6-9 15,0 2 9-15,-8 10-8 16,-4 1 0-16,-7 9-1 16,-7 15 0-16,-1 15 6 15,-9 17-4-15,0 9-1 16,0 4-1-16,0 0-9 0,0 0 6 15,0 0 2 1,0 24-8-16,6 16 9 0,3 15 2 16,7 10 2-16,-5 0-2 15,-1-7-2-15,2-8 0 16,0-6 2-16,-3-11-1 16,0-11-2-16,0-8 1 15,-6-8-4-15,0-3 1 16,1-3-2-16,-1 0-3 15,6-7-9-15,2-19 17 16,5-11 13-16,5-11-11 16,-9 2 2-16,0 2 1 0,-2 11-5 15,-5 9 3-15,-2 9-3 16,-3 11 0-16,0 3 0 16,0 1-8-16,0 0-3 15,3 2 1-15,3 16 10 16,7 4 2-16,2 5 1 15,0-2-1-15,0-2 3 16,1-3-5-16,1-1 0 16,-4-2 0-16,2 0 3 15,0 2-3-15,0 0 0 16,1 1-11-16,-5-6-34 16,-2-1-60-16,4-12-64 15</inkml:trace>
  <inkml:trace contextRef="#ctx0" brushRef="#br0" timeOffset="108410.8847">6666 5095 218 0,'0'14'33'0,"0"9"19"16,0 2-7-16,0 5-13 15,0-2-20-15,7-2-2 16,-1-4-8-16,3-2-1 16,3-4 2-16,-6-2-3 15,3-3-1-15,-3-3-1 0,0-2-3 16,1-2-6-16,-4-3-6 16,2-1-6-16,-2 0-28 15,0 0-39-15,0 0-37 16</inkml:trace>
  <inkml:trace contextRef="#ctx0" brushRef="#br0" timeOffset="109107.3613">6991 5060 101 0,'0'0'67'15,"0"0"-32"-15,0 0 16 16,0 0-11-16,3 0-14 16,-3 0-7-16,6 6-9 0,1 6-4 15,2 9 16 1,2 5-5-16,5 5-6 0,-4 3-5 16,3 3 3-16,-3 2 0 15,-3 1-7-15,1-5 3 16,-4-6 0-16,-1-4-5 15,-2-10-1-15,0-7-1 16,0-5 1-16,0-3-2 16,-3 0-5-16,0 0 1 15,0-15-21-15,0-12-3 16,0-13 13-16,0-3 9 16,0 0-9-16,-3 5 12 15,3 6 6-15,0 5 10 16,0 2-7-16,0 3-2 15,10 7 0-15,-1 3 3 0,-3 5-1 16,5 5 0-16,-1 0 0 16,5 2 0-16,-2 0-2 15,7 7 6-15,-1 10 0 16,-2 7 5-16,2 2 6 16,-3 2-3-16,1-1-7 15,-1 1-5-15,-4-3 2 16,-1-2-2-16,2-3-2 15,-7-6-1-15,3-4-1 16,-2-5-2-16,-1-2-11 16,-1-3-13-16,4-3 0 15,0-19-18-15,7-11-144 0</inkml:trace>
  <inkml:trace contextRef="#ctx0" brushRef="#br0" timeOffset="109459.8154">7634 4998 86 0,'0'0'42'16,"0"0"9"-16,0 5 21 15,-3 15-5-15,-10 6-28 16,-4 2-5-16,1-3-16 16,4-5-2-16,4-7-6 15,8-6-9-15,0-4-1 16,0 2-7-16,3-1-3 0,14 3 2 15,8-1 0 1,2-2 8-16,3 0 2 0,-5 1 1 16,-1 0-2-16,-6 4 1 15,0 0-1-15,-6 2 5 16,-6 2-4-16,-3 1 4 16,-3 5 4-16,0 1-5 15,0 6 3-15,-12-1-5 16,-6-1-1-16,0-1-2 15,0-5-6-15,3-5-8 16,2-6-27-16,10-7-47 16,3 0-199-16</inkml:trace>
  <inkml:trace contextRef="#ctx0" brushRef="#br0" timeOffset="110015.8306">8043 4814 133 0,'0'0'12'16,"-3"0"2"-16,3 0 25 15,0 0 5-15,0 0-21 0,0 3-3 16,0 11 11-16,0 8 2 16,0 6-7-16,6 8-8 15,4 7 5-15,2 2-9 16,-1 3-1-16,2 0-4 15,-4 0 1-15,3 3 1 16,0-2-7-16,0 1-3 16,1-8-1-16,-1-7 0 15,6-9-3-15,-6-10-5 16,4-9-7-16,-5-7-15 16,4 0-29-16,-2-19-75 15</inkml:trace>
  <inkml:trace contextRef="#ctx0" brushRef="#br0" timeOffset="110358.9522">8426 4957 128 0,'0'0'89'0,"0"2"-85"15,0 14 37-15,-7 9 1 16,-11 5-24-16,-3 1-5 15,-1 2 1-15,2-5 0 16,1 0-2-16,-2-5-9 16,6-5 0-16,6-6 1 0,2-7-1 15,4-2 0 1,3 0-2-16,0 1-2 0,0 2 1 16,10 1 0-16,5 1 2 15,6 1 1-15,4-3 1 16,5 0 1-16,1 3-5 15,-5-2 2-15,1 0-2 16,-2-1 0-16,-4-2 0 16,-3-4-11-16,-2 0-14 15,2 0-29-15,-6-17-61 16</inkml:trace>
  <inkml:trace contextRef="#ctx0" brushRef="#br0" timeOffset="110555.8621">8623 5068 163 0,'0'20'113'0,"0"7"-111"16,0 3 8-16,8 2 1 16,8-1-1-16,2-3-10 15,3-1 0-15,4-6-5 16,-1-5-11-16,0-9-18 15,0-7-121-15</inkml:trace>
  <inkml:trace contextRef="#ctx0" brushRef="#br0" timeOffset="110796.1579">9023 4984 363 0,'-9'34'0'0,"-1"14"2"16,-4 7 12-16,-5 7 8 16,-4 5-3-16,-2 4-7 15,-5 0 1-15,-5 1-4 16,-4-5-8-16,0-2 2 16,0-8-3-16,0-11-10 15,5-9-12-15,0-10-32 16,11-11-51-16,-2-6-82 0</inkml:trace>
  <inkml:trace contextRef="#ctx0" brushRef="#br0" timeOffset="113277.5256">5075 5689 139 0,'-49'-10'51'15,"-2"-3"-31"-15,-7-3-14 16,-3 2 26-16,-5-3 18 0,-5-3-22 16,-7-5-6-16,-4-4 14 15,-3-5-2-15,-4-6-7 16,-10-6-7-16,-4-9-1 15,-1-6-15-15,-7-10-4 16,1-13 0-16,4-4 4 16,6-5-4-16,9 2 0 15,9 11 4-15,10 6 0 16,8 8-3-16,6 0-1 16,7-2 4-16,8 0 3 15,1-3-7-15,5-2-1 16,1-4 0-16,0-5 1 15,2 2 6-15,1-4-6 0,6 1 0 16,8-2 1-16,4 3-1 16,3 7-3-16,6 1 2 15,3 0-1-15,0-3 2 16,3-5 5-16,0 2-5 16,6 9-6-16,3 9 6 15,-3 5 2-15,0 10-2 16,1 3-1-16,-2 4 0 15,1 6 1-15,4 3-2 16,4 0 1-16,2-1-1 16,5-6 0-16,3-3 0 15,4-6 2-15,2-1-1 0,0 2 0 16,-2 1 2-16,-1 2-2 16,0 5 1-16,-6 1 0 15,6 4 1-15,-2 0 1 16,-3 6-2-16,-2 3-1 15,1 3-2-15,-2 1 3 16,-1-4 0-16,6 2 0 16,-2-1 0-16,-2-1 0 15,5 0 0-15,-1-2-1 16,1-3 1-16,5-1 0 16,0 0-1-16,-2-3 1 15,5 1 1-15,-3-1-1 16,-3 2 0-16,0 2-1 0,-2 0 1 15,-1 2 0 1,-2 5 0-16,-7 4 1 0,-3 8-1 16,-9 4 0-16,0 5 0 15,-3 1 0-15,0 0-1 16,0 0 0 0,0 0-2-16,0 0 2 0,0 0 1 15,0 0-2-15,0 0-1 16,0 0 2-16,0 0-1 15,0 0-2-15,0 0-1 16,0 0-1-16,0 0 0 16,0 0-6-16,0 0 0 15,0 0-5-15,0 0-5 16,0 0-12-16,0 0-8 0,6 0-3 16,0 0 23-16,0 0-48 15,3-3-29-15</inkml:trace>
  <inkml:trace contextRef="#ctx0" brushRef="#br0" timeOffset="114103.5093">3716 1695 134 0,'-7'0'6'0,"4"-2"3"15,3 1 4-15,-2 1 13 16,1 0 1-16,1 0-9 16,0-2-1-16,0 2 2 15,0 0-6-15,0 0-4 16,0 0-3-16,-2 0-1 15,2 0-1-15,0 0 0 16,0 0-3-16,0 0-1 16,0 0 0-16,0 0-2 15,0 0 1-15,5 0 1 0,8 0 5 16,5 0-1-16,6-4 1 16,9-3-2-16,3-2-1 15,5-1 2-15,-2-1-1 16,0 4-2-16,-6 3-1 15,-2 0 2-15,-4 4-1 16,1 0-1-16,-4 0 0 16,3 0 0-16,-2 0 1 15,-2 0-2-15,-4 0 0 16,-4 3 1-16,-6-1-2 16,-3 1 0-16,-6 0-1 15,0 0 0-15,0 2 3 16,0 8 7-16,-3 10-1 0,-12 12 3 15,-6 13 1 1,-6 11-1-16,2 5-6 0,1-1 1 16,2-2-1-16,8-7-1 15,-2-6 1-15,4-7-2 16,6-6 3-16,1-10 0 16,1-8 0-16,2-7 0 15,-2-6-2-15,4-4-2 16,0 0 6-16,-1 0 7 15,1 0 5-15,0 0 6 16,0 0-1-16,-2 0-4 16,-7-9-1-16,-3-13-8 0,-12-8-9 15,-4-3 0 1,-5-5 0-16,-3 1 0 0,3-1 1 16,-1 2 0-16,4 3 1 15,3 3-3-15,2 4 0 16,7 6 0-16,3 4-6 15,9 6 4-15,-1 5-8 16,4 3-1-16,3 2-13 16,0 0-32-16,0 0-70 15,0-1-155-15</inkml:trace>
  <inkml:trace contextRef="#ctx0" brushRef="#br0" timeOffset="117365.3305">5663 5777 171 0,'-6'-3'37'15,"6"3"-35"-15,0 0 15 16,0 0 4-16,0 0-8 15,0 0-7-15,0 0 4 0,0 0 2 16,0 0 1-16,0 0-3 16,0 0 0-16,0 0-5 15,0 0-4-15,0 0 2 16,0-2-2-16,12-2 2 16,9 2 3-16,4-1 5 15,5 0-4-15,0 2-3 16,4-2-3-16,2 3 5 15,3-2-1-15,0 2-3 16,1-1 4-16,2 1-6 16,-2 0 5-16,0 0 0 15,-4 0-1-15,-3 0-2 0,3 0 3 16,1 3-1-16,2 0 0 16,4-2 2-16,-4 0-2 15,4 1 0-15,-4-2-1 16,-3 3 2-16,-2-2-5 15,-1 0 5-15,0 1-4 16,-5-1-1-16,2 0 1 16,-3 1 1-16,1-1-1 15,2-1 0-15,1 0 0 16,-1 0 0-16,0 0-1 16,6 0 3-16,-2 0 0 15,5 0-1-15,1 0 0 16,5 0-2-16,1-1 1 0,-1-1 0 15,4 2-1-15,-1 0 1 16,-2 0-1-16,2 2 7 16,4 3-4-16,3-3 3 15,2-1 3-15,4 1-2 16,0-2 1-16,-5 1-4 16,-4-1-1-16,0 1 3 15,-1 1 1-15,1-2-3 16,3 1 1-16,0-1-1 15,-2 2 0-15,-4-2 0 16,-7 1-4-16,1-1 1 16,-3 0 1-16,2 0-2 0,4 0 1 15,2 0 0 1,4-1 1-16,-4-5-1 0,-5 2-1 16,-7 0 1-16,-6 2-1 15,-8-1 0-15,-1 2 0 16,-6 0 0-16,1-2 0 15,-2 2 0-15,2-2 1 16,4 0-1-16,-4 2 1 16,2 1-1-16,0-3 0 15,1 1 0-15,1 1 1 16,-4 0-1-16,2-2 0 16,-3 0 0-16,0 2 1 15,1-1 0-15,-2 1-1 16,-1-1 0-16,-4 1 0 15,-3 1 0-15,0-3 0 0,1 3 0 16,-7 0 0-16,0-1 0 16,0 1 1-16,0 0-1 15,0 0 0-15,0 0 0 16,0 0 1-16,0 0-1 16,0 0 0-16,0 0 0 15,0 0 1-15,0 0-1 16,0 0 0-16,0 0 0 15,0 0 1-15,0 0-1 16,0 0-2-16,1-2-2 16,-1 1-6-16,0 1-10 15,0 0-15-15,0 0-28 0,-17 4-87 16</inkml:trace>
  <inkml:trace contextRef="#ctx0" brushRef="#br0" timeOffset="118669.4019">3358 1665 92 0,'0'-21'13'15,"0"7"-7"-15,0 7 6 16,0 4 16-16,0 3-4 16,3 0-16-16,-3 0-8 15,0 0-1-15,3 0 1 16,0 0 4-16,4 6 1 0,4 3 7 16,4 7 5-16,4 5-6 15,5 6 3-15,3 4 8 16,1 5-13-16,5 3-3 15,3 1 0-15,-3 3-2 16,-2-4 6-16,2-2-8 16,-5-5 5-16,-4-5-6 15,-3-4 3-15,-6-6-2 16,-3-3-2-16,1-3-1 16,-5-4-3-16,-4-1 1 15,1-4-9-15,-4-2-11 0,-1 0-15 16,0 0-41-16</inkml:trace>
  <inkml:trace contextRef="#ctx0" brushRef="#br0" timeOffset="119060.7803">3415 1606 33 0,'0'1'5'0,"10"6"0"15,11 3 14-15,6 1-13 16,7 0 7-16,5 2 2 16,4 0 1-16,-1-3-4 15,0 1-4-15,-2-4-3 16,-1 0-1-16,0-2 2 16,-5-4 0-16,2 0 0 15,-6-1-3-15,-2 0-3 16,-4 0-2-16,-5 0-8 0,-4 0-8 15,-3 0-44-15</inkml:trace>
  <inkml:trace contextRef="#ctx0" brushRef="#br0" timeOffset="123107.6806">4443 2888 22 0,'-23'-6'38'0,"7"-1"-13"16,5 3 8-16,4 3-14 16,7 1-6-16,0 0-8 15,0 0-3-15,0 0-2 16,0 0 1-16,0 0 0 15,0 0-1-15,0 0 1 16,0 0 1-16,0 0 1 0,0 7 3 16,0-3-4-16,0 0 2 15,0-2 2-15,0-1 1 16,0-1 5-16,0 0-3 16,0 0 0-16,0 0-2 15,0 0-3-15,0 0 0 16,0 0 4-16,0 1-4 15,0 4-2-15,0 2 0 16,0 4 4-16,2 8 1 16,0 5 0-16,0 8 6 15,-2 6 8-15,0 4-8 16,0 7-3-16,-2 1-3 16,-5 3-4-16,4 0 3 0,0 0-4 15,3 0 1-15,0 2-2 16,3 3 1-16,7 6 0 15,-2 12 1-15,1 5-3 16,0 4 6-16,1-10-6 16,-1-15 1-16,2-11-1 15,-1-12 0-15,2 0 3 16,-3 0-3-16,0 2 0 16,-6 3 0-16,3-2 2 15,-6-1-1-15,3-6 0 16,-3-6 0-16,0-7-1 15,0-6 0-15,0-5 0 0,0 0 0 16,0 4 0-16,0 4 1 16,0 7-1-16,0 4 2 15,0 3-4-15,-6 0 2 16,0-7 0-16,0-4 0 16,2-5-2-16,-1-2 2 15,2-3 0-15,-3-1 0 16,3-2 0-16,3-3 0 15,-3-1-1-15,3-2-2 16,0-1 0-16,0 0-6 16,0 0-15-16,0-15-16 15,0-15-28-15,0-12-49 16</inkml:trace>
  <inkml:trace contextRef="#ctx0" brushRef="#br0" timeOffset="125298.5281">4578 2957 62 0,'2'12'1'0,"4"0"6"15,-3 1-1-15,3-3-3 16,0-1 1-16,1-1-1 16,1-2-2-16,-1 1 2 15,1-2-1-15,-1 2 7 16,2 2-4-16,-3-2-4 16,0-2 3-16,-1 2-3 0,2-2-1 15,-4 0 6-15,3 1-1 16,0 1-1-16,3-1-1 15,4 0 5-15,-2-1-5 16,5 1-1-16,2-1 2 16,3 1 0-16,1 1 2 15,-2 0-1-15,2 1-2 16,2 1-2-16,-2-2 1 16,4-1 1-16,2-5 3 15,2 1 0-15,6-2 3 16,1 0-3-16,2 0 0 15,-2 0-2-15,-1 0-1 0,4 0 1 16,-1-5-1-16,3 0 6 16,4-4-8-16,2 0 2 15,1 3-1-15,6-1 0 16,-4 0 3-16,-5 1-4 16,-1 3-1-16,-2 2 1 15,-7 0 0-15,0 1 0 16,-2-3 2-16,5 0-3 15,1 0 2-15,2-1 2 16,7-1 0-16,-4 1 3 16,7 0-2-16,-4 1 2 15,1 3-2-15,-4-1 1 16,1 1-3-16,-1-2 5 0,-2-1-5 16,2-1 1-1,1 0 7-15,2-2-4 0,1 0-3 16,-1 1 6-16,9-1-6 15,1-1 1-15,6-1-3 16,0 1 0-16,-1-3 1 16,-5 2-1-16,-3-1 0 15,-1 2 1-15,-6 3-2 16,-2 1 1-16,-1 3-2 16,-4 0 4-16,1 0-4 15,0 0 1-15,4-3 0 16,-1 0 1-16,1-1 3 0,2-1-4 15,1 0 3 1,3 1 2-16,-7 0-1 0,1 1 0 16,-4 0-3-16,0-1 0 15,1 0-1-15,-1 0 4 16,7-2-5-16,2 0 0 16,4-1 5-16,-1 0 2 15,1 0-5-15,-4 0 0 16,-2 1 0-16,-1 0 3 15,1 3-5-15,6-1 1 16,0 1 0-16,1-1 1 16,-1 0 0-16,3-1-1 15,-3 0-1-15,-2 1 2 16,2 0-2-16,-3 1 1 16,3 0 0-16,0 2-1 0,3-2 2 15,-5 2 0-15,2-2-2 16,-3 1 1-16,3 1 2 15,-1 1-3-15,3-3 3 16,-2 2-5-16,0-2 2 16,-7 0 0-16,-2 3 2 15,-4-1-2-15,0 1 0 16,1 0 0-16,-4 0 0 16,1 0-3-16,-3 0 3 15,2 0 0-15,0 0 1 16,-3 0-1-16,-5 0 0 15,-4 0-1-15,-5 0 1 0,-4 0 0 16,-3 0-1-16,-3 0 0 16,-3 0-3-16,-3 0 4 15,-6 0-4-15,0 0 0 16,0 1-4-16,0-1 8 16,0 1-1-16,0-1 1 15,0 2 0-15,0-1-3 16,0 2 2-16,0 1 2 15,0 4 2-15,0 0 0 16,3 5-1-16,-3 3-2 16,3 6 5-16,0 5-3 15,-3 1-2-15,3 0 2 16,0 0-1-16,-3-1-1 0,0-1 0 16,3 3 2-16,-3 2 0 15,0 3-1-15,4 3-1 16,-4 2 3-16,3 5-2 15,3 2-1-15,-2 7 2 16,3-3-2-16,-1-3 0 16,1-3-3-16,-1-6 3 15,0 1 3-15,0 4-2 16,2-3-1-16,2 2 2 16,-4 0-1-16,0 5-1 15,4-3 0-15,-4-1 0 16,0-5 2-16,2-6-1 0,-5 1 0 15,0 1 3-15,1 0-4 16,-1-2 0-16,-3-1 1 16,0-2 0-16,0-3 0 15,0-2 0-15,0 0 0 16,0 2 0-16,0 1-1 16,0 3 0-16,0 7-1 15,0-5 1-15,3 1 0 16,0-3 0-16,0-7 4 15,0 2-4-15,-3-1 1 16,3-1-1-16,-3-1 1 16,0-1-1-16,0-4 0 15,3-3 0-15,-3-4 0 16,0-2 0-16,0-2 0 16,0-2 0-16,3 0 0 0,-3 2 0 15,0-3 0-15,0 0 0 16,3-3 0-16,-3 0 0 15,0 0 1-15,0 0-1 16,0 0 4-16,0 0-3 16,0 0 1-16,0 0 1 15,0 0-1-15,0 0 1 16,0 0 3-16,0 0-1 16,0 0 3-16,0 0 3 15,-3-3-3-15,-6-3-8 16,-3-1 6-16,-4 0-1 15,-1-2-4-15,-2 1 0 0,-5 0 1 16,-4-1-2-16,-5 2 5 16,0 0-5-16,-3 0 3 15,2 0-2-15,1 0-1 16,0 0-4-16,2 0-1 16,-9 0-8-16,-2 2-2 15,-3 3 0-15,-7 2-17 16,3 0-43-16,7 0-94 15</inkml:trace>
  <inkml:trace contextRef="#ctx0" brushRef="#br0" timeOffset="126663.7888">23080 3200 367 0,'-20'0'34'0,"3"0"-24"15,17 0 4-15,-3 0-9 16,1 6-5-16,-1 16 2 15,2 6 4-15,1 8 2 16,0 2-1-16,0 0-3 16,12 0-2-16,12 2 1 15,-2 1 1-15,8-1 0 16,-4 0-4-16,0-5 0 16,-2-5-2-16,-3-9-10 15,-8-8-17-15,-3-9-41 16,-10-4-155-16</inkml:trace>
  <inkml:trace contextRef="#ctx0" brushRef="#br0" timeOffset="126993.4423">23002 3192 101 0,'0'0'203'0,"23"0"-181"15,28-9-22-15,23-4 27 16,11-2-16-16,15-1 1 16,1 2 0-16,0 6 1 15,-9 4-3-15,-12 4-2 16,-14 0 7-16,-11 6-4 0,-10 6-4 16,-7 3-1-1,-7 5 2-15,-7 6-7 0,-7 3 7 16,-3 5-4-16,-5 3 1 15,-6-1-3-15,-2 1 1 16,-1-4-2-16,0-5-1 16,-16-4-5-16,-8-3-10 15,-10-4-23-15,-3-6-63 16,-4-10-153-16</inkml:trace>
  <inkml:trace contextRef="#ctx0" brushRef="#br0" timeOffset="127736.8231">23556 3205 88 0,'-11'2'239'15,"3"19"-236"-15,0 12 0 16,0 6 11-16,4 4-6 16,2-4-8-16,2-4 0 15,0-3-5-15,9-10-4 16,10-12-42-16,9-10-6 15,12-7-20-15,5-24 41 16,5-10 3-16,1-6 12 16,-3 2-12-16,-8 7 33 15,-7 10 47-15,-10 14-10 16,-17 9-7-16,-6 5-21 16,0 5 10-16,-6 24 27 0,-27 18-13 15,-15 12-23-15,-7 5-9 16,-8-1 3-16,0-3-2 15,4-7 2-15,-1-5-3 16,6-6 1-16,8-9 8 16,13-12-4-16,15-8 10 15,8-9 0-15,9-4-2 16,1 0-10-16,0 0-4 16,1 0-10-16,23-11 10 15,17-9 4-15,12-4 17 16,7-3-13-16,-2 6-6 15,-6 3 0-15,-7 7-2 0,-9 8 4 16,-11 3-4-16,-10 0-2 16,-12 8-8-16,-3 19 10 15,-20 11 10-15,-15 8 2 16,-15 1-9-16,2-6 1 16,4-7 0-16,8-9-1 15,11-6 0-15,10-8 0 16,9-7-3-16,6-4 0 15,0 0-5-15,9 0-10 16,24 0 15-16,17-4 1 16,13-9 2-16,6 2 0 15,-10 4-3-15,-4 7 0 16,-10 0 1-16,-7 0 2 0,-7 13-3 16,-9 2 3-1,-9 4 0-15,-7 7-1 0,-6 8 4 16,-1 11 7-16,-24 7-6 15,-10 6-1-15,-8-3-2 16,-6-4-4-16,-3-6-3 16,-2-9-4-16,2-8-18 15,-1-9-32-15,12-13-153 16</inkml:trace>
  <inkml:trace contextRef="#ctx0" brushRef="#br0" timeOffset="127894.5482">23671 4192 56 0,'10'0'121'16,"5"0"-109"-16,9 0 36 15,4 4-25-15,1 3-5 16,-4-1-11-16,-8 0-7 16,-4-4-20-16,-9-2-37 15</inkml:trace>
  <inkml:trace contextRef="#ctx0" brushRef="#br0" timeOffset="128164.4314">23338 4240 43 0,'-27'37'108'15,"8"4"-86"-15,10-2 52 16,9-1-33-16,0-1-6 15,7-5-5-15,17-2-12 16,11-6 11-16,7-7-2 16,13-9-7-16,9-8-11 15,10 0-1-15,5-15-6 16,6-9-2-16,2-3-1 16,1-4 0-16,-3-1-4 15,-3-4-22-15,-2 1 2 16,-6 0-170-16</inkml:trace>
  <inkml:trace contextRef="#ctx0" brushRef="#br0" timeOffset="128658.7225">24678 3431 325 0,'27'-17'35'0,"6"-3"-35"16,31-3 24-16,-3 2-12 0,9-2-3 16,6-1 3-16,4 0 1 15,0 0 3-15,-7 3-5 16,-14 4-9-16,-15 2-2 16,-15 2-5-16,-12 4-14 15,-10 1-53-15,-7 1-177 16</inkml:trace>
  <inkml:trace contextRef="#ctx0" brushRef="#br0" timeOffset="129316.8681">25063 3123 294 0,'-14'33'3'0,"2"18"-2"0,-1 10 21 15,0 9-1-15,0 8-7 16,-3 4 9-16,3 1-5 15,-4-5-11-15,5-9-7 16,3-13-1-16,5-16 1 16,4-14 0-16,0-10 0 15,0-10-2-15,0-5 2 16,9-1 0-16,10 0 5 16,13-6 16-16,14-13-11 15,6-6-3-15,2-2-5 16,0 0 1-16,-5 0-3 15,-9 0 0-15,-7-3-19 0,-9-2 15 16,-11-3-14-16,-8 1-25 16,-5 6-59-16,-6 7-37 15,-15 8 61-15,-3 6 78 16,-2 5 11-16,7 2 29 16,3 0 3-16,2 4-13 15,5 15-9-15,0 9-13 16,1 13 6-16,3 7-1 15,4 7 10-15,-1 8-3 16,1 3 9-16,-2 6 16 16,-2 4-4-16,0 0-8 15,4 3-15-15,1-7-5 16,0-6-4-16,0-6-7 0,11-10 3 16,-4-7-5-1,3-13-3-15,-5-11-2 0,-2-9-9 16,-3-10-16-16,0 0 16 15,0-14-23-15,-8-16-58 16,-6-9 61-16,-2-7 10 16,2 1 11-16,-1 3 13 15,4 8 14-15,5 6 18 16,6 7-14-16,0 0 5 16,15-3-10-16,18-4-12 15,12-3-1-15,8-5 0 16,7-1-3-16,6 1-7 0,1-1-22 15,3 1 10 1,-3-4-36-16</inkml:trace>
  <inkml:trace contextRef="#ctx0" brushRef="#br0" timeOffset="129857.2739">25637 3134 249 0,'-6'-3'52'0,"6"3"-50"15,0-1-2-15,18-6 7 16,13-5 11-16,8 0-4 0,7-1-7 16,-1 3 5-16,0 3-3 15,-6 0 1-15,-5 1-4 16,-7 2-1-16,-11 2-5 15,-4 2-2-15,-4 0-3 16,-2 2 5-16,0 15 5 16,-2 8-1-16,-1 9 0 15,-3 4 3-15,0 3-2 16,0 0-3-16,0-1 0 16,0-3 5-16,0-1-4 15,0-5 0-15,0-6-2 16,0-3 1-16,0-5-1 15,0-7 0-15,0-5-1 0,0-2 1 16,0-3 1-16,1 0 0 16,1 0 2-16,-1 0 0 15,-1 0 1-15,0 0-2 16,2 0-1-16,-2 0 0 16,0 0-2-16,0 0 0 15,0 0 0-15,0 0 0 16,0 0-1-16,0 0-2 15,0 0 1-15,1 0 1 16,1 0-8-16,-2 0-6 16,1 0-8-16,-1 0-27 15,0-1-94-15,0-1-64 16</inkml:trace>
  <inkml:trace contextRef="#ctx0" brushRef="#br0" timeOffset="130151.7701">25533 3585 222 0,'0'2'1'16,"0"-2"7"-16,0 1 17 16,0 0-12-16,12-1 6 15,15 0 13-15,13 0 0 16,11-1-8-16,10-10-8 0,4-4-1 15,2-4-6 1,-1-1 1-16,-2 3-6 0,-4 2 3 16,-8 2-1-16,-9 5-6 15,-13 2 0-15,-13 3-4 16,-10 2-6-16,-7 1-9 16,0 0-6-16,-9 0-48 15,-12 0-137-15</inkml:trace>
  <inkml:trace contextRef="#ctx0" brushRef="#br0" timeOffset="130383.3851">25877 3628 28 0,'-3'35'127'0,"2"7"-73"0,1 8 19 15,0 1-23-15,0-1-19 16,0 3-2-16,0-4-21 15,4-2-7-15,8-7-1 16,-3-7-4-16,-1-9 1 16,-2-10-8-16,1-9-7 15,0-5-24-15,7-15-25 16,10-24-39-16,9-18 18 16,4-10 26-16</inkml:trace>
  <inkml:trace contextRef="#ctx0" brushRef="#br0" timeOffset="130646.8256">26155 3588 133 0,'0'0'18'0,"-12"24"-16"16,-9 16 7-16,-3 12 1 15,2 7 19-15,2 5 4 16,7-1 3-16,4 8 3 16,8 3-16-16,1 5 8 15,0 6-14-15,0 4-5 16,4 0 6-16,8-3 2 15,-2-11-19-15,0-14 2 16,0-17-3-16,-7-18 0 16,-2-12-2-16,-1-9 2 15,0-5 0-15,0-6 0 16,-12-20-9-16,-12-12-21 0,-6-17 6 16,-2-14-44-16,-3-14-89 15</inkml:trace>
  <inkml:trace contextRef="#ctx0" brushRef="#br0" timeOffset="131185.6186">25851 4047 152 0,'-6'-29'37'16,"1"13"5"-16,5 5-9 16,0 2-22-16,3 0-9 15,19-2 3-15,7-2 0 16,10 2 3-16,4 1 7 16,6 5-3-16,0 3-1 15,-7 2-5-15,-11 0-3 16,-10 2-1-16,-10 6-2 0,-11 4 1 15,0 10 0-15,-27 11 5 16,-15 4-3-16,-6 3-1 16,0-3 0-16,4-9-1 15,10-4-1-15,8-6-3 16,8-5 1-16,5-2 2 16,4-1 0-16,3 1 0 15,3 1-1-15,0 1 1 16,0 1 0-16,-1 0 0 15,-2-1 0-15,-2 2 0 16,0-1 0-16,-3 0 0 16,0-1 1-16,-2-2 1 15,-2-3 0-15,-3 4-2 16,0-3 0-16,-3 0 0 16,3 0 1-16,-1-1 0 0,5-2-1 15,3-2 2-15,3-2-2 16,5-2 0-16,3 0 1 15,0 0 0-15,0 0-1 16,1 0 0-16,16 0 0 16,11-5 11-16,9-5-4 15,8-1-2-15,7-3-5 16,11 0 0-16,4-4 0 16,7 1 0-16,0 1 1 15,-7 2-1-15,-6 2-1 16,-7 1-4-16,-8 1-7 15,0 1-44-15,-8-5-186 0</inkml:trace>
  <inkml:trace contextRef="#ctx0" brushRef="#br0" timeOffset="131417.8064">26925 3210 376 0,'-6'6'3'0,"6"26"-3"16,0 6 2-1,0 10-2-15,0 3-12 0,-6-3-47 16,-3-8-168-16</inkml:trace>
  <inkml:trace contextRef="#ctx0" brushRef="#br0" timeOffset="131673.234">26657 3834 141 0,'0'38'19'0,"0"6"28"16,0 2-3-16,0 2-6 0,5 4-2 15,-1-2 2 1,0-2-4-16,0-6-12 0,-1-7-7 16,0-6-11-16,0-10 1 15,-1-8-5-15,0-5 0 16,-2-5-5-16,0-1 2 16,0 0-2-16,0-10-6 15,0-19-48-15,0-15-24 16,0-18-34-16,0-14-33 15</inkml:trace>
  <inkml:trace contextRef="#ctx0" brushRef="#br0" timeOffset="131957.809">26657 3834 185 0,'80'-51'13'15,"-73"41"12"1,8 1 7-16,-1 1-18 16,3 2 7-16,4 4 11 0,2 0-5 15,5 2-8-15,3 0-8 16,-4 6-2-16,0 9-5 15,-6 8 0-15,-6 5 7 16,-3 9-1-16,-6 8 4 16,-5 8 0-16,-1 6-1 15,0 1-3-15,0 1-4 16,0-7-2-16,0-8-2 16,0-6-1-16,0-11-1 15,0-8 0-15,-1-5 0 16,1-9-2-16,0-5-4 15,0-2-3-15,0 0 2 0,-3-12-12 16,-5-12-127-16,-4-13-122 16</inkml:trace>
  <inkml:trace contextRef="#ctx0" brushRef="#br0" timeOffset="132130.1044">26743 4067 231 0,'0'-5'25'0,"21"-2"-25"16,8-1 16-16,6 1-7 16,1-1-9-16,-4 6 0 15,-3 2-4-15,-8 0-4 16,-12 2-19-16,-9 17-12 0,-2 7-32 16</inkml:trace>
  <inkml:trace contextRef="#ctx0" brushRef="#br0" timeOffset="132281.9793">26659 4302 149 0,'-9'6'22'0,"9"-2"5"16,0-4-21-16,23 0 12 15,12 0 22-15,16-6-14 16,7-9-19-16,3-3-7 16,0-1-6-16,-5-3-15 15,-10 0-2-15,-6-1-56 16</inkml:trace>
  <inkml:trace contextRef="#ctx0" brushRef="#br0" timeOffset="132873.9131">27527 3132 302 0,'-23'27'1'0,"-16"14"7"15,-10 10 11-15,-6 7 3 16,-1 0-1-16,7-2-2 16,8-8-4-16,12-6-9 0,9-8-2 15,11-7-3 1,6-3 1-16,3-7-1 0,0 0-1 15,8-1 4-15,13-1 0 16,7 0 3-16,8-1-3 16,6-1 1-16,2-1-1 15,1-4-3-15,-4 2 2 16,-5 0-1-16,-4 5 0 16,-6 2-2-16,-1 4 1 15,-3 4 3-15,-4 2-1 16,-1 8 0-16,-4 5-2 15,2 8 4-15,-5 3-3 0,5 0-2 16,-4-3 3-16,-1-4-1 16,2-4 0-16,-3-1-1 15,-3-3 1-15,-3 0 0 16,-3-4 1-16,0 0 3 16,-1 0-3-16,-13-3 1 15,-4 1 0-15,-6-2 0 16,-11 2-1-16,-7-2-3 15,-12 0 1-15,-6-2-1 16,-1-7-1-16,-1-3 1 16,6-6 0-16,1-5 0 15,3-5-4-15,3 0-5 16,2-4-17-16,7-19-82 0</inkml:trace>
  <inkml:trace contextRef="#ctx0" brushRef="#br0" timeOffset="133098.5334">27193 4220 302 0,'8'0'46'15,"2"0"-44"-15,5 0 17 16,7 3-11-16,4 3-1 0,3 2-7 15,1-1-5-15,-2 2-3 16,-5-2-15-16,-2-1-10 16,-4-4-39-16,-3-2-89 15</inkml:trace>
  <inkml:trace contextRef="#ctx0" brushRef="#br0" timeOffset="134590.7576">28282 3317 288 0,'4'-7'16'0,"-4"4"-16"16,0 3 5-16,5 2-3 15,3 16 9-15,2 9 8 16,3 6-6-16,-2 3 0 0,-3 0-13 15,-4-3-4 1,-1-5-5-16,3-6-15 0,-2-9-42 16,7-11-115-16</inkml:trace>
  <inkml:trace contextRef="#ctx0" brushRef="#br0" timeOffset="134756.1279">28591 3381 114 0,'0'0'78'16,"0"0"-72"-16,0 6 4 16,0 6 17-16,0 3-14 0,2 0-10 15,2-1-3 1,2-3-11-16,2-5-41 16,8-6-47-16</inkml:trace>
  <inkml:trace contextRef="#ctx0" brushRef="#br0" timeOffset="134935.7299">28845 3324 156 0,'0'0'33'15,"0"0"-4"-15,-14 1 3 16,-2 14-15-16,-5 2-4 16,0 1-3-16,5-1-1 15,-2 1-6-15,1 1-3 16,-5 2-7-16,-3 0-11 15,-8 0-28-15,-3 2-30 0</inkml:trace>
  <inkml:trace contextRef="#ctx0" brushRef="#br0" timeOffset="135146.2385">27921 3866 181 0,'-9'21'27'15,"6"10"-7"-15,3 7 6 16,0 5-3-16,14 0-8 16,8 0-5-16,7-8-1 15,4-4-9-15,-1-8-5 0,2-10 2 16,-1-8-25-16,-3-5-14 16,-6 0-10-16,-3-15-96 15</inkml:trace>
  <inkml:trace contextRef="#ctx0" brushRef="#br0" timeOffset="135814.4248">28209 3900 198 0,'12'-4'14'0,"12"-2"-12"16,10-2 22-16,12-1 9 15,16-2 1-15,8-1-2 16,5 1-9-16,4 0-2 0,-9 3-13 15,-12 1-3-15,-15 4-5 16,-19 3-6-16,-15 0-12 16,-9 0-6-16,-16 18-11 15,-25 9 30-15,-12 4 2 16,-4-3 3-16,9-5 0 16,10-5 6-16,13-2 0 15,9-1-6-15,10-2 0 16,3-2 0-16,3-1 0 15,0 1 0-15,3 2 1 16,11 3 3-16,-1 2-1 16,3 3 1-16,1 4 0 0,-4 4 2 15,2 0-1 1,-3 2 1-16,-3 0-5 0,3 0 0 16,-3 2 4-16,0 0-3 15,6-1-2-15,0-3 0 16,4 0 0-16,3-7 0 15,0-2 0-15,0-3-4 16,0-1 4-16,-4-2 1 16,-5-2 0-16,-5-1 5 15,-5 1-4-15,-3-3 0 16,0 4 10-16,0-1-4 16,-8 1-2-16,-12-2-4 15,-10 0-1-15,-9-3 1 16,-8-4-2-16,-3-4 0 15,-2 0 0-15,2-4 3 0,3-8-1 16,9-2 1-16,12 1 1 16,8 2 0-16,13-1-4 15,5-2-1-15,3-4-6 16,33-9 4-16,15-7 3 16,14-2 0-16,11-3-2 15,2 4-10-15,1 1-2 16,-4 3-2-16,-2 4-13 15,-8 4-55-15,-8-2-104 16</inkml:trace>
  <inkml:trace contextRef="#ctx0" brushRef="#br0" timeOffset="137125.9164">29533 3375 318 0,'-13'-8'2'0,"8"2"-2"16,5 3-2-16,0 0-14 15,16-1 16-15,11 1 23 16,7 0-13-16,10 2-4 16,3 1-5-16,0 0 2 0,-1 3-3 15,-3 12 0-15,-3 7 1 16,-3 6 3-16,-1 6 5 16,-6 8-3-16,-5 6 7 15,-5 7-4-15,-5 4 3 16,-6-1-8-16,-1-4-2 15,-3-9 2-15,-3-9-2 16,-2-7-1-16,0-8 4 16,0-4-1-16,-14-3-2 15,-8-3 2-15,-11-1-4 16,-9-6-7-16,-7-4-9 16,-3 0-7-16,-2-18 9 15,2-4 0-15,6-5 3 16,3 0 8-16,8 2 3 15,10 5 3-15,8 7 2 0,11 6 1 16,6 3-6-16,0-1-14 16,6-2-8-16,15-1 22 15,5 4 0-15,5 1 6 16,-1 3-10-16,-2 4 5 16,-2 13-1-16,-7 9 5 15,-6 3 8-15,-2 3-4 16,-8 6 4-16,-3 3-6 15,0 4 2-15,-9 2-1 16,-11 3-6-16,-6-4 1 0,-3-3-1 16,1-8-2-1,-2-7 0-15,0-7 0 0,3-7 0 16,4-7 0-16,3-5 1 16,2-2-1-16,6-2-1 15,5-16-7-15,5-12-6 16,2-9-8-16,11-9 5 15,22-11-8-15,10 1-29 16,11-1 12-16,5 4 34 16,5 5 8-16,5 2 17 15,-3 3 2-15,4 2 0 16,-2 0-10-16,3 2 3 16,4 6-11-16,-1 6 12 15,-7 11-10-15,-7 9 7 16,-13 6-4-16,-11 3-6 0,-5 0 2 15,-5 3-2 1,-1 8 4-16,-5 3-4 0,-4 5-1 16,-6 7 1-16,-3 11 7 15,-7 5 5-15,0 4-1 16,-11 2 3-16,-13-4-4 16,-3-4-1-16,-4-6-3 15,-5-5-2-15,-4-1 0 16,-6-1-4-16,-5-6-4 15,-1-2-12-15,3-11-4 16,7-6-28-16,9-2-2 16,6-6 33-16,10-15 3 0,7-4 5 15,9-4 3-15,1 5-4 16,3 3 4-16,14 6-1 16,6 2 10-16,1 2-3 15,6 1 10-15,-2 2-7 16,-4 4 5-16,-5 3 0 15,-10 1-7-15,-6 0 2 16,-3 0 11-16,0 4 2 16,0 15 5-16,-11 6 10 15,-9 4-28-15,-6 1-3 16,-5-3-22-16,-3-2-61 16</inkml:trace>
  <inkml:trace contextRef="#ctx0" brushRef="#br0" timeOffset="137336.4237">29708 4295 71 0,'0'27'35'0,"3"4"-8"16,14 3-10-16,4 1-4 15,1 0-3-15,1 1 15 16,-2-2-5-16,-2-5-7 15,-3-5-13-15,-2-4 0 16,-2-7-15-16,-2-6-15 16,0-7-30-16</inkml:trace>
  <inkml:trace contextRef="#ctx0" brushRef="#br0" timeOffset="137688.174">29906 4373 18 0,'-3'-25'48'0,"3"5"3"15,0 5-22-15,0 3-13 16,13 0-7-16,12 3 2 16,7-3-1-16,9 4 5 15,7 0 6-15,9 0 5 16,7 3-10-16,6 2-4 16,0 3 4-16,-6 0-8 15,-10 0 2-15,-11 8 0 16,-11 5-1-16,-9 3 5 15,-7 2-4-15,-6 3-4 0,-3 5 1 16,-2 3 0-16,-4 3 2 16,-1 5-1-16,0 1-3 15,0 1 1-15,-14 0-6 16,-8-2 1-16,-9-3-1 16,-10-5 0-16,-10-2-4 15,-9-1 0-15,-6-8-12 16,-3-4-11-16,4-9-27 15,7-5-35-15,7 0-29 16</inkml:trace>
  <inkml:trace contextRef="#ctx0" brushRef="#br0" timeOffset="138034.2764">29938 4560 30 0,'29'-22'36'16,"5"2"-1"-16,7 3 10 15,0 3-8-15,1 3 2 16,-3 3-11-16,-1 4 4 15,0 1-17-15,-2 2-7 16,-5 1 0-16,-4 0-4 16,-7 0-4-16,-10 0-1 15,-9 0-3-15,-1 7-11 16,-22 9 8-16,-17 7-21 16,-10 2-12-16,-4 1 25 15,3-1 13-15,5-4 2 0,3-1 5 16,8-4 5-1,7 1 1-15,9-4-1 0,8-3-7 16,8 0-3-16,2-7 1 16,3 0 3-16,18 0 2 15,10-3 8-15,14 0 0 16,6 0-7-16,9 0-7 16,1-8-12-16,-3 0-15 15,-1 1-40-15,-9-3-103 16</inkml:trace>
  <inkml:trace contextRef="#ctx0" brushRef="#br0" timeOffset="138220.3104">30853 4431 344 0,'-6'1'0'16,"6"1"-19"-16,0-2-65 15</inkml:trace>
  <inkml:trace contextRef="#ctx0" brushRef="#br0" timeOffset="139157.8454">22570 3050 250 0,'1'6'65'0,"-1"-2"-64"16,0-1 2-16,0 4 1 16,0 19-3-16,0 12-1 15,0 18 9-15,0 18 6 16,0 10 1-16,5 12 3 16,2 13 2-16,3 5 0 15,-1 9-12-15,1 10 5 16,-7-1-3-16,-2 2 3 0,1-5-10 15,-2-13-1 1,4-18-2-16,3-14 1 0,4-15-1 16,3-13-1-16,0-6 0 15,-2-10-5-15,0-10 0 16,-5-10-6-16,0-12-8 16,-7-4-16-16,0-4-7 15,0-11 10-15,0-27-197 16</inkml:trace>
  <inkml:trace contextRef="#ctx0" brushRef="#br0" timeOffset="141536.458">22790 2742 162 0,'14'-8'1'15,"10"0"4"-15,7-1 25 16,4 4-10-16,8 2-5 15,2 0 3-15,11 0 7 0,8 2 0 16,5-2-13-16,4-1 2 16,8-4-2-16,10-5 3 15,8-3 6-15,4 2-7 16,-2 0-1-16,-7 3-4 16,-6 4-2-16,-4 2 1 15,4 4-7-15,6 1 4 16,10 0 1-16,6 0-3 15,3-1 1-15,8-2-4 16,5-3 1-16,5 1-1 16,0-2 2-16,0 2 0 15,-4 4 3-15,3 1-1 0,3 0 1 16,1 1 0-16,8 9 2 16,0 3-3-16,2-2 0 15,1 3-2-15,-5-3 1 16,0-2-1-16,2-3 0 15,4-4 0-15,-3 0 0 16,2-2-2-16,-11 0 1 16,-8 0 0-16,-8 0 0 15,-11 1 1-15,-6 1 1 16,-7-1 2-16,-4 3-2 16,-6-1-1-16,2 3 0 15,5-2-1-15,3 3 4 16,6 0-3-16,3 4 1 0,3 2-1 15,4 3-1 1,4-1-1-16,7-2 0 0,1 0-1 16,7-5 1-16,4 0 1 15,-1-2-1-15,-8 1 3 16,-8 0-3-16,-11 0 1 16,-7 0-1-16,2 0 0 15,-5-2 0-15,2-1 0 16,-3 2-1-16,-3-2 1 15,-6 2 0-15,-8-1 1 16,-7 2-1-16,-2-1 0 16,-5-1 0-16,-11 1 1 15,-9-3 0-15,-13-1-1 16,-12 1 0-16,-6-1-1 0,-7-1 1 16,-4 1 1-16,-1 0-1 15,0 0 0-15,0-1-2 16,0 2 0-16,0-1-2 15,0 2 0-15,2 1 0 16,2 3 1-16,1 2 2 16,3 1 1-16,0 3 1 15,-1 1 1-15,4 2-2 16,2 2 0-16,-1 2 0 16,1 0 1-16,0 3-1 15,-1 0-3-15,1 0 2 16,-3-2 2-16,2-2-1 15,-3 0 0-15,-1-1 2 0,-1 0 0 16,2 5-2-16,-1 3 1 16,-1 3 0-16,-1 2 0 15,3 2 0-15,-3 4 2 16,0 4-3-16,0 6 2 16,2 6 1-16,2 5-2 15,-3 2 0-15,4 0 1 16,-1-2 3-16,-1-6-3 15,0-4-2-15,1-5 3 16,1 0-3-16,-2 0 0 16,4 0 1-16,-1-3 1 15,-1-2-2-15,1-2 0 0,-2-2 1 16,-1 2-1-16,0-2 0 16,-2 1-1-16,-1-7 0 15,-1-5 1-15,0-7 0 16,-3-6-1-16,0-1 2 15,-1 0 0-15,1 0 0 16,-2 4-1-16,1 4 0 16,-1 5 0-16,0 4 0 15,0 8 0-15,0 5 0 16,0 3 2-16,0 1 2 16,-1 1-4-16,1-1 3 15,0-5-3-15,0 2 3 16,0-5-2-16,3-3 0 0,0-3 1 15,1-5-1-15,-1-1-1 16,0-4 1-16,-1 0-1 16,1-3 0-16,-2-2-1 15,1-2 1-15,0-3 0 16,0-3 0-16,-2 2-1 16,0-5 1-16,0 2 0 15,0-5 0-15,0 2 0 16,0-2-1-16,0-1-1 15,0 2 2-15,0-1-1 16,0-1 1-16,0 0 1 16,0 0 1-16,0 0-2 0,0 0 0 15,0 0 3 1,0 2-3-16,-7-1 1 0,-7 3 3 16,-6-1-3-16,-3 0-1 15,-4 0 2-15,-1-1-2 16,-4 1 1-16,-4 0 0 15,-7 2 3-15,0 1-4 16,-3 1 0-16,3 3 1 16,-3-1 0-16,-4 1-1 15,-4 0 2-15,-11 1-2 16,-4-3 0-16,-4 1 1 16,-5 0 0-16,-2 0-1 15,-8-1 0-15,-6-1 0 16,-3-1 1-16,-3-3 5 15,-6-2 1-15,-1-1 4 0,-7 0-2 16,-5 0-2-16,-5 0-5 16,-4 0 1-16,-5 0-3 15,1-1 0-15,1-2-2 16,3 0 1-16,1-1 1 16,0 0 1-16,0-5 2 15,1 2-2-15,2-3 5 16,1 2-2-16,6-2-4 15,2-1 0-15,4 2 0 16,-2-2 0-16,1 1 1 16,-4 0-1-16,-5 0-1 15,-9 3 1-15,-7 0 0 0,0-2 2 16,-1-1-2-16,1-3 0 16,1 0-1-16,-1 0 1 15,-8 0 0-15,2 2 0 16,0 0 0-16,-3 3 2 15,6-2-2-15,1 1 0 16,9 1 0-16,7 1-1 16,3-3 1-16,6 1 1 15,3 2-1-15,3-3 0 16,5 4 1-16,-1-1-1 16,4-2 2-16,4 1-1 15,7 2 0-15,7-1-2 16,7 1 0-16,-1 0 0 0,0 2 1 15,-2 0-2 1,-1 1 0-16,-1 2 2 0,2-1 0 16,-3 2 0-16,5 0 0 15,2 0 1-15,1 0-1 16,4 0 2-16,-2 0-2 16,2 0 2-16,6-1-1 15,3-1-1-15,10 1-2 16,13 0 2-16,5 1 0 15,10-3-2-15,8 0 2 16,4-1-3-16,3 2 3 16,4 1-2-16,3 0 0 0,0 1-4 15,0-2-2 1,0 1-1-16,0-1-4 0,0 0-20 16,0-8-18-16,10-4-9 15,8-5-69-15,9-1-104 16</inkml:trace>
  <inkml:trace contextRef="#ctx0" brushRef="#br0" timeOffset="146259.4822">12101 5829 146 0,'-17'3'153'16,"4"-3"-120"-16,1 0-20 15,5 0 17-15,7 0-2 16,0 0-12-16,0 0-9 15,0 0 2-15,0 0-9 16,0 0 0-16,16 0-4 0,14 0 4 16,9 0 7-1,7 0-1-15,-1 0-5 0,-7 9-1 16,-3 2 1-16,-11 3 0 16,-5 1-2-16,-9 4 2 15,-5 5 0-15,-5 6 1 16,-2 12 4-16,-20 7-2 15,-12 6-1-15,-8-3-1 16,-3 0-2-16,-1-5 0 16,7-5 0-16,8-8 2 15,10-7-2-15,9-11 0 16,9-11-2-16,3-3-4 16,0-1-4-16,0 0-1 15,18-1 9-15,9 0-3 16,6 0 5-16,4 0 4 0,3-8-4 15,-1-2 0 1,-6 0 1-16,0-1-1 0,-2-2-1 16,-4 0-4-16,1 2-2 15,-1-4-4-15,-3 1-7 16,0-3-12-16,-3-6 16 16,1 0-8-16,-4 0 20 15,0 0 1-15,-6 4 1 16,-6 5 10-16,-1 7-6 15,-3 2 7-15,-2 3 3 16,0 2 1-16,0 0-9 16,0 0 5-16,0 0-4 0,0 0-2 15,0 10-5 1,-2 7 4-16,2 10 2 0,0 3-4 16,0-2 0-16,13-1-1 15,3-6 1-15,3-2-1 16,7-6-1-16,-3-6 0 15,3-3 0-15,4-4 0 16,-2 0 3-16,1-15 2 16,-1-6-1-16,-1-2 6 15,-8-1-8-15,-5-3 0 16,-7 1 8-16,-7-4 4 16,0-5-9-16,-20 0 0 15,-6-1 0-15,-1 7-4 16,2 6 4-16,2 10 2 0,1 6-6 15,2 4-1-15,1 3 0 16,0 0-2-16,-5 0-1 16,3 7 2-16,6 5-5 15,3-2-2-15,2 1-14 16,10 0-22-16,0 0-30 16,0 5-31-16</inkml:trace>
  <inkml:trace contextRef="#ctx0" brushRef="#br0" timeOffset="146815.1361">13194 5829 244 0,'-6'-1'76'16,"3"1"-59"-16,0 0-4 16,2 0 12-16,1 0-4 15,-3 7-8-15,-3 15-5 16,-1 9 4-16,-2 8-3 16,3 1-4-16,1 7-1 15,3-2 3-15,1 0-1 16,1-1-2-16,0-1 0 15,0-2 1-15,0 1 0 16,8-3 1-16,-5-2-6 16,3-3 2-16,0-6-1 0,-2-7-1 15,-1-7 0 1,0-4 1-16,-3-6-1 0,0-2-1 16,0-2 1-16,3 0-3 15,-3 0 2-15,0 0-4 16,0 0-4-16,0 0-11 15,0-3-36-15,3-17-88 16</inkml:trace>
  <inkml:trace contextRef="#ctx0" brushRef="#br0" timeOffset="147241.7009">13411 5736 299 0,'0'-1'28'0,"0"1"-28"15,4 0 0-15,13 0 1 16,8 0 5-16,11-3 6 16,3-3 5-16,7 3-7 15,-4-1 8-15,1 1-6 16,-9 3-3-16,-4 0-4 15,-3 0-3-15,-9 0 2 16,-7 0 0-16,-2 10-2 16,1 7 0-16,-1 10 3 15,-5 7-2-15,-1 9 8 0,-3 4-8 16,0 2 1-16,0 2-2 16,0 1 1-16,0 6-2 15,0 0 0-15,-10 1 3 16,4 1-3-16,0-5-1 15,-1-5 1-15,3-7-1 16,2-12-3-16,2-10-1 16,-2-7-5-16,2-7-7 15,-3-4-17-15,-3-3-23 16,-3 0-102-16</inkml:trace>
  <inkml:trace contextRef="#ctx0" brushRef="#br0" timeOffset="147483.7752">13581 6211 185 0,'0'-1'27'16,"15"-3"-23"-16,3-3 22 15,7 0 2-15,5 0 3 16,2-2 2-16,6 1-7 15,6 1-7-15,1-2-9 16,0 3-10-16,-3 2 0 16,-3 0-14-16,-6-2-16 15,-2 3-57-15,2-4-91 16</inkml:trace>
  <inkml:trace contextRef="#ctx0" brushRef="#br0" timeOffset="147639.8424">14279 6136 128 0,'0'0'49'0,"3"3"-35"15,-3 0 20-15,3 0-6 16,1 1-21-16,1-1-7 16,1-3-19-16,3 0-33 15</inkml:trace>
  <inkml:trace contextRef="#ctx0" brushRef="#br0" timeOffset="148501.7051">16405 5498 199 0,'0'-7'61'15,"0"7"-33"-15,0 0 32 16,0 0-5-16,0 0-17 0,0 0-11 16,-10 0-3-16,-12 0-7 15,-10 8-16-15,-14 7 0 16,-6 5 1-16,-4 6-2 15,-2 5 3-15,3 2-3 16,3 4 6-16,10-2-3 16,10 1-2-16,9-1-1 15,10 0 0-15,12 4 0 16,1 1-3-16,14 3-2 16,12 0 4-16,12-3 1 0,1-5 0 15,7-5 0 1,-4-7 0-16,1-5 0 0,2-6 1 15,4-5-1-15,-1-7-2 16,7 0 0-16,3 0-5 16,-2-10-3-16,3-8-25 15,-8-6-31-15,-2-4-22 16,-4-4-50-16,-5-4 20 16</inkml:trace>
  <inkml:trace contextRef="#ctx0" brushRef="#br0" timeOffset="149019.6984">16811 5581 345 0,'-6'0'18'0,"3"0"-17"16,3 0 10-16,0 0-5 15,0 10-3-15,0 10 13 16,12 10 3-16,0 8-4 15,9 8-8-15,-1 4 2 16,6 3-1-16,-1 0 0 16,10 2-1-16,-1-4-2 15,0-2 3-15,0-5-5 16,4-8 4-16,-2-7-3 16,0-6-2-16,-5-6-1 15,-4-6 0-15,-7-5 0 0,-4-4 1 16,-6-2 0-16,-1 0-1 15,-6 0 1-15,1-2 6 16,6-19 1-16,3-11 2 16,-1-11-6-16,2-14 1 15,2-15-5-15,3-4 1 16,-4-6-1-16,3-1 0 16,-5 14-1-16,-1 8 0 15,-3 15 0-15,-1 13 5 16,-4 10 4-16,-1 7-6 15,-3 2-3-15,0-1-1 16,0 4 1-16,3 2-1 16,-3 2-1-16,0 3-1 0,0 0-1 15,0 1-3 1,0-2-9-16,0 2-12 0,0 1-51 16,3 0-65-16,0-1-119 15</inkml:trace>
  <inkml:trace contextRef="#ctx0" brushRef="#br0" timeOffset="149702.1088">15282 5191 261 0,'0'-4'0'15,"0"4"0"-15,0 7 1 16,10 13 14-16,-1 7 6 16,1 9-7-16,4 1 2 15,-2-2-4-15,-2-4-11 16,3-7 0-16,0-4-1 15,-4-6-10-15,1-3-7 16,-6-2-29-16,2-8-103 16</inkml:trace>
  <inkml:trace contextRef="#ctx0" brushRef="#br0" timeOffset="149881.9288">15507 5294 204 0,'0'13'60'0,"0"4"-60"15,9 2 0-15,9 1-6 16,9-1-11-16,-1-8-41 16,9-8-73-16</inkml:trace>
  <inkml:trace contextRef="#ctx0" brushRef="#br0" timeOffset="150272.6902">17951 5092 18 0,'3'0'180'0,"-3"0"-171"16,0 13-2-16,0 11 29 15,0 4-8-15,0 5-16 16,0 2-5-16,-11 0-7 16,-5 4-3-16,-3-6-10 15,0-3-41-15</inkml:trace>
  <inkml:trace contextRef="#ctx0" brushRef="#br0" timeOffset="150468.7435">18181 5259 324 0,'-7'21'4'15,"-2"10"-6"-15,-8 7 2 16,-5 3-23-16,-4-2-31 16,-9-3-46-16,-3-3-43 15</inkml:trace>
  <inkml:trace contextRef="#ctx0" brushRef="#br0" timeOffset="151270.0347">15655 6407 92 0,'0'0'4'0,"0"0"7"16,10 2 10-16,2-2 7 16,6 0 10-16,1 0 2 15,7 0 2-15,3-3-7 16,7-4-5-16,9-1-6 15,4 1-6-15,9 1 0 16,10-1-8-16,1 3 0 16,8 0 0-16,5-2 0 15,6 5-3-15,-5-4-6 16,8 4 4-16,0-2-2 16,7 0 3-16,0-4-4 15,-4 3 2-15,-3-2 3 0,-9 0-5 16,0 2 1-16,-4 0 0 15,-2-2-3-15,-11 2 1 16,-4-3-1-16,-2 2 0 16,-11-2 0-16,1-2-1 15,-3 2 0-15,-1 1 1 16,-7 2 0-16,-5 4 0 16,-4 0 0-16,-7 0 1 15,-1 0 1-15,-2 0-2 16,4 0 0-16,2 3-1 15,2 1 0-15,1-1 1 16,0 1 0-16,-8-2-1 16,-5 1 1-16,-9-3 0 15,-6 0 0-15,0 0 1 0,0 0-1 16,0 0-6-16,-9 0-28 16,-14 0-78-16,-3 0-121 15</inkml:trace>
  <inkml:trace contextRef="#ctx0" brushRef="#br0" timeOffset="152881.4488">15740 6591 45 0,'19'0'63'16,"8"0"-18"-16,4 0 3 15,8 0 1-15,6-6-15 0,1-1-6 16,-1 4-5-16,-2-1-4 15,-1 1-1-15,-6 0-4 16,0 2 2-16,-2 1-7 16,0 0 1-16,2 0 3 15,-4 0-6-15,6 0 1 16,1-1-2-16,4-1 1 16,-1 0-2-16,0 2 2 15,-5-2-4-15,-2 2 0 16,0 0-3-16,-2 0 1 15,0 0 1-15,1 0-1 16,0 0 2-16,4 0-2 16,-4 0 0-16,-2 0 1 0,1 0-1 15,-1 0-1 1,-3 0 0-16,1 0 1 0,2 0 1 16,-3 2-2-16,3 0 1 15,1-2-1-15,3 0 0 16,1 0 0-16,2 0 0 15,2 0 0-15,0 0 0 16,-2 0 1-16,-3 0-1 16,0-2-1-16,0-3 1 15,-1 3 1-15,-5-1 0 16,-4 1-1-16,0 2 0 16,-5 0 0-16,3 0 0 0,-4 0-1 15,2 0 1 1,1 0 0-16,3 0 0 0,-4 0 0 15,-2 0 0-15,-1 0 0 16,-7 0 0-16,-4 0 0 16,2 0 0-16,-4 0 0 15,0 0 0-15,1 0 0 16,0 0-1-16,1 0 1 16,3 0-1-16,-4 0 1 15,2 0-2-15,-3 0 2 16,0 0-1-16,1 0 0 15,-3 0 1-15,3 0 1 16,-4 0-1-16,-3 0 0 16,0 0 0-16,3 0 0 15,-3 0-1-15,0 0 2 0,3 0-1 16,0 0 0-16,0 0 0 16,2 0 0-16,0 0 0 15,1 0 3-15,1 0-3 16,0 0 0-16,3-1-2 15,-4 0 2-15,0 1 0 16,0-2-1-16,1 2 4 16,-4 0-3-16,5 0 0 15,-8-1 0-15,6 1 0 16,-6 0 0-16,6 0 0 16,-2 0 0-16,2 0 0 15,1 0 0-15,-1 0 0 0,-1 0 0 16,3 0 0-16,-4 0 2 15,-1 0-2-15,3 0 0 16,-2 0-1-16,1 0 1 16,-1 0 1-16,1 0-1 15,0 0 0-15,2 0 0 16,-4 0 0-16,0 0 0 16,0 0 1-16,0 0-1 15,0 0 0-15,-3 0 0 16,3 0 0-16,-3 0 0 15,1 0 0-15,-1 0 0 16,4 0 1-16,-2 0-1 16,-2 0 2-16,0 0 0 15,0 0 0-15,0 0 1 16,0 0-1-16,0 0-2 0,0 0 2 16,0 0 0-16,0 0 0 15,0-2 0-15,0 2 0 16,0 0-1-16,0 0 0 15,1 0 0-15,-1 0 0 16,0 0-1-16,0 0 0 16,0 0-1-16,0 0 0 15,0 0-3-15,0 0-1 16,0 0-6-16,-4 0-22 16,-18 2-165-16</inkml:trace>
  <inkml:trace contextRef="#ctx0" brushRef="#br0" timeOffset="157207.8778">12080 7178 250 0,'0'-1'22'0,"0"-4"-22"15,0 1 3-15,0 4-3 16,4 0 1-16,22 0-1 15,4 0 11-15,1 0 3 16,2 0 2-16,-3 0-1 16,-2 2-6-16,-7 7-6 15,-6 5 2-15,-2 2-1 16,-6 8-2-16,0 7 6 16,-7 6 4-16,0 5-1 0,-13 3-3 15,-7 3-1-15,2-1-4 16,-6-2 2-16,5-4-3 15,2-6 3-15,4-8-5 16,7-9 1-16,3-8-1 16,3-5 0-16,0-4-4 15,0-1 2-15,9 0-1 16,8 0-1-16,12 0 2 16,4 0 2-16,-1-13-3 15,6-5 3-15,-2-2 0 0,-3 1-5 16,-4-3-12-1,0 1 0-15,-2 1-9 0,-5 2-37 16,-4 0-12-16,3 1-12 16</inkml:trace>
  <inkml:trace contextRef="#ctx0" brushRef="#br0" timeOffset="157742.0581">12638 7370 23 0,'0'0'44'16,"0"-2"-25"-16,0 2-1 15,0 0 10-15,0 0 0 16,0 0 6-16,0 0-6 16,0 0-2-16,0 0-7 15,0 0-2-15,0 0 1 16,0 0-8-16,0 0-3 16,0 0 0-16,0 0-1 15,0 0-1-15,0 0-2 16,0 0-1-16,0 0 4 15,0 6-5-15,0 7 10 16,0 1-8-16,0 3-1 0,1 5 3 16,7 8-2-16,-5 4 2 15,3 1-4-15,-3 5 4 16,-3-4-3-16,0-2-1 16,0-5 1-16,0-8 1 15,0-9-3-15,0-6 2 16,0-3 0-16,0-3-2 15,0 0 0-15,0 0 0 16,0 0 0-16,3 0-4 16,-3 0-3-16,0 0-5 15,0 0-14-15,6-3-59 16,1-11-83-16</inkml:trace>
  <inkml:trace contextRef="#ctx0" brushRef="#br0" timeOffset="158287.1253">12951 7354 90 0,'0'-1'53'0,"0"1"-40"16,0 0 26-16,0 0 7 15,0 0-18-15,0 0-5 16,0 0-3-16,0 1-8 15,0 9-6-15,0 9-1 16,0 2 0-16,0 2-1 16,12-1-3-16,9-1 0 15,3-2-1-15,3-8 1 16,3-4 0-16,1-7 4 0,5-1 3 16,4-21 0-16,-4-5 1 15,3-3 0-15,-10-4-4 16,0-1 0-16,-10 2 2 15,-8 2 1-15,-8 4-4 16,-3 6 0-16,-8 4 7 16,-14 7-6-16,-10 7 2 15,0 3-5-15,-4 0 1 16,3 3-3-16,0 10 0 16,5 4-1-16,4-1-17 15,9 3-15-15,5-1-23 16,7 1-93-16</inkml:trace>
  <inkml:trace contextRef="#ctx0" brushRef="#br0" timeOffset="158671.2762">13178 7548 128 0,'-13'21'24'0,"1"6"-14"15,-4 5 12-15,5 5 3 16,5 1-10-16,0-4-4 16,6-7 1-16,0-10-9 15,9-9 0-15,8-4 5 0,12-4 6 16,4 0 1 0,1 0 1-16,6-12-5 0,1-1-2 15,-4-4-3-15,-4-3-3 16,-5 0 0-16,-8 2 5 15,-7-1-6-15,-10 0 9 16,-3 5-3-16,0-2 4 16,-16 6 1-16,-6-1-1 15,-1 3-5-15,-7 1 1 16,5 4-4-16,-2 3 2 16,9 0-6-16,0 0-4 15,6 0-9-15,2 0-14 16,10 0-5-16,0 0-94 15</inkml:trace>
  <inkml:trace contextRef="#ctx0" brushRef="#br0" timeOffset="160141.4088">12659 7400 58 0,'0'0'32'16,"0"0"-26"-16,0 0 9 0,0 8 8 16,0 5-4-16,0 6 6 15,0 5 1-15,0 8 1 16,0 4-4-16,0 5-7 16,0 1 3-16,0-2-6 15,9-5-6-15,4-11-3 16,1-4-1-16,2-6-2 15,-4-8-1-15,6-3 5 16,-3-3-1-16,-1 0 7 16,5-6 0-16,-6-11-7 15,-1-6 11-15,-2 0-1 16,-2-6-1-16,-5-5-8 16,-3 4 3-16,0-6-5 0,-12 2-2 15,-6 2-1-15,-1 6 2 16,-1 9 5-16,4 7-5 15,4 3 6-15,-3 7-8 16,3-2 0-16,-1 2-3 16,-1 0-2-16,5 0-4 15,-1 0-1-15,4 0-4 16,3 0-7-16,3 0-6 16,0 0-69-16,0 0-110 15</inkml:trace>
  <inkml:trace contextRef="#ctx0" brushRef="#br0" timeOffset="160622.115">12829 7315 26 0,'0'0'15'15,"0"0"0"-15,0 0-4 0,0 0 1 16,0 0 2-16,0 0 0 16,0 0 9-16,0 0-1 15,0 0-5-15,0 0 5 16,0 0-3-16,0 0 4 15,0 0 2-15,0 0-6 16,0 0 2-16,0 0-4 16,0 0-5-16,0 0 0 15,0 0-5-15,0 0-1 16,0 0-3-16,0 10-3 16,0 7 2-16,0 5 2 15,0 8 3-15,0 9-3 16,3 8 3-16,6 2 1 0,0 5 1 15,1-2-6-15,-1 3 0 16,2-4-3-16,5-4 0 16,-6-6-6-16,4-10-7 15,-2-8-5-15,0-7-30 16,-5-9-97-16</inkml:trace>
  <inkml:trace contextRef="#ctx0" brushRef="#br0" timeOffset="161266.2503">12207 7978 87 0,'40'0'32'0,"-1"0"-8"16,6 0 3-16,4 0 11 16,0 0-6-16,5 0 3 15,4-7-1-15,5-4-5 0,4 1-2 16,0 0-1-16,3 3-6 16,2 0-4-1,5 4-5-15,4 0-4 0,-5-1-4 16,0-3-2-16,6-3 4 15,3-3-2-15,-1 1 4 16,1 1-5-16,-13 4 0 16,-7 1-1-16,-11 6-1 15,-8 0-4-15,-7 0-6 16,-7 10-2-16,0 0-21 16,-5 2-35-16,1-5-170 15</inkml:trace>
  <inkml:trace contextRef="#ctx0" brushRef="#br0" timeOffset="161971.8729">15376 7288 220 0,'-22'-7'31'0,"5"1"-6"16,5 6 15-16,0 0-11 15,3 0 1-15,3 0-8 16,-4 10-12-16,-2 6-5 16,2 7 3-16,0 7-5 15,3 17 3-15,-2 6-5 16,-4 7 4-16,2 2-3 0,2-6 1 16,3-5 0-1,2-10-3-15,4-1 0 0,0-7-2 16,0-3-1-16,0-4-6 15,0-9-15-15,-3-8 5 16,3-3-4-16,-3-6-12 16,3 0-15-16,0-6-51 15</inkml:trace>
  <inkml:trace contextRef="#ctx0" brushRef="#br0" timeOffset="162426.9171">15285 7309 157 0,'0'6'6'0,"0"17"-4"16,3 7 15-16,7 9-1 16,3 7 2-16,7 5 3 15,5 3 0-15,5-2 1 16,6-3 3-16,3-4-3 15,-2-2 0-15,0-9-8 16,-1-5-8-16,-10-9-2 16,-1-4 4-16,-4-9-3 0,-6-6 0 15,-2-1 9 1,-3 0 2-16,4-7 4 16,-8-13-1-16,3-7 1 0,-3-8-10 15,-2-6-3-15,-4-4-2 16,0-6-2-16,0-2-3 15,-3 3 0-15,-1 5 0 16,-2 5 2-16,0 11-1 16,0 5-1-16,-1 7 0 15,3 1 0-15,0 9 0 16,2 2-3-16,1 1 3 16,1 1-2-16,0 3-2 15,0 0-5-15,0 0-7 16,0 0-15-16,0 0-55 15,1 0-21-15</inkml:trace>
  <inkml:trace contextRef="#ctx0" brushRef="#br0" timeOffset="162997.7062">16062 7367 250 0,'0'0'31'16,"0"0"-25"-1,0 0 26-15,0 0-6 0,0 0-11 16,0 0-4-16,0 0 3 16,0 4-3-16,0 12-6 15,0 10-2-15,0 7 2 16,0 7-2-16,0 3 6 15,0 7-4-15,0 0 0 16,0 3 4-16,0-4-1 16,0-3-3-16,0-3-2 15,0-6-1-15,0-11 0 16,0-6 0-16,0-10-2 16,0-7 0-16,0-3 0 15,0 0 1-15,0 0-1 16,0 0 1-16,0 0 2 0,6 0-1 15,6 0-1 1,-2 0-1-16,10 0 3 0,-3-1-3 16,8-8 3-16,-3 2-2 15,5-3-1-15,-4 6 3 16,3-2-2-16,-7 2-1 16,4 3 2-16,-7-1 0 15,-4 0-2-15,-2 2-1 16,1 0 1-16,-5 0 0 15,-3 0 1-15,0 0-1 16,-3 0 1-16,0 0-1 16,0 0-1-16,0 0 0 0,0 0-2 15,0 0-8 1,0 0-19-16,0-3-100 0</inkml:trace>
  <inkml:trace contextRef="#ctx0" brushRef="#br0" timeOffset="163545.2918">16542 7417 231 0,'-1'0'11'0,"1"0"-6"16,0 0 13-16,0 0-8 15,0 0-2-15,0 0 12 16,0 0 7-16,0 0-2 16,0 0-5-16,-3 0-6 15,3 0 2-15,0 0-1 16,0 0-6-16,0 0-1 15,0 0-5-15,0 0 0 16,0 0-1-16,0 0 2 16,0 0-4-16,0 0 0 15,0 4 1-15,0 14 4 0,0 9-1 16,0 7 1-16,0 5-1 16,3 5-2-16,3-2 2 15,-2-2-3-15,3-2 2 16,3-4-2-16,-4-1 0 15,3 0 3-15,-1 0-3 16,-2-2-1-16,2-5 1 16,-4-4-1-16,4-5 0 15,-2-7 0-15,-6-6-1 16,3-4-1-16,-3 0-1 16,0 0 1-16,0 0 1 15,0-4-10-15,-6-13-58 16,-5-9-51-16,-1-10-105 0</inkml:trace>
  <inkml:trace contextRef="#ctx0" brushRef="#br0" timeOffset="163943.888">16493 7309 192 0,'-4'-7'105'0,"1"6"-93"15,3-2-5-15,0 0-3 16,10-4 0-16,9 0 7 16,11-2 11-16,8 0-6 15,5-1 4-15,5 2 3 16,4 2-5-16,-5 5-8 16,-3 1-5-16,-8 0-4 0,-10 11-1 15,0 7 0-15,-11 3 2 16,3 3 0-16,-9-1-1 15,-6 2-1-15,-3-1 1 16,0-1 1-16,-3 3 2 16,-19 1-2-16,-7 2 1 15,-8-1-2-15,-4-2-1 16,-5 0 1-16,0-6 3 16,1-3-4-16,5-5-3 15,12-5 3-15,3-1-2 16,11-3 0-16,0-3-8 15,9 1-17-15,5-1-52 0,0 0-101 16</inkml:trace>
  <inkml:trace contextRef="#ctx0" brushRef="#br0" timeOffset="164467.2716">15316 8035 94 0,'44'0'19'0,"18"0"7"16,11 0-2-16,9 0-3 0,9-4 9 15,3 1 0-15,9 0 4 16,6 3-6-16,0-3-1 16,1 0-3-1,-2-1-5-15,-7 1 2 0,0-4-1 16,-2 1-11-16,3-4 1 16,-4-4-6-16,-11-3 1 15,-7-1-3-15,-11 0-2 16,-13 1-7-16,-12 4 5 15,-14 6-6-15,-17 1 3 16,-13 6-11-16,0 0 11 16,-30 0-27-16,-16 13-119 15</inkml:trace>
  <inkml:trace contextRef="#ctx0" brushRef="#br0" timeOffset="164775.8899">15464 8397 184 0,'67'-15'50'0,"18"5"-20"0,18 3 3 16,15-3 3-16,12 0-9 16,7 0-11-16,2-3-11 15,-2 2-1-15,-5-4-3 16,0 5-1-16,-14 0-11 16,-17 4-22-16,-23 1-42 15,-20-4-180-15</inkml:trace>
  <inkml:trace contextRef="#ctx0" brushRef="#br0" timeOffset="173334.1412">17531 7559 83 0,'-3'-7'30'0,"0"0"-2"16,0 0 22-16,-1-2 3 15,-1-2 2-15,2 6-22 16,2 0-8-16,-3 3 4 15,1 0 1-15,3 2-11 16,0 0-13-16,0 0-6 16,0 0-5-16,0 2-2 15,10 5 7-15,6 0 0 16,4 1 1-16,-4-1 0 16,1-3-1-16,-5 0 3 15,-5-1-3-15,2 0-2 16,0 1-3-16,-1-1-3 0,2 0-2 15,-4 0-13 1,1 1-11-16,-1-1-69 0,-6-3-146 16</inkml:trace>
  <inkml:trace contextRef="#ctx0" brushRef="#br0" timeOffset="173565.8298">17542 7737 322 0,'0'1'0'16,"0"-1"-5"-16,0 2 5 0,9 2 0 16,4 0-2-16,4-1 0 15,-2 0-12-15,-2 0 3 16,-1-3-6-16,0 0-3 15,0 0-16-15,-5 0-90 16</inkml:trace>
  <inkml:trace contextRef="#ctx0" brushRef="#br0" timeOffset="182835.8867">9696 7288 0 0,'-21'10'12'0,"3"0"1"16,0 1 13-16,2 1-26 16,1-1-33-16</inkml:trace>
  <inkml:trace contextRef="#ctx0" brushRef="#br0" timeOffset="183592.5217">9581 7229 111 0,'0'0'72'0,"0"0"-60"15,0 0 5-15,0 0 22 16,0 0-13-16,0 0-8 16,0 0-1-16,0 0-3 15,0 0 0-15,0 0-1 16,0 0-3-16,0 0 0 0,0 0-3 16,0 0-1-16,0 3 0 15,0 4-2-15,-3 3 4 16,3-1 1-16,-3 7-4 15,3-2-1-15,-3 10-4 16,3 3 4-16,0 2-4 16,0 6 0-16,6 0 3 15,6-3-3-15,6 2 0 16,4-6-2-16,1-4 2 16,5-1-1-16,5 0 0 0,-3-4 2 15,-2-1 0 1,-4-2 1-16,-2-2-2 0,-5-2 0 15,-4-4 0-15,-7-2 2 16,0 1-1-16,-3-5 1 16,-3 1 4-16,0-2 0 15,0 2-2-15,0 10 5 16,-12 3 1-16,-10 5-4 16,-8 3-6-16,3-3 2 15,-1-4 0-15,2-1-2 16,-2-5 0-16,4-1 2 15,2-3-2-15,-2-2 0 16,-1-3-3-16,2-2-12 16,-7 0-14-16,5-2-66 15</inkml:trace>
  <inkml:trace contextRef="#ctx0" brushRef="#br0" timeOffset="183825.7683">9630 7338 133 0,'27'-10'25'16,"1"-3"5"-16,8 2 7 15,0-1-14-15,0 2-16 0,0 0-2 16,1 3-5-1,0-1-6-15,-1 4-11 0,-3 0-13 16,-2 4-36-16</inkml:trace>
  <inkml:trace contextRef="#ctx0" brushRef="#br0" timeOffset="184021.1509">10154 7533 66 0,'21'0'54'16,"6"0"-31"-16,1 0-14 0,-1 0-9 16,6-6-12-16,-2-7-34 15</inkml:trace>
  <inkml:trace contextRef="#ctx0" brushRef="#br0" timeOffset="184237.8901">10552 7278 33 0,'-3'17'57'0,"-1"9"-42"15,1 5 6-15,0 4-2 16,3 6-9-16,0 4-3 16,0 0-6-16,0-1-1 15,-3-4-10-15,3-11-34 16</inkml:trace>
  <inkml:trace contextRef="#ctx0" brushRef="#br0" timeOffset="185129.2784">10788 7319 192 0,'0'16'12'0,"-3"6"4"15,-3 5 5-15,3 3-13 16,0-1-3-16,3 2-2 15,0-5-2-15,0-1 1 16,0-4 2-16,9-4-1 16,4-4-3-16,1-3-3 15,1-4-5-15,6-5-4 16,-2-1-1-16,-4 0 7 16,0 0 5-16,-3-4 2 15,-6 1-1-15,-3 2 6 0,-3 1 1 16,0 0 8-16,0 0 6 15,0 0-1-15,0 0 8 16,0-2-6-16,0 1-11 16,0-5 2-16,0-1-6 15,-3 0-3-15,-3-3-3 16,3 0-1-16,0-3 4 16,0 6-1-16,0 0 1 15,0 0-4-15,3 2 2 16,-6 1 1-16,3-1 0 15,0 0 0-15,0 0 3 16,-3 0-3-16,3-1-1 16,-3 3 4-16,-1 2 0 15,1-1 0-15,3 1-2 16,-2-1-2-16,2-2 0 0,0 4-2 16,3 0 1-16,0 0-1 15,0 0-1-15,0 0 0 16,0-1 0-16,0 1 1 15,0-2 0-15,0 2 4 16,0-1-4-16,0-2 7 16,-3 0-7-16,0-4 1 15,3 2-1-15,-4-2 1 16,1 3 1-16,0-2 0 16,0-1 0-16,-3 3-1 0,3-2 0 15,0 2 4 1,0-2 0-16,-2 3-4 0,1 0 5 15,2 2-2-15,1-2 0 16,-2 3-4-16,3-1 0 16,-3 1 0-16,3 0 0 15,0-2 1-15,0 2-1 16,0 0 0-16,-3 0 0 16,3 0 0-16,0 0 0 15,0 0 1-15,0 0-1 16,0 0-1-16,-3 0 1 15,3-1 1-15,-3 1-1 16,3 0-2-16,-3-2 0 16,3 1 1-16,0-2 0 15,0 3-4-15,0 0-3 0,0 0-9 16,0 0-22-16,0 0-60 16</inkml:trace>
  <inkml:trace contextRef="#ctx0" brushRef="#br0" timeOffset="185708.0643">9020 8551 133 0,'0'0'0'0,"0"0"0"16,12 0 22-16,15 0-11 0,16-7 21 16,14-10 5-16,16-4-8 15,6-9-3-15,15-5 6 16,9-5-9-16,6-3-8 15,5-2 5-15,3-2-8 16,-8 6-4-16,-3 2-1 16,-3 3 3-16,4 4-4 15,-4 2 2-15,-1-1-3 16,-5-1-5-16,-12 2 0 16,-8 0 0-16,-14 4 0 0,-12 3-4 15,-11 9 4 1,-16 4-2-16,-8 4-2 0,-8 6-4 15,-8-1-2-15,0 1-17 16,-14 0-86-16,-20 7-120 16</inkml:trace>
  <inkml:trace contextRef="#ctx0" brushRef="#br0" timeOffset="186052.2799">9696 8613 13 0,'12'0'41'16,"18"-13"-9"-16,8-11 7 15,11-5-8-15,10-4-4 16,2-5 7-16,3 0-3 16,5-1 1-16,-1 1-10 15,4 2-4-15,-4 3-8 16,3 3 0-16,2 1-8 16,-6 6-2-16,-6-1 0 15,-12 2-8-15,-4 3 0 0,-6-1-9 16,-6 5-11-16,-3-1-46 15</inkml:trace>
  <inkml:trace contextRef="#ctx0" brushRef="#br0" timeOffset="189816.9161">18691 5403 18 0,'0'-7'17'0,"0"0"-4"15,0 3 3-15,-3 1 7 16,3 1 3-16,0 0-1 15,0 0 5-15,0-1-13 16,0 2-4-16,0-2 6 16,0 2-5-16,0-2-3 15,0 0-2-15,-4 0 5 0,3 0 8 16,-2-1-6 0,-1 0-4-16,-1-2-2 0,1-1 4 15,-2 1 4-15,0 0-14 16,3 0-2-16,-4 0 10 15,4 1-10-15,-2-1-1 16,2 2 6-16,0-2 2 16,-3 2-6-16,-3-5 4 15,2-1-7-15,-9 0 5 16,2-1 9-16,-1 0-11 16,-6-1 3-16,2-1 1 15,1 1 2-15,-8-1 0 16,3 1-4-16,-3 0-1 15,0 1 3-15,0-1-1 0,-3-1-1 16,0 0-2-16,-7-1 0 16,-6-2 0-16,-3-2 4 15,-8 0 1-15,-5-2-3 16,-13 2-2-16,1-1 3 16,-1 0-6-16,-1 3 3 15,2-4 2-15,-3 3-2 16,0 0 2-16,-2 2-2 15,-1 3-3-15,-3 0 1 16,-3 4 0-16,-6 3-1 16,-2 5 0-16,-5 0 0 15,-2 6 1-15,-3 7-1 16,3 2-1-16,6 1 0 0,3 0 0 16,3 4-1-16,-3 3 1 15,-3 2-4-15,-3 3 2 16,-3 4 3-16,0 0 0 15,3 2 0-15,6-1-1 16,7-3 1-16,6 3 0 16,3-3 2-16,4-4-5 15,7 7 3-15,12-3-2 16,3-1 0-16,7 4-1 16,3 2-1-16,2 3 2 15,-3 3-4-15,4 1 6 16,5-2 0-16,2-2-1 0,4 2 1 15,-2 1 0-15,6 2 0 16,-2 0-1-16,6-1 1 16,5-2-3-16,6 2 3 15,3-2-2-15,0 1 2 16,0-3 0-16,9-1-2 16,13 3-2-16,11 0-1 15,10 6 5-15,8 3 0 16,8 3 0-16,6 2 1 15,2-2-1-15,9-4 1 16,2-4-1-16,2-6 3 16,2-2-3-16,2-3 0 15,4-3 0-15,3-2-1 0,3-4 1 16,0-4 0 0,7-6 1-16,3-4 0 0,7-2 1 15,2-2 0-15,7-2-2 16,-1-3 2-16,-1 3-1 15,-8-4-1-15,-2 0 0 16,-14 0 0-16,-3 0 0 16,-10-5 0-16,-4-3 0 15,-2-2 1-15,2 0 1 16,-1 3-2-16,2-3 0 16,-4 1 1-16,5 1 0 15,2-1-1-15,-5 2 0 16,1-3 1-16,-6-1-1 15,-3-5 0-15,3-4-1 0,-3-5 1 16,1-1 0-16,-8-1 0 16,-6-1 0-16,-4-1 1 15,-5 0 1-15,-6 3-2 16,1-2 2-16,-4 3-1 16,-3-2-1-16,-1 0-1 15,0 2 1-15,-3-2 1 16,-4-1 0-16,-1-2 0 15,-2-2-1-15,0-1 4 16,-7-2-3-16,-1-2 0 16,-4-1 2-16,-1-1 5 15,-4-1-5-15,-5 2 1 16,-1 1 0-16,0 1-3 0,0-3 1 16,0 2-2-1,0-2 2-15,-1 1 2 0,-9 2-4 16,-3-1 0-16,-2-1 5 15,-5 1-5-15,-9-1 3 16,-4 0-3-16,-2 1 2 16,-5 1 1-16,1 1-2 15,-2 3 0-15,4 4-1 16,2 4-2-16,6 6 0 16,3 4 1-16,3 3-2 15,0 2-4-15,7 2-8 16,-2 1-7-16,6 3-4 0,3 2-31 15,5 1-25-15,1 0-74 16</inkml:trace>
  <inkml:trace contextRef="#ctx0" brushRef="#br0" timeOffset="197476.2937">15167 8490 47 0,'-9'-5'19'15,"-3"-4"4"-15,6 0-19 16,2-1 3-16,-4 0 13 16,5 1 7-16,-2 2-2 0,1-3-1 15,1 7 9 1,0-1 8-16,0 1-9 0,3 3-8 16,-4 0-5-16,4 0-5 15,0 0-4-15,0 0-1 16,0 0-3-16,0 0 3 15,0 0-5-15,0 0-2 16,0 0-2-16,0 0-2 16,7 0 1-16,11 0-1 15,9 0 4-15,3 0 1 16,1 4-2-16,2-1-1 16,0 0 1-16,2 0-1 15,5-2 2-15,4 1-1 16,8-2 2-16,8 0 1 15,1 0-3-15,-3 0-1 0,2-3 4 16,-3-3-4-16,-2 2 0 16,4 0 0-16,0 0 0 15,-4-1 1-15,-4 3-1 16,-2-1 0-16,-3-1 0 16,-4 0 0-16,-3-2 1 15,0 2 0-15,-3-2 0 16,0 2-1-16,5-2 2 15,-2 3-2-15,4-1-1 16,2 0 1-16,-2-2 0 16,2 3-1-16,4-4 1 15,-4 0-1-15,4-3 1 0,-1-2 0 16,4-1 0-16,-3-4 1 16,-3 3-1-16,2-2 0 15,-3 3 0-15,-3 1 0 16,-2-2-1-16,-1 4-1 15,-5-1 2-15,-4-1 0 16,-3 2 1-16,-4-1-1 16,-1-2 0-16,-3 4 2 15,-3-2-2-15,1-2 0 16,-4-3 0-16,0 0 0 16,3-2 0-16,-6-1 2 15,-1-7 1-15,-2-1 1 16,-2-4-2-16,-1-4 2 0,-3-1 2 15,-1-1-1-15,0-3 1 16,0 2-2-16,0-2-1 16,-1 4 7-16,-6-2-1 15,-2-1-6-15,0 3 6 16,-8-5-2-16,1-3-3 16,-6-1 2-16,-8-1-2 15,-3 1 3-15,-6 2-1 16,-2 2-5-16,-4 0 9 15,-5-3-9-15,6 5 1 16,-2 2 0-16,4 3 0 16,3 8 2-16,-1 3-1 0,-1 2-3 15,2 0 4 1,-4 4-3-16,0-2-1 0,-1 2 0 16,-2 0 0-16,0 6-1 15,-5-1 1-15,-2 3-2 16,-2 2-1-16,1 3 3 15,-1 1-4-15,1 3 4 16,-1 0-2-16,1 0 1 16,-4 0 1-16,-2 4 0 15,0 6 1-15,1 3-1 16,-2 1-2-16,-2 1 2 16,2 8-2-16,-4 1-1 15,-3 3 1-15,4-2 2 16,0-1-2-16,10-1 2 15,2 2 0-15,7 2-1 0,-4 3 1 16,-3 3-2-16,-3 0 0 16,2 1 2-16,2-2-1 15,5 1 2-15,1-2-2 16,5 0 1-16,3 0-1 16,0 1 0-16,5-1 0 15,3 0 1-15,3 0 1 16,2 2-1-16,2-2 0 15,7-2-1-15,-2-3-1 16,7-1 0-16,4 2-1 16,2-3 1-16,1 6 2 15,3-1 0-15,0 4 0 0,0-2 0 16,0 5-1-16,13 1 1 16,2 1-1-16,9 3 0 15,2 0-2-15,7 3 3 16,2-2 0-16,-2-1-3 15,1 2 3-15,-1-7 0 16,4 1 0-16,-4-8-1 16,-2 1 1-16,5-1 0 15,0-4 1-15,6-3-1 16,-2-2-1-16,2 0 1 16,-2-5 0-16,0-1 0 15,0-4 0-15,1 0 1 16,2 0 0-16,5 0-1 0,1-3 2 15,2 0-1 1,4-4-1-16,5-3-4 0,1 0 3 16,4-1 2-16,3-11-2 15,-6-2 2-15,-4 4-1 16,-5-3 0-16,-11-1 0 16,-4 5-1-16,-7-4 2 15,1 6-1-15,-8-3 0 16,0 4-2-16,-4-1 2 15,3 0-5-15,-5 3 1 16,3-2-1-16,2-1-9 16,-1 1-15-16,3-1-43 0,-1 1-79 15</inkml:trace>
  <inkml:trace contextRef="#ctx0" brushRef="#br0" timeOffset="204673.6831">19050 7239 151 0,'1'-16'61'0,"-1"-1"-24"16,0 3-6-16,0 7 7 16,0 1-2-16,0 2-7 15,0 3-9-15,0 1-1 16,0 0-7-16,-1 0-3 16,-2 0 0-16,3 4-8 15,0 11 0-15,0 11 3 16,11 9 1-16,-2 10-2 15,0 1-1-15,1 3 0 16,-3 0 1-16,-1 1-3 16,4-4 0-16,-3 1 1 0,-3-5-1 15,1-5 1-15,-1-3-1 16,1-9 0-16,-2-1-2 16,-2-7-2-16,-1-4 1 15,0-3-3-15,0-2-17 16,0-4-44-16,-6-4-76 15</inkml:trace>
  <inkml:trace contextRef="#ctx0" brushRef="#br0" timeOffset="205071.207">19089 7139 250 0,'-6'-9'35'15,"3"9"-23"-15,3 0-7 16,0 0 8-16,0 0-13 16,4 0 0-16,18 0 0 15,9 0 1-15,9 0 3 16,6 9-1-16,5-1 1 16,-2 5 1-16,0 1-4 15,-7 1 4-15,-2 5 1 16,-7 3-4-16,-9 2 0 15,-4 6 0-15,-11 6 7 16,-4 2 0-16,-5 8-1 0,0-2 1 16,-14-1-2-16,-9 2-7 15,1-3 4-15,-7 2-1 16,0-1-2-16,-1-2 3 16,1-4-4-16,6-6 0 15,6-8-3-15,5-8 2 16,8-6-10-16,1-1-6 15,3-8-11-15,0-1-65 16,1 0-153-16</inkml:trace>
  <inkml:trace contextRef="#ctx0" brushRef="#br0" timeOffset="206675.3065">19732 7606 183 0,'12'0'3'0,"7"0"1"15,4 2 11-15,5-2 5 16,4 0 6-16,-3 0 0 16,3-2 2-16,-2-8-3 15,-2-7-9-15,-1 0-1 16,-8-6 2-16,-2 2-1 15,-6-1-2-15,-6-4-1 16,-5 5 0-16,0 0-2 16,-16 0-6-16,-10 5-3 0,4 3 1 15,-4 9 0-15,2 4-3 16,1 0 0-16,0 14-1 16,1 8-3-16,0 7 4 15,3 2 2-15,5 6-1 16,5-2-2-16,6-2 0 15,3-4 0-15,0-1 0 16,15-1-1-16,8-5 2 16,6-1-1-16,1-9-3 15,4 1 4-15,2-6-1 0,0-7-3 16,5 0-1 0,3-4-4-16,-2-15-12 0,4-7-12 15,-4-4-36-15,-4-3-18 16,-4-3 33-16,-4-2 15 15,-6 4 20-15,-4 9 19 16,-8 6 10-16,-4 9 31 16,-5 7-27-16,-1 2 0 15,-2 1-1-15,0 0 0 16,0 14 11-16,0 9-1 16,0 4-11-16,0 6-5 15,0 3 0-15,0 0 0 16,3 10 13-16,1 0-5 15,3 1-2-15,0-4 0 16,-3-3 0-16,-1-8-9 0,0-2-3 16,-3-10 0-16,0-7-1 15,0-6-2-15,0-4-4 16,0-3 5-16,-1 0 0 16,-8-6-12-16,-6-17-10 15,1-14-1-15,1-12-7 16,3-10-23-16,0-5-5 15,5 5 30-15,2 3 28 16,3 6 1-16,0 9 13 16,0 3-7-16,10 8 10 15,4 7-3-15,0 4 8 16,1 4-5-16,5 5 5 0,-4 4-9 16,1 3-8-1,-1 3 0-15,-1 0 6 0,-1 6 0 16,0 8 1-16,-2 2 4 15,-3 1-2-15,0-1-5 16,-4 1 2-16,-2 2-1 16,-3-2-4-16,0-3-2 15,0-1-2-15,0-2 0 16,0-3 1-16,0-2-2 16,0-5 1-16,0-1-1 15,0 0 0-15,0 0 2 16,0 0 0-16,0 0-1 15,0 0 1-15,0 0 0 16,0 0-1-16,0 0 2 16,0 0-2-16,0 0 4 0,0 0-2 15,0 0 3-15,0 0-3 16,0 0-3-16,0 0 2 16,0 0 0-16,0 0-2 15,0 0 0-15,0 0 0 16,0 0 1-16,0 0-2 15,0 0 2-15,0 0-1 16,0 3 1-16,0-2 1 16,-8 2 0-16,1-1-1 15,4-1 1-15,1-1 0 16,1 0-2-16,-2 0 0 16,3 0 0-16,0 0 0 0,-2 0 0 15,2 0 0-15,0 0 0 16,0 0 0-16,0 0 0 15,0 3 0-15,0-3 1 16,0 0-1-16,0 1 0 16,0 1 0-16,0 2-1 15,-1 2 1-15,1-2 0 16,0 3 0-16,0 3-2 16,0 0 2-16,0 0 0 15,0-1 0-15,0 1 2 16,0-1-2-16,0-1 1 15,0 1 3-15,0 1-1 16,-2-2 0-16,-2 1-1 0,1-2 0 16,1-2-1-1,1 0 3-15,-2-5-2 0,3 2 1 16,0-2 1-16,0 0 0 16,0 0-1-16,0 0 1 15,0 0-3-15,0 0-1 16,0 0 2-16,0 0-2 15,0 0 1-15,0 0 0 16,0 0 2-16,0 0-1 16,0 0-1-16,0 0 0 15,0 0-1-15,0 0 0 16,0 0 0-16,0 0-1 0,0 0-1 16,0 0-5-1,0 0-2-15,0 0-11 0,-7-2-18 16,4-8-42-16,-4 0-41 15</inkml:trace>
  <inkml:trace contextRef="#ctx0" brushRef="#br0" timeOffset="206992.3517">20385 7652 128 0,'0'3'6'16,"0"1"7"-16,0-1 6 0,0 0-6 15,0-3 0-15,3 4 3 16,4-2-3-16,3-1 9 16,0-1-1-16,1 0 2 15,4 0-8-15,-3 0-2 16,2 0 5-16,0 0-9 15,1 0-3-15,-8-3-5 16,2 2-1-16,-3-2 1 16,-1 3-1-16,0-1-8 15,-3 1-10-15,-1 0-42 0,-1 0-121 16</inkml:trace>
  <inkml:trace contextRef="#ctx0" brushRef="#br0" timeOffset="207245.9691">20378 7870 113 0,'0'0'49'16,"0"2"-45"-16,1 0 37 16,15 1-7-16,0-3-1 15,9 0-2-15,2 0-6 16,6 0-8-16,2-5-5 15,-2-3-3-15,-1-3-6 16,-6-2-3-16,-3-1-1 0,-4-3 0 16,1-2-3-1,-7-3-14-15,-2-5 2 0,1-3-64 16,-3-2-142-16</inkml:trace>
  <inkml:trace contextRef="#ctx0" brushRef="#br0" timeOffset="207523.6033">20785 7397 208 0,'-1'7'10'15,"-1"16"-1"-15,1 9 20 16,1 5-1-16,0 6-2 0,0 7-4 16,1 3 0-1,8 4 7-15,0 1 0 0,2-5-10 16,-2 4-9-16,1-8-4 15,0-1-4-15,-2-10-2 16,0-8-1-16,-5-12 0 16,0-8-8-16,-3-6-3 15,0-4-1-15,0 0 4 16,0-13-20-16,-13-20-79 16,1-15-12-16,-1-19 47 15,3-12-1-15</inkml:trace>
  <inkml:trace contextRef="#ctx0" brushRef="#br0" timeOffset="207771.1052">20800 7400 141 0,'11'-16'17'0,"1"6"-9"0,5 0 18 15,5 4-7-15,3 0-7 16,3 3 13-16,0 3-11 16,1 0 6-16,1 5 9 15,-7 14-8-15,-1 6 7 16,-5 6-12-16,-3 6 7 15,-5 4-11-15,-6 1 0 16,-3-2-6-16,0-1 0 16,-21-3-2-16,-4-5 2 15,-8-2-6-15,0-2-1 16,5-8-4-16,6-10-13 16,9-9-18-16,12-5-24 0,1-32-121 15</inkml:trace>
  <inkml:trace contextRef="#ctx0" brushRef="#br0" timeOffset="208261.0772">21339 7144 242 0,'0'30'5'0,"0"14"50"15,0 9-17-15,0 4-14 16,0 2-5-16,0 3-10 15,0-1 0-15,0-2-3 16,10-3 5-16,3-10 0 0,4-10-4 16,4-5 2-16,4-4-1 15,2-7-3-15,3-6-3 16,3-6 2-16,3-8-3 16,1 0 2-16,5-8 4 15,2-14 5-15,3-11-2 16,-3-3-5-16,-5-7-4 15,-9-1 4-15,-11-4-5 16,-8 2 1-16,-8 6 0 16,-3 7 0-16,0 12 0 15,-2 8-1-15,-8 6 2 16,-2 4-2-16,2 3 3 0,-8 0-2 16,1 11 2-16,0 11-3 15,-2 14 0-15,5 5 0 16,5 2 1-16,9 0-1 15,0 2 0-15,3-7 0 16,12-6 0-16,12-3-1 16,-1-8 0-16,9-3-7 15,6-8-1-15,4-10-9 16,9 0-29-16,2-24-57 16,6-7-109-16</inkml:trace>
  <inkml:trace contextRef="#ctx0" brushRef="#br0" timeOffset="209135.2126">22476 7528 338 0,'0'-1'17'0,"0"-6"17"16,0-6 4-16,0-5-31 16,0-7-5-16,-11 1 1 15,-1 5 1-15,-3 2 2 16,-3 7 8-16,1 9-2 15,-4 1 4-15,-5 5-12 16,-1 18-4-16,-1 6 3 16,7 7-1-16,8-4-2 15,7-2 0-15,6-9-3 0,0-4 2 16,9-4-5 0,9-8 4-16,1-3 0 0,7-2 2 15,2-2 0-15,2-16 0 16,-2-5 1-16,-4 2-1 15,-11 7 2-15,-5 6 1 16,-7 6-2-16,-1 2 1 16,0 0-4-16,0 4-4 15,4 10 6-15,4 6 3 16,3-1-2-16,2-5-1 16,0-4 0-16,4-3 2 15,1-7-2-15,3 0 2 16,1 0-4-16,4-13 5 15,2-4-6-15,-3-1 5 16,-4 3-2-16,-6 5 0 0,-3 6 0 16,-3 3 0-1,1 1 0-15,4 0-3 0,-2 0 3 16,4 5 0-16,1 5 1 16,5-1 1-16,2-3-2 15,1-5 2-15,1-1 2 16,0 0-4-16,4-3 0 15,2-7 0-15,-6-3-1 16,0 0 1-16,-4-1-1 16,-5 1 0-16,-6 4 0 15,-3 5 1-15,-7 3 2 16,1 1-2-16,-1 0-3 0,4 0-1 16,4 1 2-1,6 12 2-15,1-3 0 0,10 0 0 16,-3-5 1-16,7-3 0 15,5-2-1-15,-1 0 3 16,5-10-2-16,4-6 1 16,-3 1-2-16,-1 0 1 15,-8 5-1-15,-8 3 0 16,-9 3 0-16,-8 4-1 16,-3 0 1-16,-1 0 0 15,4 0-2-15,2 7 2 16,5 3-1-16,3 3 2 15,4-3-2-15,2-3 1 0,-2-4 0 16,0-3-2 0,1 0 2-16,-6 0 0 0,-3 0 0 15,-6 0-2-15,-3 0 1 16,-2 0-3-16,3 0-25 16,0 0-108-16</inkml:trace>
  <inkml:trace contextRef="#ctx0" brushRef="#br0" timeOffset="209555.3131">24485 7400 332 0,'8'0'41'0,"1"0"-37"16,7 0 13-16,6 0-11 15,4 0 7-15,7 0 6 16,2 0-3-16,6 0 1 0,3 0-1 16,-2-3-2-16,2 0-5 15,-1-3 3-15,-3 2-5 16,-1 0-5-16,0-2-1 16,-7 5-1-16,-2-4-4 15,-7 1-3-15,-7 0-10 16,-5-3-7-16,-4-1-47 15,-4-4-74-15</inkml:trace>
  <inkml:trace contextRef="#ctx0" brushRef="#br0" timeOffset="209781.8809">24958 7030 355 0,'-4'27'4'0,"-4"19"5"16,-2 18 16-16,-2 8-9 16,1 8 5-16,5-1-8 15,2-3-7-15,2-4 0 16,2-7-6-16,0-11 0 16,0-8-8-16,0-16-27 15,6-10-30-15,5-11-203 16</inkml:trace>
  <inkml:trace contextRef="#ctx0" brushRef="#br0" timeOffset="210763.8413">23981 7397 271 0,'0'0'37'15,"0"0"-33"-15,0 0 28 16,0 0-8-16,0-6-9 16,-3-5-4-16,-6-2-1 15,0 0 5-15,-1 8 0 16,-7 1 3-16,2 4-7 15,1 0-8-15,-5 9-1 16,2 14-2-16,5 1 1 16,3 4-1-16,7-1 1 15,2-4-1-15,0-2 0 16,14-7 0-16,4-4 0 0,6-7 0 16,1-3 3-1,5 0-3-15,-1-10 0 0,-2-3 1 16,-9 3 1-16,-7 5-2 15,-10 5 2-15,-1 0-1 16,0 0-1-16,0 1 0 16,0 23-4-16,0 17 4 15,-1 14 2-15,-4 7 0 16,4 3-2-16,1 1 1 16,0-2 0-16,0 1 1 15,0-2-2-15,0-1 1 16,0-1-1-16,-2-2 0 15,-7 0 0-15,-3-9 0 0,1-11 0 16,0-9 1 0,2-13-1-16,-4-8-1 0,-1-9 0 15,-5-2-6-15,-5-22-6 16,0-11-2-16,-3-9 6 16,2-6 6-16,4 1 2 15,6 1 1-15,5 3 3 16,8 3-2-16,2 2-1 15,9 2 0-15,18-3-1 16,9-3 1-16,6 4 0 16,8-3 0-16,4 4 0 15,3 2 0-15,1 5 0 16,-2 3-4-16,1 5-7 16,-3 4-19-16,-8 8-119 0</inkml:trace>
  <inkml:trace contextRef="#ctx0" brushRef="#br0" timeOffset="214500.2565">26434 7060 253 0,'-6'-16'23'16,"1"5"-7"-16,2 6 19 15,3 5 6-15,-1 0-5 16,1 0-5-16,-2 0-12 15,2 0-7-15,-1 0-3 16,1 0-1-16,-5 20-4 16,-6 21-1-16,-5 17 9 0,-6 14-5 15,-3 3-5-15,5-5 3 16,3-3-3-16,3-2 0 16,4-9-2-16,7-9-3 15,3-7 3-15,0-11 0 16,7-4-2-16,13-7 1 15,0-1 0-15,3-4 1 16,4-3-2-16,1-3 2 16,0-4-4-16,4-3-4 15,1 0-4-15,-4 0-17 0,1-1-32 16,-5-12-80 0</inkml:trace>
  <inkml:trace contextRef="#ctx0" brushRef="#br0" timeOffset="214865.796">26701 7520 340 0,'-8'0'9'0,"-2"16"-9"16,1 6 6-16,3 5 0 15,4 2 2-15,2 2-4 16,4 3 6-16,15-5-4 15,8-3-1-15,5-9 3 16,9-7-6-16,2-7 7 0,8-3-1 16,-1-13 0-16,-2-11-1 15,-3-6-2-15,-12-3 4 16,-11-2-1-16,-10 1 2 16,-12-5 6-16,0 1-10 15,-16 3 2-15,-11 6-7 16,-4 8 8-16,-4 9-3 15,4 8 4-15,0 1-10 16,4 3 0-16,2 0-2 16,5 4-8-16,7 7-6 15,7 3-20-15,6 3-44 16,13 3-38-16</inkml:trace>
  <inkml:trace contextRef="#ctx0" brushRef="#br0" timeOffset="215345.6785">27501 7479 283 0,'0'0'105'16,"0"0"-101"-16,0-3 7 16,0-7 2-16,0-3-13 15,0-7-5-15,-11 4 5 16,-4 0 2-16,-5 6 4 15,-5 6 9-15,-5 4-4 16,-8 1-7-16,2 18-1 16,0 3-2-16,9 6 0 0,11 1-1 15,7-5 0-15,9 1-2 16,0-7 0-16,12-5 0 16,10 0 0-16,4-3 2 15,4 0 1-15,1-3 1 16,-3 1 1-16,-2 0-2 15,-6 4 2-15,-3 3-2 16,-4 1 0-16,-4 8 1 16,-3 4 0-16,-1 3 1 15,-5 4 0-15,0 1-2 0,0-2 0 16,0-2 2 0,-2-8-2-16,-7-1 2 0,0-9 1 15,1-2 2-15,-2-2-1 16,0-3-2-16,-3-3-1 15,-1 1-2-15,-1-5-1 16,3 0-10-16,2-9-11 16,7-13-54-16,3-12-160 15</inkml:trace>
  <inkml:trace contextRef="#ctx0" brushRef="#br0" timeOffset="215555.8041">27809 7608 253 0,'3'16'7'15,"-3"8"21"-15,2 3-3 0,-2 2-4 16,0-2-9-16,1 0-4 16,1-6-8-16,-1-3 0 15,1-8-6-15,0-7-5 16,-1-3-17-16,-1 0-24 15,3-7-88-15</inkml:trace>
  <inkml:trace contextRef="#ctx0" brushRef="#br0" timeOffset="215714.7706">27793 7311 369 0,'0'0'0'0,"0"0"-1"15,0 1 1-15,0 15-3 16,15 5-1-16,4 3-33 16,7 0-103-16</inkml:trace>
  <inkml:trace contextRef="#ctx0" brushRef="#br0" timeOffset="215953.5334">28390 7443 334 0,'0'7'62'16,"-12"13"-54"-16,-12 10 0 0,-13 9 2 15,-4 5-1-15,3-2-2 16,0-2 3-16,11-3-6 16,11-8-4-16,10-6 1 15,6-6-1-15,5 0-5 16,20-6-4-16,17-3-1 15,14-6-8-15,16-2 3 16,9 0-42-16,7-3-162 16</inkml:trace>
  <inkml:trace contextRef="#ctx0" brushRef="#br0" timeOffset="216090.1569">29191 7654 70 0,'0'0'405'0,"0"0"-396"15,0 0-9-15,0 0 0 16,0 0-18-16,0 0-26 16,0 1-58-16</inkml:trace>
  <inkml:trace contextRef="#ctx0" brushRef="#br0" timeOffset="217791.1306">18904 8516 281 0,'-13'10'27'16,"11"-10"-22"-16,2 0-5 15,0 0 0-15,0 0 0 16,2 0 7-16,8 0 4 16,0 1-5-16,3 5-3 15,1-2-1-15,7 3 1 16,3-4 1-16,12 0 2 0,6-2 2 16,10-1-2-16,3 0 0 15,9 0-2-15,5-4 4 16,-7 1-6-16,3-1 1 15,-6 0-2-15,2 1-1 16,4 0 0-16,-1 0 1 16,1-1 1-16,3-2-1 15,-1 2 2-15,3-5-1 16,-3 1 0-16,2-5 4 16,-2 1-3-16,-4-2 3 15,-2 1 1-15,-8 0-1 16,-4 6 0-16,-5 1 0 0,-7 2-3 15,5 1 3 1,-3 3-2-16,6 0 1 0,10 0-3 16,3 0-1-16,14 0 1 15,9 0 0-15,7 0 4 16,3 0-5-16,-4 0 2 16,-6 0-1-16,-2 4 4 15,-8 2-2-15,5 0-2 16,-1-3 4-16,8-2 0 15,8 2-1-15,5-3-1 16,2 0 2-16,0 0-2 16,-11 0-3-16,-2 0-1 15,-5 0 1-15,-1 0 3 16,-5 0 0-16,4 0 0 16,1 0 0-16,8 0-2 0,0 0 2 15,4 0-2-15,2 0 3 16,-1-3-4-16,-4-1 0 15,-8-3 0-15,-10-2 0 16,-12 2 1-16,-4-1-1 16,5 0-1-16,4-1 4 15,8-2-4-15,6 1 3 16,3-3-2-16,4 3 1 16,-1 0-1-16,-2 3-1 15,-8 2-1-15,-7 2 1 16,-5 1 1-16,-8 0-1 15,1-3 0-15,1 5 1 0,-4-5-1 16,1-1 1-16,-1 2 0 16,-8-6 0-1,-2 6-1-15,-4-2 0 0,-5-1 0 16,-7 3-1-16,-5-1-4 16,-7 4 2-16,-6 1-13 15,-7-3-18-15,-3 3-39 16,-37 0-157-16</inkml:trace>
  <inkml:trace contextRef="#ctx0" brushRef="#br0" timeOffset="218820.0727">18865 7018 88 0,'-16'-7'31'15,"1"-2"-18"-15,8 6 14 16,3 3 3-16,4-2-1 16,0 2 9-16,0 0 10 15,0 0-10-15,-1 0-3 16,-1 0-5-16,-1 0-10 15,-4 20-11-15,-5 14-6 16,2 15 6-16,-6 8-4 16,6 5 0-16,6 4 0 15,4 6-4-15,0 4 2 16,0 5 4-16,1 4-4 0,8 1 0 16,8 0 1-16,-5-7-2 15,5-6 0-15,3-7-2 16,-2-5 0-16,-2-1 3 15,1-3-3-15,-4 2 1 16,-1-6 0-16,2-10-1 16,-4-4 0-16,-4-12 0 15,-3-5-3-15,0-5 3 16,-3-6 1-16,0-2-1 16,0-5 0-16,0-4 0 15,0 0 0-15,0 0 0 16,0 0-2-16,0 0-6 15,0-3-10-15,0-17-26 16,0-16-187-16</inkml:trace>
  <inkml:trace contextRef="#ctx0" brushRef="#br0" timeOffset="220393.4989">18964 6866 151 0,'0'-10'47'15,"0"0"-28"-15,0-1 2 16,0-3-9-16,9 0-4 16,1 0 1-16,5 4 0 15,2 0 0-15,5 6-2 16,5-2 7-16,5-1-8 15,9 0 2-15,16-2 0 16,7-3 1-16,8-2-4 0,6 0 0 16,7-3 1-16,5 0-4 15,2-2 2-15,5 4 2 16,-1 1-1-16,-2 3 0 16,0 1-2-16,-2 1 3 15,-1 6-4-15,6-4 0 16,11 3 2-16,2-6 0 15,10-2 2-15,0-5-3 16,1 0 1-16,-3 0-1 16,-6 2 4-16,-9 4 3 15,-8 6-4-15,-7 3-4 16,-1 2 2-16,-3 0 0 0,7 0 0 16,8 4 0-1,0 3-3-15,4-5-1 0,-3-2 1 16,3 0 0-16,-2 0 1 15,-1-10-2-15,-3-2 2 16,-3 0 2-16,-3-2-2 16,-3 3 1-16,2-1 1 15,-1 2-2-15,4-1-1 16,-2-1 2-16,-5 2-3 16,-3 0 0-16,-6 0-1 15,-7 3 1-15,-4 1 0 16,-11 2 0-16,-6 1 0 15,-7 0-1-15,-2 2 1 0,0-2 0 16,2 0 1-16,4-1-1 16,1 1 0-16,-3 0 0 15,0 3 0-15,-2-1 0 16,1 1-1-16,-1 0 1 16,1 0-1-16,-3 0 1 15,-1 0 0-15,-5 0 0 16,-5 0 1-16,-6 0-1 15,-3 1-1-15,-4 2 0 16,5-2 0-16,6 2 1 16,6 0 0-16,5 0 0 15,4-2 0-15,1 2 1 16,-7-1-1-16,-6-1-1 16,-12-1 1-16,-6 3-4 0,-8-2 3 15,-4 1-4-15,0-2-1 16,0 1 2-16,0 1 3 15,0-2 1-15,0 1 1 16,0 6 1-16,0 3 1 16,0 8 1-16,-1 5 0 15,-4 4-1-15,-1 1-3 16,1 3 0-16,-1-1 3 16,1 1-3-16,-1-5 1 15,0 3-1-15,1-5 0 16,-2 0 1-16,1 1 1 15,2 3-1-15,-1 3 1 16,1 3-1-16,2 5-1 0,-2-2 2 16,1 7-2-16,2 0 0 15,-2 0 0-15,1-2 0 16,2-1 1-16,0-2-1 16,0-2 1-16,0 3-1 15,0-4 0-15,0-3 1 16,0 2-1-16,0 0 0 15,0 1 0-15,2 9 0 16,2 1 0-16,2 5 0 16,-2 0 0-16,-1-3 0 15,-1-2 1-15,1-3-1 16,-3-1 1-16,1-5-1 0,-1-1-2 16,0-3 2-1,0 0 0-15,0 3 0 0,0 5 0 16,0 1 0-16,-6 2 0 15,0-6-1-15,-1-4 1 16,6-4 0-16,-1-8-7 16,2-5 6-16,0 0 2 15,0-4-1-15,0 1 0 16,0-1 1-16,0 2-2 16,0-5 1-16,0 1 0 15,0-1 0-15,0-4 0 16,0 1 0-16,0 0 0 0,0-4 0 15,0 4 0-15,0-1 0 16,0 1 0-16,0-2 0 16,0-1-1-16,0 3-1 15,0-1-3-15,0-2-2 16,0-1-13-16,0-3-24 16,3 0-15-16,3-7-60 15</inkml:trace>
  <inkml:trace contextRef="#ctx0" brushRef="#br0" timeOffset="261541.9101">11428 5942 217 0,'10'-17'30'16,"1"17"-27"-16,-11 0 0 15,0 0 53-15,0 0-21 16,3 0-16-16,-3 0-7 15,0 0 5-15,0 0 9 16,0 0-4-16,0 0-7 16,0 0-2-16,0 0-4 0,0 0-2 15,0 0-5-15,0 0-2 16,0 0 0-16,0 0-3 16,0 2 0-16,0 3 3 15,0 9 0-15,0 14 11 16,0 23-9-16,-3 16 1 15,0 7-3-15,3 2-1 16,0-2 1-16,15-4 1 16,7 3-1-16,2 0 0 15,-2 0 2-15,1-1-1 16,-3 0-1-16,2-1 0 16,0 2 0-16,-1 2 0 15,-3 5 0-15,-1 2 2 0,3 0-2 16,-8-2 1-16,6-4 0 15,-6 2-1-15,-3 0 2 16,1 4 0-16,-1 1-4 16,2-1 4-16,-1 1-2 15,-1-2 0-15,1-5 0 16,4-6 0-16,-2-4 0 16,0-3-2-16,1-4 2 15,1-3 0-15,-4-6 0 16,-1-7 0-16,-2-6 0 15,-1-9-2-15,2-7 2 16,-5-2 0-16,-3-5 0 0,3-1-2 16,0-6 1-1,-3-1-2-15,0-5-2 16,0-1-10-16,0 0-4 0,0 0 2 16,0 0 2-16,0 0-10 15,0 0 4-15,0 0-29 16,-15-8-169-16</inkml:trace>
  <inkml:trace contextRef="#ctx0" brushRef="#br0" timeOffset="261961.6319">11613 8239 334 0,'0'0'10'16,"0"0"-10"-16,0 0 21 16,0 0-15-16,0 0-6 15,0 4-12-15,6 18 12 16,12 14 9-16,4 8-4 16,8 8-5-16,-3-4 3 15,0-5-2-15,0 3 0 16,-2-6 1-16,-1-2 3 15,-3-4-3-15,-3-9 7 0,-2-4-4 16,-1-7-1 0,-5-8-4-16,4-6-2 0,-2 0 2 15,4-3 4-15,4-20 0 16,-1-13 17-16,5-12-18 16,-6-11 3-16,3-9 3 15,-2 0-7-15,-3 3 9 16,4 12-10-16,-5 6 0 15,-2 8-1-15,-2 6-8 16,-2 9-12-16,-5 6-39 16,-1 5-76-16</inkml:trace>
  <inkml:trace contextRef="#ctx0" brushRef="#br0" timeOffset="264672.2108">3734 10607 107 0,'-6'0'12'0,"0"0"-4"15,3 0 20-15,0 0-10 16,0 0-12-16,3 0-4 16,0 0 1-16,0 0 5 15,0 0-8-15,0-3-2 16,0 0-25-16,-4-4-61 15</inkml:trace>
  <inkml:trace contextRef="#ctx0" brushRef="#br0" timeOffset="266839.3751">3794 10716 109 0,'-8'-9'24'0,"-1"2"0"15,2-3 18-15,-2 3 12 16,3 4-6-16,1 1-15 16,-2 2-4-16,-2 0 2 15,3 0-5-15,0 0-8 16,-3 0-10-16,0 2-7 15,0 8 4-15,0 4-10 16,2 2 4-16,1 1 0 16,3 0 1-16,3 3 1 0,0 2-1 15,3 5 0 1,10-7-5-16,4-1-1 0,2-9-2 16,2-3-2-16,-3-4-7 15,6-3 17-15,-5 0-7 16,-1-3 6-16,1-11 1 15,-5-5 4-15,-5-1-4 16,-2-4 5-16,-7-2-2 16,0 0 0-16,0 9-1 15,-13 1 7-15,-2 6-7 16,-3 0 4-16,0 6-3 16,0 1 5-16,3 3-8 15,-1 0-1-15,5 3-5 16,-2 8 1-16,4 5 5 0,0 7 2 15,6 3-2-15,3 4 0 16,0-6 0-16,0-7-7 16,15-7 3-16,4-7-9 15,-2-1 6-15,-1-2-2 16,1 0-3-16,-1 0 12 16,1-13 5-16,-4-10-1 15,-1-3 3-15,-9 0-2 16,-3 5-4-16,0 5 5 15,0 9 2-15,-6 7 2 16,-3 0 0-16,-3 0-3 16,0 0-7-16,0 7-4 15,-1 7 4-15,2 4 0 0,5-1-7 16,-1 3 7-16,7-6 4 16,0-8-4-16,0-2-2 15,0-1-2-15,4-3-10 16,5 0-3-16,0 0 4 15,3 0 4-15,-3 0 9 16,0-7 3-16,0-6 9 16,-2-4-6-16,-4-3-2 15,-3 6 0-15,0 6 4 16,0 8 2-16,0 0-2 16,0 0 1-16,-1 0-5 15,-8 0-4-15,0 0 0 0,3 0-8 16,0 0-2-16,3 3 8 15,0-3-13-15,3 3-1 16,-4-2-18-16,1 2-38 16,1 7-54-16</inkml:trace>
  <inkml:trace contextRef="#ctx0" brushRef="#br0" timeOffset="269227.7781">4790 10109 184 0,'14'-10'8'0,"-5"0"-5"15,-6 7-2-15,0 3 19 0,-3 0-5 16,4 0-6-16,-4 0 12 16,0 0 1-16,0-1-3 15,0 1-4-15,0 0-1 16,0 0 1-16,0 0 2 15,0 0-2-15,-7 4-8 16,-10 16-1-16,-5 10-5 16,-2 9 0-16,3 2 0 15,2-6-1-15,5-5 0 16,7-3 0-16,1-8-1 16,6-3-1-16,0-5-1 0,0-5 2 15,0-3-1 1,0-2-15-16,6-1 3 0,7 3 10 15,1-3 2-15,2 0 2 16,-1 0 0-16,3 0 2 16,0 0-2-16,-2 16 0 15,-2 15 0-15,-1 25 0 16,-1 22 15-16,-4 15-12 16,-3 0-2-16,-3-7 3 15,-2-17 0-15,3-14-4 16,0-11 0-16,0-11-1 15,0-14 0-15,3-12-6 16,0-7-13-16,4 0 9 16,-1 0 4-16,2 0 7 15,-1 0 0-15,2-3 0 0,-4 3-2 16,-1 0 1 0,-4 17 1-16,-3 16 8 0,0 6 7 15,0 4-5-15,-3-7-7 16,-4-6-2-16,-1-10 6 15,8-7-7-15,0-9 0 16,0 1-4-16,-3-3-9 16,0-2-43-16,-3-14-64 15,0-26-36-15</inkml:trace>
  <inkml:trace contextRef="#ctx0" brushRef="#br0" timeOffset="269446.0962">5099 9868 255 0,'0'0'0'16,"3"0"-27"-16,-3 14 27 16,0 11 37-16,0 16-24 15,0 7-4-15,-3-1-6 16,-4-4-3-16,4-7-2 15,0-2-29-15,-2 5-19 16,-7 5-56-16</inkml:trace>
  <inkml:trace contextRef="#ctx0" brushRef="#br0" timeOffset="269895.7733">5001 10532 107 0,'19'0'4'0,"2"0"23"15,3-11-2-15,6-7 7 16,5-6-3-16,1 1 4 16,0-1-5-16,0-1 4 15,-6 5-19-15,-5 3-9 16,-10 7-3-16,-6 7-1 16,-9 3-3-16,0 0-16 15,0 16 19-15,-6 14 18 16,-9 13-17-16,3 10 5 0,-4 3-4 15,-2 0 2-15,6-6-4 16,0-1 1-16,-3 1-1 16,-3-1-3-16,5-5 3 15,1-15 0-15,7-16 2 16,5-6-4-16,0-7 1 16,0 0-16-16,0 0-19 15,14-4 24-15,2-5 12 16,7-2 9-16,5-5-4 15,2 3 0-15,7-3-2 16,0-1 5-16,-1 0-3 16,0-3 3-16,-3-4-5 15,-8-1-1-15,-1-2-2 0,-9 0-15 16,-6 2-26-16,-5 5-3 16,-4-1-15-16,0-2-44 15</inkml:trace>
  <inkml:trace contextRef="#ctx0" brushRef="#br0" timeOffset="270076.3066">5502 10462 76 0,'3'1'35'0,"-3"9"-14"15,6 0 9-15,0 3-4 16,0 3-5-16,1 1-2 16,-1-1 3-16,0-2-1 15,2-2-5-15,-5-1-8 0,4 1-6 16,-1 2-2-16,-6-1-5 15,0 7-30-15,0 3-36 16,-10 6-59-16</inkml:trace>
  <inkml:trace contextRef="#ctx0" brushRef="#br0" timeOffset="270284.862">5375 10961 227 0,'-4'27'1'0,"1"11"2"16,3 3 7-16,-3-1 3 0,-5 2-11 15,2 5-1 1,-7 5-1-16,1 1-1 0,1-6-8 16,-5-17-15-16,7-14-10 15,6-16 8-15,3-7-52 16</inkml:trace>
  <inkml:trace contextRef="#ctx0" brushRef="#br0" timeOffset="270561.732">5496 10836 133 0,'6'0'6'0,"0"0"1"0,0 17 26 15,0 9 12 1,4 10-12-16,-2 7-8 0,1 4 3 15,0-8-6-15,4-6-1 16,5-3-5-16,3-4-5 16,-2 0-8-16,4-9-3 15,4-4-3-15,1-12-1 16,5-1 4-16,4-7 0 16,0-13 9-16,-1-7-7 15,-3-2-2-15,-2-1-10 16,-7 0-37-16,0 1-23 15,-12-1 0-15,-3 3-39 16</inkml:trace>
  <inkml:trace contextRef="#ctx0" brushRef="#br0" timeOffset="270802.2447">5975 10099 349 0,'3'-3'3'16,"0"3"-2"-16,3 0-1 16,1 3 6-16,2 1-5 15,-1 5-2-15,5 2-11 0,-7 9-65 16,0 8-9-16,-6 9-98 15</inkml:trace>
  <inkml:trace contextRef="#ctx0" brushRef="#br0" timeOffset="271102.4099">6039 10671 133 0,'8'16'30'15,"-5"-7"-30"-15,1-8 0 16,2-1-4-16,0-1 4 15,3-17 26-15,1-6 9 16,-2 1-15-16,-2 9-11 16,0 8-9-16,4 6 0 0,-4 3-5 15,6 24 5-15,3 10 11 16,0 15-6-16,1-3 3 16,-2 1 0-16,-2-7-1 15,1-6 1-15,4-2 0 16,-1-5 9-16,-1-3-5 15,-2-10-7-15,-2-7-1 16,-1-5-4-16,-1-5-20 16,-6-3-25-16,0-20 14 15,-3-13-55-15</inkml:trace>
  <inkml:trace contextRef="#ctx0" brushRef="#br0" timeOffset="271342.4259">6336 10638 171 0,'12'-4'41'15,"1"1"-15"-15,7 0-26 16,5-7 29-16,5-7 8 16,9-5 4-16,-3-2-19 15,7-2-4-15,-9 2-6 16,-1 2-9-16,-5-2-1 15,-7 4-2-15,-6 3-10 16,-4 2-18-16,-4 4-35 16,-7 1-29-16,0 1-35 15</inkml:trace>
  <inkml:trace contextRef="#ctx0" brushRef="#br0" timeOffset="271635.927">6424 10153 262 0,'0'0'2'16,"0"0"-2"-16,0 0 33 16,0 1-10-16,3 16-9 15,3 17 0-15,9 22 15 16,9 11-4-16,7 5-14 16,2 1 6-16,0 6 1 15,0 10-2-15,1 7-3 0,3 0-7 16,-7-7 0-1,-6-13-3-15,3-10-3 0,-5-11-1 16,-1-11-1-16,-3-7-1 16,-3-12-4-16,-6-11-10 15,-3-5-11-15,-3-9-30 16,0 0-50-16,1-16 29 16,-4-13 2-16</inkml:trace>
  <inkml:trace contextRef="#ctx0" brushRef="#br0" timeOffset="271911.9368">7228 10074 448 0,'3'2'0'15,"-3"-2"-28"-15,9 6 28 16,6 15 5-16,-6 12-5 16,6-4-4-16,-2-6-16 0,-5-16-33 15,1-7-47 1,-2 0-36-16</inkml:trace>
  <inkml:trace contextRef="#ctx0" brushRef="#br0" timeOffset="272978.7975">7443 9951 92 0,'12'0'29'16,"0"0"-5"-16,3 0 32 16,0 10-22-16,1 3-5 15,5-4-12-15,-3 1-9 16,0-3 1-16,-3-4-2 15,-5-3-3-15,-4 0-4 16,0 0-11-16,-3 0 8 16,2 0 3-16,1 0 0 15,-6 0-6-15,4 0-14 0,-4 0-14 16,0 6 23-16,3 1 11 16,-3 6 3-16,0 1-1 15,0 5 0-15,-7 5-2 16,-7 6 0-16,-8 10-7 15,-1 2-8-15,-8 4 4 16,-3 4-22-16,-2-4 11 16,-3 4 9-16,-6-4 6 15,2 1 7-15,3 2 9 16,4 1-2-16,6-4 4 16,5 0 16-16,7-7-19 15,9-5 1-15,6-5-5 0,3-6 0 16,0-6-4-16,15-7-3 15,6-3 2-15,1-1 1 16,5-6 0-16,1 0 12 16,-2 0-4-16,8-13 8 15,-7-4-9-15,3-3-3 16,-3-7-4-16,-5-2 11 16,-3-4-11-16,-5 1-3 15,-8-2 3-15,0 1 4 16,1 7-1-16,-4-1 1 15,6 1-1-15,-1 7-2 16,2-1-1-16,2 6 0 16,-3 4 0-16,6 6-1 0,0-2 1 15,4 3 7-15,5-1 7 16,4-5-5-16,5-5-2 16,3 2 1-16,6-1 0 15,-3 2 6-15,4 5 1 16,-6 6-11-16,-1 0 0 15,-6 9-6-15,-8 5 2 16,-5 10 0-16,-4 8 4 16,-10 11 0-16,0 7 1 15,-3 2-4-15,0 5 3 16,-6-8-1-16,0-2-1 16,3-8 4-16,3-3-5 0,0-7 0 15,0-2-1-15,3-4-1 16,12-6 1-16,6 0-2 15,1-1 2-15,1-3 1 16,5-3-1-16,-1 0 4 16,4 0-1-16,-1 0 0 15,-3 4-1-15,-2 1-2 16,-8-1 0-16,-4 6-3 16,-10 3 3-16,-3 3-5 15,0 4 1-15,-19 3-3 16,-8-4-7-16,-6-5 6 15,-1-8 7-15,-5-9-1 16,-3-7-3-16,-1 0 2 16,1-20-6-16,6-4 9 15,6 2 14-15,11 2-13 0,16 6 3 16,3 4 6-16,3-3-7 16,16-7 0-16,1-5-3 15,2-5 1-15,5 3 1 16,3-2 1-16,1 5 2 15,2-2 7-15,3 0-4 16,-5-1-4-16,-1 4-4 16,0 1-13-16,-5 1-16 15,-8 1-103-15</inkml:trace>
  <inkml:trace contextRef="#ctx0" brushRef="#br0" timeOffset="274401.5292">4708 5109 100 0,'3'-11'20'0,"0"5"-16"16,-3 6 8-16,0 0 1 15,0 0-3-15,0 0 2 16,0 0 6-16,0 0 13 16,0 0 0-16,0 0-2 0,0 0-8 15,0 0-14 1,0 0-6-16,0 0-1 0,-3 0-3 15,-6 6 3-15,-7 10 4 16,1 5-4-16,-3 10-1 16,-1 4-3-16,2 7 4 15,-5 15 3-15,1 16-3 16,-6 19-6-16,2 10 3 16,-5 8-4-16,0-3 4 15,6-11 3-15,6-12 3 16,8-14-3-16,7-7 3 15,3-1-3-15,0-4-3 0,0-4 3 16,0-8-1 0,0-3 1-16,0-7-4 15,3-3-11-15,-3-3 11 0,0-7 1 16,0 0-11-16,0-9-10 16,0-8-15-16,0-6-16 15,0-6-49-15</inkml:trace>
  <inkml:trace contextRef="#ctx0" brushRef="#br0" timeOffset="274725.7648">4225 6192 99 0,'0'22'99'15,"3"12"-98"-15,10 9-1 16,1 7 9-16,5 1-1 16,-1-3 7-16,3-3-5 15,4-4-7-15,-1-8-2 16,-1-5-1-16,2-10 0 16,3-5-3-16,-1-7 2 15,0-5-2-15,1-1 6 16,-4-7-2-16,0-13 8 15,0-7 4-15,-2-8-13 16,-2-10 0-16,-1-6-2 16,-1-1-7-16,-6 1-33 0,-3 5-63 15</inkml:trace>
  <inkml:trace contextRef="#ctx0" brushRef="#br0" timeOffset="277873.8485">4601 2802 205 0,'10'0'0'0,"-4"-3"-17"0,-3 3 17 15,-1 0 6 1,1 0-6-16,3 0-8 0,4 0 8 15,2 0 8-15,6 0 7 16,3-1-3-16,6-3 5 16,7-1-5-16,6-4-8 15,2-2-2-15,3-2 10 16,7-3-6-16,2 2 1 16,-1-2 0-16,0 1 0 15,2 2 4-15,-3 2-6 16,3 5 1-16,2 2-1 15,7 3-2-15,0 1-1 16,5-3-1-16,1 0 2 16,-4-1-3-16,5-3 2 0,1-2 0 15,3-4 0-15,-1 1 0 16,-2-2-1-16,-5 0 3 16,-1 1-3-16,-5 6-1 15,0 0 1-15,0 5 0 16,-4 2-1-16,-2 0 2 15,0 0-2-15,6 0 1 16,2-1 1-16,7-5 3 16,2-1 1-16,-4-1-1 15,-2-1-2-15,-8 1-1 16,0 1 0-16,-2 3-4 16,2 0 5-16,-6 1 1 15,3 0-3-15,-7 1 2 0,-2 0-1 16,-1-3 0-16,1-2-2 15,-1-1 3-15,4-5 0 16,2 0 2-16,1 1-4 16,2-1 0-16,-6 3 0 15,1 2 0-15,-4 2-1 16,1 0 0-16,3 5 1 16,-1-1-1-16,1-2 0 15,2 0 3-15,-5-3-3 16,-1-3 0-16,-5 2-2 15,-1-1 2-15,3 1-1 16,-1-2 1-16,4 3 0 0,1 0 0 16,-4 1 0-16,3 0 0 15,-2 1 0-15,-1 0 1 16,4-2-1-16,-7 2-1 16,3-2 1-16,-6-2 0 15,-5 2 0-15,-1 0 1 16,-6 0-1-16,1 0 0 15,-1 2 2-15,-6-1-2 16,1 2-2-16,2-1-1 16,-6 1-5-16,-2 0-5 15,1-1-13-15,-5 1-19 16,-2-3-30-16,2 0-27 16</inkml:trace>
  <inkml:trace contextRef="#ctx0" brushRef="#br0" timeOffset="281798.7411">8550 9862 294 0,'0'0'22'15,"0"0"-22"-15,0 0-14 16,3 12 14-16,12 4 11 16,3-2-4-16,0 2 1 15,1 2 11-15,-1-2 4 16,-3 4-15-16,1 2-5 16,-2 2-3-16,2 2-2 15,-4-3-42-15,-1-3-21 16,-1-7-14-16,2-13-18 15</inkml:trace>
  <inkml:trace contextRef="#ctx0" brushRef="#br0" timeOffset="281946.9549">8880 9854 80 0,'3'-2'47'0,"1"2"-30"16,-1 0-1-16,0 3 13 15,3 7-1-15,5 3-14 16,2 3-10-16,2 1 2 15,9 0-6-15,1-11-38 16,11-6-52-16</inkml:trace>
  <inkml:trace contextRef="#ctx0" brushRef="#br0" timeOffset="282112.0572">9241 9703 165 0,'3'0'78'0,"-3"0"-64"0,0 0-6 16,0 0 26-16,0 4-18 15,0 1-15-15,-3 9 0 16,-9 12 6-16,-12 15-7 16,-3 10-12-16,-7 9-35 15,-12 7-24-15,-5 2-14 16</inkml:trace>
  <inkml:trace contextRef="#ctx0" brushRef="#br0" timeOffset="282343.956">8592 10561 38 0,'0'8'39'0,"0"-2"-39"0,6 1-19 16,16 1 19-16,5 6 2 15,9 3 13-15,-2 6-1 16,5 4 15-16,-3-1-10 16,-2 3 1-16,-7-2-9 15,-6-4-9-15,-5 0-2 16,-7-3-7-16,-6-3-3 15,-3-2 2-15,0-5-7 16,0-3-6-16,-12-6 6 16,-1-1-13-16,1-7-33 15</inkml:trace>
  <inkml:trace contextRef="#ctx0" brushRef="#br0" timeOffset="282831.4223">8835 10764 3 0,'0'-27'53'0,"0"0"-36"0,3 0 11 15,9-5-8 1,6 2-3-16,1-4-8 0,7-1 9 15,2 1 1-15,5 2 4 16,0 5 1-16,4 3 1 16,-3 8-5-16,-7 7-7 15,-6 6-7-15,-6 3-6 16,-3 0-13-16,-9 3 12 16,-3 16 1-16,0 5 20 15,0 9-16-15,0-1 2 16,-9 1-1-16,3-6 2 15,3-5-2-15,-1-4 0 16,4 1-3-16,0-5 1 16,0-7-3-16,0-4 0 0,4 0-4 15,2-3 4-15,0 0-2 16,3 0 2-16,-2 0 2 16,-1 0 4-16,0 0-4 15,-6 0 1-15,0 0-2 16,0 0 1-16,0 0 3 15,0 0-1-15,0 0 2 16,0 0 0-16,0 0-3 16,0 0-2-16,0 0 2 15,0 0-2-15,0 0-1 16,0 0 2-16,0 0-1 16,0 0 0-16,0 0-1 15,0 0 0-15,0 0-1 0,0 0-7 16,0 0-11-16,0 0-15 15,0-3-11-15,0-1-1 16,0-5-37-16,0-2-6 16</inkml:trace>
  <inkml:trace contextRef="#ctx0" brushRef="#br0" timeOffset="283551.4938">9250 9749 123 0,'-15'0'27'16,"-3"-3"-25"-16,-7 3 21 15,-11 0-6-15,-3 3-11 16,-3 11-1-16,-1 5 6 16,4 0-1-16,8 5 20 15,1 6-10-15,8 5 4 16,5 9-9-16,1 12-10 16,4 14 1-16,4 6-4 15,-2 10 7-15,4 0-3 16,3 2 0-16,0-5-5 0,3-7 4 15,0-13-3-15,9-10 3 16,9-17-5-16,0-16 0 16,9-14-5-16,-2-6 3 15,11-9 2-15,3-28 8 16,7-13 3-16,-1-22-8 16,4-11 14-16,-7-12-12 15,-11 9-5-15,-7 4 2 16,-15 9-2-16,-9 13 5 15,0 11-5-15,-24 12 1 0,-13 11-1 16,-8 13-3 0,-10 13-23-16,-2 3 7 0,3 33 10 15,2 21 9-15,6 19 4 16,7 12-3-16,3 1-1 16,11-3 2-16,10-17 2 15,10-19 0-15,5-17-4 16,8-16-2-16,13-17-9 15,13 0-1-15,-2-26 11 16,12-20-1-16,2-14 2 16,4-13 4-16,-1 0-3 15,-9 1 1-15,-10 15-2 16,-13 18 0-16,-7 19-3 16,-10 13-3-16,0 7 3 15,-15 4-38-15,-9 23 1 0,-3 8 22 16,-1 12-43-16,1-3-71 15</inkml:trace>
  <inkml:trace contextRef="#ctx0" brushRef="#br0" timeOffset="284782.2391">9344 10027 305 0,'10'-8'0'16,"7"-1"0"-16,2-5 11 0,5-6 10 16,0 2-14-16,3 1-6 15,1 0-1-15,-1 0 1 16,1 2 1-16,-4 4-2 16,-6-2 2-16,0 9-2 15,1 1-6-15,-2 3 2 16,2 0 4-16,2 4 2 15,3 16 3-15,-2 6 1 16,-1 11-6-16,0 8 0 16,3 9 2-16,1 8 6 15,-4 11-8-15,0 5 2 16,0 2 1-16,-2 6 4 16,-6 0-3-16,0 2 0 0,-9-8-2 15,-1-7-1 1,-3-13 0-16,0-8-1 0,-16-9 0 15,-5-12-1-15,-3-9-4 16,-6-9-3-16,0-13-2 16,-6 0-4-16,1-20-23 15,-1-12 28-15,3-11-4 16,-3-4 12-16,2-6 0 16,4-2-3-16,4 5 4 15,10 7 1-15,6 6 3 16,7 8 2-16,3 3 2 15,0 2 0-15,0 5-2 0,0 5-4 16,6 1-1 0,1 0 1-16,-1 6-2 0,3 1 0 15,-1 2-2-15,-2 1-3 16,1 0 3-16,-1 3 1 16,-3 0-1-16,3 0-5 15,-3 0 5-15,-3 0-1 16,3 0 3-16,-3 2 1 15,4-1 4-15,-4-1-3 16,0 3 0-16,1-3 0 16,3 0 0-16,-1 0-2 15,0 0-1-15,-3 0 1 16,3 3 1-16,0 0 3 16,0 1-4-16,3 6-4 15,-3 4 4-15,4 2 0 0,-1 3 4 16,-3 4-1-16,-2 4-3 15,-1 5 4-15,0 6 0 16,0 8-3-16,0 6 2 16,-13-2-1-16,-3 3-2 15,0-1 1-15,2-8 0 16,-1-5 1-16,2-5-1 16,2-11 0-16,-2-7-1 15,4-3 0-15,0-3 0 16,2-6 0-16,6-4 0 15,-2 0-4-15,3-14-23 16,0-12-1-16,0-13 26 0,0-7 2 16,11-11 0-16,7-2-3 15,1-4 3-15,8-12 0 16,0-9 0-16,7-2 1 16,5-5 1-16,7-5 1 15,2-3-2-15,7 2 6 16,5 12-4-16,-8 14 8 15,-1 16-8-15,-8 17 4 16,-4 9-3-16,-7 7-3 16,0 8 1-16,-2 7 0 15,-2 4-2-15,2 3 3 16,-3 0 3-16,1 10-4 16,2 17 6-16,0 6 1 0,-6 10 9 15,3 7-10-15,-8 2-8 16,-7 4 3-16,-4 9-1 15,-4 3 0-15,-4 7 1 16,0-5-3-16,-12-3-1 16,-6-8 1-16,-5-4-2 15,-3-8-1-15,-1-4 0 16,-4-7-3-16,-5-10-28 16,3-9-15-16,0-14 6 15,2-3-24-15,4-20-26 16</inkml:trace>
  <inkml:trace contextRef="#ctx0" brushRef="#br0" timeOffset="284986.3581">10105 10435 66 0,'22'-31'45'0,"-3"4"-16"0,4 0-6 15,-1 5-3-15,-1 8-5 16,-9 7-10-16,-3 4-5 16,-5 3-5-16,-4 0 5 15,0 15 39-15,0 13 5 16,-7 12-30-16,-11 9-8 15,-9 7-4-15,-1-3 1 16,-2 6-3-16,-3 1-3 16,2-7-25-16,-2-3-19 15,3-5-24-15,5-14-47 16</inkml:trace>
  <inkml:trace contextRef="#ctx0" brushRef="#br0" timeOffset="285194.5642">10078 10812 104 0,'3'0'33'16,"0"0"12"-16,-3 0-2 15,4 7-4-15,-4 7-9 16,0 6-22-16,0 5-2 16,-13 2-4-16,-6 7-2 15,-4-2-6-15,-4 1 4 16,-4-4-1-16,4-5-7 15,-5 3-11-15,3 3-14 16,-7-1-46-16</inkml:trace>
  <inkml:trace contextRef="#ctx0" brushRef="#br0" timeOffset="285383.169">9617 11345 100 0,'10'9'34'0,"10"-5"-31"16,2 9 12-16,8 1 5 15,1 1-1-15,2-1-8 16,0 2 10-16,-5-2-9 16,-1-4-4-16,-3-4-3 15,-6-4-5-15,1-2-17 16,-11 0-16-16,-2-5-29 16,-6-9-29-16</inkml:trace>
  <inkml:trace contextRef="#ctx0" brushRef="#br0" timeOffset="285697.7085">9835 11203 178 0,'0'-7'25'0,"3"-3"-23"15,13-10 5-15,8-3 10 16,7-6-9-16,5-2-3 16,12-5 11-16,4-4 7 15,4-3-5-15,6 4-7 16,-4 6-3-16,3 10 2 15,-7 12-10-15,-6 8-2 0,-10 3 2 16,-2 7 5 0,-6 10 2-16,-6 6 2 0,-3 4-1 15,-5 5-3-15,-4 8-2 16,-1 2-3-16,-8 5 0 16,-3-1 0-16,0 1 0 15,-9-1-2-15,-12 0 0 16,-3-4 2-16,-6-5-15 15,-10-6-21-15,-5-6-43 16,-4-8-27-16</inkml:trace>
  <inkml:trace contextRef="#ctx0" brushRef="#br0" timeOffset="285900.194">10042 11203 147 0,'21'-17'22'16,"4"4"-1"-16,8 2 22 16,0-5-12-16,4 3-15 15,-4 3-7-15,0 1-9 16,-8 5-9-16,-11 4-29 16,-7 0-16-16,-7 9 4 15,-7 15-7-15</inkml:trace>
  <inkml:trace contextRef="#ctx0" brushRef="#br0" timeOffset="286063.4075">10094 11394 108 0,'-19'13'48'16,"10"-3"-26"-1,3-7-2-15,6-3-7 0,0 0-13 16,3 0-13-16,15-6 13 16,9-8 4-16,4-6 3 15,9-2-4-15,5-5 2 16,7-3-4-16,3-2-1 15,4-5-26-15,-4-5-85 16</inkml:trace>
  <inkml:trace contextRef="#ctx0" brushRef="#br0" timeOffset="287315.3252">6002 12127 264 0,'6'0'0'0,"-3"0"-82"0,3-3 82 16,19-7 17-16,11-10 6 16,1 6 8-16,2-1-12 15,0-2-7-15,0 7-5 16,-8 6 4-16,-7 1-11 15,-5 3-7-15,-7 0 6 16,-6 17 1-16,-4 15 18 16,-2 15-6-16,0 12-8 15,-5 5-1-15,-10-2-1 16,2-9-2-16,4-6 0 16,3-9 0-16,-2-11 0 0,8-13 0 15,-4-11-1 1,4-3-1-16,0 0-10 0,0-4-19 15,12-6 11-15,3-9 18 16,10-14 2-16,2-10 15 16,6-10-14-16,1-3 5 15,2 7-3-15,1 11 1 16,-4 9-4-16,-2 10 0 16,-4 9-5-16,-9 6 1 15,3 4 0-15,-3 0-9 16,3 17 13-16,1 10 4 15,-2 1 4-15,-1-1-5 16,-3-7 2-16,4-6 2 16,-4-8 2-16,1 0-5 0,-1-6-1 15,-1 0-2-15,6 0 5 16,-2-15-1-16,4-9-2 16,2-13 12-16,-4-2-9 15,-6-7 4-15,-2 3-10 16,-10 6 10-16,-3 10-2 15,0 9-7-15,-9 8 7 16,-4 10-4-16,-8 0-4 16,-3 0-3-16,-3 15 3 15,-1 5 4-15,4 4-4 16,5-1 3-16,2-6-3 16,8-7 0-16,2-4-1 0,7-3-2 15,-3-3-4-15,3 0-22 16,0 0-53-16,0 0-7 15,13 0 53-15,4 0-86 16</inkml:trace>
  <inkml:trace contextRef="#ctx0" brushRef="#br0" timeOffset="288845.7741">7261 11935 11 0,'-3'0'0'0,"3"0"0"0,0 0 6 16,0 0 2 0,0 0 6-16,0 0 9 0,0 0 1 15,0 0 4-15,0 0-3 16,0 0 1-16,0 0-1 16,0 0-5-16,0 0 1 15,0 0-10-15,0 0-2 16,0 0-4-16,0 0-4 15,0 0 2-15,0 0-1 16,0 0 1-16,0 0 0 16,0 0-2-16,0 0 1 15,0 0-2-15,0 0 0 16,0 0-1-16,0 0 0 16,0 0-1-16,0 0 0 0,0 0 1 15,0 0 1-15,0 0 0 16,0 0 0-16,0 0-3 15,0 0 0-15,0 0-1 16,0 0-3-16,0 0-15 16,0 0-31-16,0-3-74 15</inkml:trace>
  <inkml:trace contextRef="#ctx0" brushRef="#br0" timeOffset="290285.2827">5994 12336 250 0,'-3'3'12'0,"3"2"-10"15,0-3-2-15,0-2-7 16,8 0-5-16,7 0 12 16,13 0 5-16,15 0 12 15,11-10 8-15,9-7-4 16,8-3-1-16,4 0-4 15,7 3 3-15,-1 2-6 16,2 1-6-16,-4-2-1 16,-10-1 1-16,-2 0-1 15,-6 3-3-15,-4-4 0 16,-12 4-3-16,-10 4-4 16,-18 4-5-16,-8 6-18 0,-9 0-21 15,0 0-17-15,-23 10-20 16</inkml:trace>
  <inkml:trace contextRef="#ctx0" brushRef="#br0" timeOffset="290549.8121">6166 12091 304 0,'6'0'0'15,"12"0"-64"-15,10 0 64 16,11 0 20-16,13-6 1 0,17-8 17 16,8-6-12-16,4 0-6 15,-2 4-8-15,-9 2-3 16,-13 4-9-16,-9 1 0 16,-13 3-1-16,-9 2-12 15,-13 4-35-15,-10 0-38 16,-3 24 18-16,-22 11-74 15</inkml:trace>
  <inkml:trace contextRef="#ctx0" brushRef="#br0" timeOffset="290796.0416">6303 12487 304 0,'3'-6'0'16,"15"6"-42"-16,9 0 42 0,13-10 28 15,8-7-6-15,16-5-2 16,5-8 2-16,5-4-7 16,-2-2-7-16,-3 0-2 15,-1 2-6-15,-4 5 0 16,-4 2-3-16,-6 1-9 16,-5 10-17-16,-7 2-19 15,-2 1 8-15,-4 7-13 16,-5-1-20-16,-1 4-52 15</inkml:trace>
  <inkml:trace contextRef="#ctx0" brushRef="#br0" timeOffset="291479.2131">7743 12015 134 0,'0'0'43'16,"9"0"-42"-16,-3-7 24 15,6-3 1-15,1-6-2 16,-4-7 17-16,5-4-4 16,-4-7-7-16,-7-4-10 15,-3 1-15-15,0 5 6 16,-9 8 1-16,-12 4 5 15,-1 10-17-15,-5 8-5 16,-4 2 3-16,1 2-12 0,-3 24 14 16,2 5 0-1,4 8 7-15,4-2-6 0,4-2 2 16,7-8-2-16,2-7-1 16,10-10 0-16,0-6-6 15,0 2 4-15,3-2 0 16,13 2 0-16,-1-3-1 15,3-3 3-15,4 1 1 16,-2 2 0-16,2 2 3 16,-1 6-3-16,-3 5 6 15,1 14-6-15,-5 4 7 16,-4 11-6-16,-4 1 1 0,-6 1 1 16,0-1-1-1,0 1-1-15,-3-5 2 0,-3 1-3 16,-4-7-1-16,-1-3 0 15,5-9-1-15,-4-4-2 16,7-11-14-16,0-6-14 16,3-3-26-16,0-3-30 15,0-16-44-15</inkml:trace>
  <inkml:trace contextRef="#ctx0" brushRef="#br0" timeOffset="292320.181">8062 11781 80 0,'0'0'79'16,"0"0"-68"-16,0 0 24 15,0 0 5-15,0 0-7 16,0 0-3-16,0 0-7 16,0 0-8-16,0-1-15 15,0-2 0-15,0 0-1 16,6 0 1-16,12-4 12 0,6-3 2 16,6-1 3-1,3 3-3-15,2-2-7 0,-9 8-4 16,-7 2-3-16,-1 0-2 15,-6 0 1-15,-3 5-3 16,1 11 4-16,-2 10 11 16,-2 8-9-16,0 5 1 15,-3 8 2-15,-3 2-5 16,3 3 3-16,-3 2-3 16,0 5 0-16,0 3 0 15,0 8 0-15,0-1-9 16,0-6-8-16,0-9-23 15,0-22-32-15,0-15-7 16,0-17-133-16</inkml:trace>
  <inkml:trace contextRef="#ctx0" brushRef="#br0" timeOffset="292581.7646">8562 12018 386 0,'3'0'0'0,"3"0"-29"16,1 0 29-16,4 0 6 16,7 0-2-16,1 0 0 0,5 0 3 15,3 0-2-15,4 0-5 16,8-3 0-16,3-7 0 15,1-4 0-15,2-1-66 16,-2-9-33-16,-4 1 18 16</inkml:trace>
  <inkml:trace contextRef="#ctx0" brushRef="#br0" timeOffset="293099.6005">9360 11797 67 0,'-3'4'171'15,"3"-1"-161"-15,0 0 6 16,-3 4 14-16,3 9-19 16,-3 7-11-16,3 10 1 15,0 3 3-15,0 4-4 16,3-1 5-16,6-5 0 0,5-1 6 16,8-7-2-16,2-3-2 15,1-6-1-15,-1-7-5 16,0-10-1-16,0 0-2 15,-2-7-1-15,-2-19 3 16,-1-7 10-16,-6-7 2 16,-5-7-8-16,-5 5 0 15,-3 0 1-15,0 1-3 16,-11 1 3-16,-8 8 0 16,-7 5-4-16,3 10 7 15,-7 10-8-15,2 7 0 16,2 0 2-16,-2 7 2 15,4 10-4-15,2 0-7 0,5 0-12 16,4-2-9 0,4-8-13-16,9 0-50 0,0-4-4 15</inkml:trace>
  <inkml:trace contextRef="#ctx0" brushRef="#br0" timeOffset="293482.2629">9594 11675 344 0,'5'0'0'0,"1"0"-21"16,6 0 21-16,7 0 3 0,5 0 4 15,9 0-6-15,4 0 2 16,8 0-2-16,1 0 9 15,-1 0 15-15,-2 0-22 16,-7 0-1-16,-12-1 3 16,-6 1-4-16,-5 0 3 15,-6 0 0-15,0 1 0 16,-1 22-1-16,1 9 14 16,-4 12-13-16,0 8-1 15,-3 2-1-15,0 1-2 16,0 1-2-16,0 7 2 15,0 4-2-15,0 2 0 16,0 3-5-16,0-2 0 0,0-10-10 16,-6-11-37-16,-1-10-30 15,-6-18-26-15</inkml:trace>
  <inkml:trace contextRef="#ctx0" brushRef="#br0" timeOffset="293714.4024">9860 11976 253 0,'11'0'70'0,"5"3"-63"0,9 0-7 16,2 1 11-16,3-4-7 15,4 0-1-15,2 0-3 16,0 0-11-16,0-7-49 16,-1-6-22-16</inkml:trace>
  <inkml:trace contextRef="#ctx0" brushRef="#br0" timeOffset="293855.3595">10609 11826 334 0,'0'0'11'0,"0"0"-11"16,0 0-23-16,0 0-49 15,2 0-90-15</inkml:trace>
  <inkml:trace contextRef="#ctx0" brushRef="#br0" timeOffset="294510.0233">7621 12718 272 0,'16'0'0'0,"3"0"-11"16,23 0 11-16,3 10 7 15,12 4 13-15,4-4 2 16,3-4-4-16,2-6-1 15,5 0 6-15,1 0-5 16,10-3-2-16,-3-4-7 16,9-6 1-16,0 0 0 15,6 3-3-15,6-1 0 16,6 3 1-16,10-2-7 0,14-1 4 16,9 1-5-1,10 0-27-15,-3-7 27 0,-13 1 6 16,-12-6-6-16,-11 5 0 15,-13 4 1-15,-12 3 1 16,-13-1-2-16,-11 1 0 16,-12-3 0-16,-10 4-3 15,-6-5-15-15,-11-2-19 16,-13 2-18-16,-9-5-29 16,-6 8-53-16</inkml:trace>
  <inkml:trace contextRef="#ctx0" brushRef="#br0" timeOffset="294951.847">8167 13204 250 0,'3'0'0'16,"19"0"-16"-16,11-3 16 0,9-4 26 15,13-3-2-15,6 0 8 16,8-3-11-16,11 0 6 15,11-3 5-15,4 2-2 16,13 1-8-16,1 0-11 16,3 3 0-16,-6 0-5 15,-9 3-4-15,-9 0-2 16,-6 0 1-16,-3 4-2 16,-6 1 1-16,-5 2-2 15,-3 0 2-15,-7 0-3 16,-6 0-12-16,-7 0 6 15,-2 0-13-15,-4 0-41 16,-12 0-30-16,-6 0-21 0</inkml:trace>
  <inkml:trace contextRef="#ctx0" brushRef="#br0" timeOffset="297726.3139">12126 10417 407 0,'0'0'18'16,"0"0"-18"-16,0 0-6 15,0 0-3-15,27 7 9 16,-3 14-2-16,6 0-23 16,-6 2-42-16,-5 0-20 15,-13 3-56-15</inkml:trace>
  <inkml:trace contextRef="#ctx0" brushRef="#br0" timeOffset="297892.4481">12256 10932 313 0,'21'3'3'0,"3"1"-3"16,3 6 3-16,-1-1-3 16,0-3-41-16,-4 4-46 15</inkml:trace>
  <inkml:trace contextRef="#ctx0" brushRef="#br0" timeOffset="299242.2929">14379 9986 64 0,'0'-3'85'15,"0"1"-43"-15,0 2 2 16,0 0 23-16,0-3-6 0,-3 3-28 16,-7-2-16-16,-5 2-13 15,-9 0 5-15,-3 0 2 16,-7 17-7-16,-8 10 0 15,-4 6-3-15,-5 0 2 16,5 6-3-16,4-2 0 16,9-4 0-16,11-3 0 15,8-8-1-15,8-8 1 16,6 3-4-16,4 6-1 16,24 6 5-16,15 4 1 15,12 1-1-15,9-6 0 16,5-4 1-16,-7-1-1 15,-4 1 2-15,-5 2-1 16,-11 3 0-16,-7-1-1 16,-6-3 1-16,-10 5-1 0,-8-3 1 15,-8 5 0-15,-3 1 3 16,-3 1-2-16,-21-2 1 16,-3-1 4-16,-4-3-1 15,-8-4 4-15,0 0-5 16,-4-5-3-16,-2-8 4 15,-3-3-6-15,3-6 0 16,5-2-1-16,6 0 0 16,0-7-12-16,11-7-11 15,10-3-11-15,4-6-36 16,6-5-42-16</inkml:trace>
  <inkml:trace contextRef="#ctx0" brushRef="#br0" timeOffset="299683.3393">14659 10083 368 0,'-7'6'21'15,"1"8"-19"-15,6 6 0 16,0 15 9-16,6 22 2 0,21 16-1 16,4 6-6-16,8 3 0 15,3-3 1-15,1-3-5 16,-1-6-2-16,-3-7-1 16,-3-14 1-16,-5-9-2 15,-7-16-5-15,-8-12 5 16,-6-9 0-16,0-3-5 15,-3 0-5-15,2-15 12 16,0-22 4-16,-3-19 2 16,1-18 3-16,-3-15-5 15,-4-9-4-15,0-4-4 16,0-1 0-16,0 14 4 0,-1 16 0 16,1 23-1-1,0 18 0-15,1 14-4 0,6 8-15 16,-1 7-31-16,0 3-52 15,4 0-16-15</inkml:trace>
  <inkml:trace contextRef="#ctx0" brushRef="#br0" timeOffset="300306.2431">15558 10813 432 0,'-6'0'0'0,"6"0"0"16,0 0-3-16,0-30 10 16,0-23-7-16,0-26 2 15,9-10-2-15,4-7-3 16,-1 4-1-16,3 2 4 15,-3 8 0-15,1 16 3 16,0 22-3-16,0 19-4 16,0 20 3-16,-6 5-12 15,1 10-6-15,7 33 19 16,3 20 12-16,3 27-8 16,5 8-1-16,0-8-1 0,-8-11 1 15,2-10 3-15,-1-15-2 16,-2-9 4-16,0-15-2 15,-5-13-2-15,-6-10-4 16,-2-7-1-16,-1 0-4 16,3 0-16-16,-2-11-7 15,3-28 17-15,2-17 9 16,-3-15 0-16,-3-8-5 16,1 2 3-16,-4 6-1 15,3 15 5-15,3 13 2 16,3 21 0-16,6 15 2 15,1 7-3-15,2 0-1 16,2 6 13-16,3 14-6 0,6 10 2 16,1 10-1-16,-1 2-1 15,3 5-2-15,-5-1 1 16,-4 9 3-16,3 3-2 16,-5 4-1-16,0 1-2 15,1-7-3-15,-3-4-1 16,4-11-7-16,-4-3-30 15,1-7-170-15</inkml:trace>
  <inkml:trace contextRef="#ctx0" brushRef="#br0" timeOffset="300494.263">17005 10929 47 0,'-22'59'322'15,"0"17"-322"-15,2 19-22 16,-9 8-49-16</inkml:trace>
  <inkml:trace contextRef="#ctx0" brushRef="#br0" timeOffset="303297.3352">18438 9717 169 0,'-3'-5'62'0,"-1"3"-9"0,4 2-7 16,0 0-7-16,-1 0-1 15,-5 12-14-15,-3 29-18 16,-8 21-2-16,2 17-1 15,1 6 1-15,1-5-2 16,4-10-2-16,5-11 2 16,4-8 2-16,0-13-3 15,0-8 0-15,15-10-1 16,9-7-6-16,6-10-7 16,4-3 1-16,5 0 4 15,0 0 8-15,1 0 0 16,-7 0-10-16,-5 24 0 0,-1 16 10 15,-12 16 0-15,-1 10 3 16,-7 3-1-16,-4-3 5 16,0-3 5-16,-3-11 0 15,0-1-4-15,0-9-1 16,0-5-3-16,0-7-3 16,-6-8-1-16,-5-8-7 15,5-8-12-15,3-6-33 16,-3 0-56-16,3-13-4 15</inkml:trace>
  <inkml:trace contextRef="#ctx0" brushRef="#br0" timeOffset="304107.3281">18949 9786 339 0,'4'0'22'0,"3"0"-22"16,-3 0 0-16,-1 0 12 16,3 3-2-16,0 12-10 15,-2 9-2-15,2 6-2 16,-6 9-19-16,0 2-33 16,-10 4-8-16,-16 8 16 15,-3 0-12-15,-4 0 8 16,-2-7 52-16,6-9 13 0,6-11 36 15,10-10 0 1,7-9-1-16,6-7-23 0,0 0-8 16,15 0-1-16,15 0 10 15,8-4-3-15,5-15-4 16,5 0-14-16,0 2 7 16,-1 0-3-16,-5 4 0 15,-7 6-3-15,-8 7-4 16,-11 0-1-16,-9 0-2 15,-7 10 2-15,-1 20 4 16,-24 10 6-16,-7 10-9 16,-2 2-2-16,-2-2 2 15,8-1 2-15,-1-5-1 16,6-8 3-16,7-6-4 0,6-12-1 16,4-6-1-16,6-10 1 15,0-2-2-15,2 0-3 16,19 0 4-16,2-2 0 15,12-10 1-15,7-3 8 16,3-2-6-16,7-3 1 16,-3-3 0-16,-4 0 2 15,-9 3-3-15,-13 3-3 16,-3 4 1-16,-14 3-2 16,-3 7 0-16,-3 3 1 0,0 0 10 15,-3 0-10 1,-15 0-4-16,-3 0-4 0,-8 17 2 15,0 9-11-15,0 8-4 16,-1 4-8-16,7 6-15 16,-3 2 9-16,10 3 12 15,0 1 8-15,3-6 15 16,4-5 2-16,-2 3 2 16,2-2 6-16,-5 7 1 15,4-1 3-15,-1 6-1 16,0-2-4-16,1-7-3 15,3-3-2-15,2-13-4 16,2-9-5-16,3-14-29 16,0-4-14-16,0-7-35 15,9-25 28-15,11-15-5 0</inkml:trace>
  <inkml:trace contextRef="#ctx0" brushRef="#br0" timeOffset="304310.1301">19177 10853 61 0,'27'-7'40'16,"-9"7"-7"-16,3 0-2 15,-6 14 7-15,2 11 1 16,3 2-17-16,-4 5 6 16,7-5-2-16,-5-4-3 15,4-6-4-15,0-7-8 16,3-5 6-16,4-5-8 16,4-2-6-16,-1-21-3 15,6-11 0-15,-1-5-20 0,1-10-18 16,-5 2-28-16,-7-6-8 15,-3 1-27-15</inkml:trace>
  <inkml:trace contextRef="#ctx0" brushRef="#br0" timeOffset="304520.8134">19719 10129 389 0,'1'0'34'16,"4"0"-31"-16,0-4-3 15,-2 4 11-15,2 0-11 16,2 0 0-16,3 0-8 0,-3 0-37 16,-3 1-101-16,-4 17-78 15</inkml:trace>
  <inkml:trace contextRef="#ctx0" brushRef="#br0" timeOffset="304790.1378">19686 10585 318 0,'0'0'13'16,"0"0"-10"-16,0 0 8 16,6-3-4-16,12-10 14 0,-1-7-7 15,0 3-12 1,-2 6 0-16,-5 5-2 0,-1 6-7 15,-1 17-2-15,4 31 9 16,0 19 4-16,1 6 2 16,0-7 1-16,4-19 2 15,-4-18 0-15,5-6 4 16,-1-9-7-16,0-5-4 16,2-9-2-16,0 0-11 15,1-9-34-15,-1-19-77 16,-3-10-121-16</inkml:trace>
  <inkml:trace contextRef="#ctx0" brushRef="#br0" timeOffset="304986.4241">20014 10571 344 0,'-2'-2'26'0,"2"2"-26"15,0-4 0-15,9-6 3 16,15-6 11-16,11-8 3 15,7-5-2-15,7-2-9 16,0-2-2-16,-1 4-4 16,-1-1-10-16,-6 4-40 15,-10 3-55-15,-6 0-25 16</inkml:trace>
  <inkml:trace contextRef="#ctx0" brushRef="#br0" timeOffset="305201.9808">20223 10261 64 0,'-20'30'315'0,"11"9"-315"16,5 18 8-16,4 5 25 16,0 4-21-16,6-1-4 15,11-4-1-15,5-5-4 16,2-3-3-16,4-7 0 15,2-6-9-15,3-7-24 16,-5-10-37-16,2-7-82 16</inkml:trace>
  <inkml:trace contextRef="#ctx0" brushRef="#br0" timeOffset="305436.2739">20852 10089 446 0,'0'17'0'0,"0"2"-6"15,0 2 6 1,0-2 0-16,10 1-4 0,6-4-54 15,3-9-89-15</inkml:trace>
  <inkml:trace contextRef="#ctx0" brushRef="#br0" timeOffset="306327.7964">21229 9971 282 0,'3'0'71'15,"1"3"-65"-15,0 2 5 16,1 2 21-16,2 0-18 0,4 0-12 16,4-1-2-1,1-3-8-15,7-3-22 0,-6 0-9 16,1 0-15-16,-1 0 17 16,-8-2 5-16,-3 2 30 15,-3 0 2-15,1 0 6 16,-3 0 17-16,-1 12 8 15,0 5-4-15,0 4-13 16,-5 7-6-16,-10 3-7 16,-9 9-1-16,-1 2 0 15,-8 10 0-15,-3 2-1 16,-3 5 1-16,-4-3-1 16,3 1 2-16,-5 2-1 15,-1-2 0-15,4-5 1 0,-1 1-1 16,2-7 0-16,11-10 2 15,7-12-2-15,9-11 0 16,9-6 0-16,5-7 0 16,0 0-2-16,0-1-22 15,19-15 24-15,9-7 10 16,10-3-2-16,7-8 2 16,6-4-5-16,0-3-1 15,1 4 4-15,-2 2 6 16,-1 8 2-16,-8 7-6 15,-7 10-10-15,-7 3-1 16,-9 7-1-16,-7 0-1 16,-2 0-5-16,-9 10 4 0,0 10 4 15,0 7 4 1,-14 5-2-16,2-1-1 0,0-1 2 16,7-3 1-16,2-6-1 15,3-1-2-15,0-2-1 16,11-2 0-16,10-7 0 15,9-2-1-15,5-1 2 16,1-5 0-16,3 2 2 16,-1 3-3-16,-1-2 2 15,-2 6 1-15,-6-3-2 16,-5 6 4-16,-6 0-5 16,-4 1 1-16,-8 1 3 0,-6 2 5 15,0 7-5 1,-14 2-3-16,-13 7-1 0,-7-3-9 15,-5-3-4-15,-3-6 3 16,3-10 1-16,4-4 8 16,-1-7 1-16,9 0 0 15,8-1 9-15,10-12-3 16,9 0 4-16,0-6-4 16,4-4 4-16,20-4-5 15,4-2-1-15,7 2 2 16,4 0-5-16,3 0-1 15,5 2-1-15,7-5-22 16,-6 1-86-16,1-5-104 16</inkml:trace>
  <inkml:trace contextRef="#ctx0" brushRef="#br0" timeOffset="307189.071">22053 10175 315 0,'10'-4'122'16,"9"-3"-113"-16,8-3-9 16,7-2 16-16,8-4-15 15,5 5-1-15,9-1 1 0,-4-2-2 16,3 4 0-1,-3 0-4-15,-5 3 5 0,-3 2 0 16,-8 5 1-16,-8 0 0 16,-5 0-1-16,-8 5 0 15,-6 18 0-15,-4 8 3 16,-5 11 1-16,0 5-4 16,-10 2-2-16,-11-2-5 15,-7-2-10-15,-3-7-15 16,-9-5 0-16,-4-11-6 15,1-2-5-15,0-10 29 16,7-10 14-16,6 0-3 16,11-10 2-16,11-17-22 15,8-8-7-15,0-2 22 16,13 3 2-16,9 9 6 0,4 8 0 16,3 10 1-16,-4 4 0 15,-1 3-1-15,-5 0 2 16,-1 10-2-16,-4 7 1 15,-4 3 0-15,-9 2 5 16,-1 8 3-16,-3 1 1 16,-20 1-6-16,-7 8 0 15,-6-4-3-15,-4 3 2 16,3-5-1-16,-2-8 5 16,6-3 20-16,7-10-7 0,10-9 8 15,9-4-20 1,7 0 2-16,0-7-10 0,3-19-9 15,24-10 9-15,8-14 0 16,14 1 0-16,10 1-6 16,3 0 6-16,9 1 2 15,0-3 4-15,10-3 3 16,4-2 2-16,6 5 0 16,4-3 1-16,1 4 0 15,-7 6-3-15,-10 7-3 16,-12 13-5-16,-13 9-1 15,-12 10-1-15,-12 4-4 16,-12 0 2-16,-8 11 3 16,-9 12 11-16,-1 4 3 15,0 5-6-15,-8 5-8 0,-9-1 0 16,-10 4-6-16,-4 2-9 16,-6 2-15-16,-12 3-22 15,-4-6-16-15,-1-7 23 16,2-11 25-16,9-10 14 15,12-10-33-15,8-3-30 16</inkml:trace>
  <inkml:trace contextRef="#ctx0" brushRef="#br0" timeOffset="307265.8633">23107 10291 1 0,'28'-11'4'16,"-3"-1"-4"-16,-5 5-5 15</inkml:trace>
  <inkml:trace contextRef="#ctx0" brushRef="#br0" timeOffset="307506.3846">22667 10919 235 0,'22'32'2'0,"8"2"17"16,3 2 37-16,-1-7-30 16,3 1-11-16,-4-7-11 0,-3-4-4 15,-7-5-23 1,-6-4-34-16,-6-10-13 0,-9 0-57 16</inkml:trace>
  <inkml:trace contextRef="#ctx0" brushRef="#br0" timeOffset="307978.1419">22835 10865 146 0,'11'-22'20'16,"15"-2"-1"-16,13-9 6 15,8 0-11-15,8-6-1 16,5-1 14-16,-1 3 0 16,1 4 12-16,-4 7-8 0,-5 9-11 15,-8 8-15 1,-5 8 0-16,-8 1-5 0,-8 4 0 15,-7 19 0-15,-3 3 2 16,-8 11 2-16,-4 2 4 16,0 5 3-16,-16-1-6 15,-11-1 1-15,-4-2-6 16,-6-4 4-16,-2-3-4 16,-5-2-1-16,0-9-7 15,-1-2-12-15,0-13 6 16,8-7-6-16,5 0-14 15,9-7-5-15,8-13 6 16,7 3 20-16,8-2 12 16,11-4 1-16,15 2 2 15,9-5-1-15,4 3-2 0,-3 3-1 16,-2 4-3-16,-1 6 0 16,-6 6 2-16,-7 4-3 15,-5 0 6-15,-7 0-1 16,-5 4 1-16,-3 12 10 15,-3 4 10-15,-15 3-14 16,0 4-2-16,0-4-4 16,0 1-8-16,2-4-25 15,1-5-47-15</inkml:trace>
  <inkml:trace contextRef="#ctx0" brushRef="#br0" timeOffset="308832.2741">24548 9871 346 0,'-15'-6'23'15,"2"6"-6"-15,11 0 10 16,2 0 0-16,0 0-18 16,11 0-4-16,16 0 1 15,9 0 7-15,6 0-1 16,0 3-9-16,-2 14-1 16,-7 9-2-16,-9 7 2 15,-7 12 4-15,-13 9-3 16,-4 12-1-16,-10 10-1 15,-20 3-1-15,-8-3 0 16,-5-4-3-16,-2-15-2 16,2-11 4-16,5-13-1 15,2-13-2-15,3-10 0 0,6-10-6 16,5 0-2-16,10-23-10 16,7-11-1-16,5-8-1 15,0-2 24-15,11 2 2 16,8 9 4-16,1 10-3 15,2 14 8-15,2 7-1 16,1 2-6-16,-1 14 2 16,3 19 2-16,-2 11-4 15,-3 8 1-15,1 4-3 16,-2 1 1-16,1-8-1 16,-3-6 2-16,-3-13-1 15,-2-11-1-15,-3-9-2 0,-4-6-1 16,1-4-10-16,2 0-10 15,2-30-21-15,3-19-43 16,2-17-16-16,0-18-51 16</inkml:trace>
  <inkml:trace contextRef="#ctx0" brushRef="#br0" timeOffset="309769.1231">24967 9960 212 0,'6'11'60'16,"0"15"-34"-16,2 17 39 15,3 13-15-15,3 9-27 16,1-1-6-16,1-5-7 16,2-13-3-16,-4-9-2 0,-1-11-5 15,-6-12-1 1,-2-9-7-16,-5-5 1 0,0 0-5 16,0-8-15-16,0-19-24 15,-6-10 21-15,-7-12 25 16,-1-11 1-16,2-13 4 15,2-3-6-15,7 4 6 16,3 16-1-16,0 9 1 16,19 18 12-16,2 3-5 15,8 5 0-15,-1 4 7 16,5 6 1-16,4 4 0 16,-1 7-3-16,1 0 3 15,0 0-3-15,-2 19 2 16,-1 8-4-16,-4 6 1 0,-3 9-4 15,-8 5-4-15,-11 2-3 16,-8 5-3-16,0-5-4 16,-26 0 0-16,-7-9 2 15,-4-3-2-15,-2-12 2 16,1-11-6-16,3-8 9 16,7-6-8-16,2-6-16 15,9-14 2-15,6-2 11 16,9-5 6-16,2 0 7 15,5 7 3-15,9 8-2 16,3 5 5-16,0 7-3 16,2 0 12-16,0 5 1 15,1 18 2-15,2 11 0 0,-2 9-5 16,-4 10-7-16,-1 6-1 16,-3 10 1-16,-4 4 4 15,-2 7-5-15,-1-1 1 16,-5-6 3-16,0-11-3 15,0-11-5-15,0-13-1 16,-5-14-33-16,-6-11 5 16,-4-13 27-16,-3 0-53 15,-1-20-39-15,1-14-52 16,-1-11 85-16,2-7 47 16,2-2 13-16,5 2 86 15,2 8-32-15,5 10-17 0,3 9-2 16,0 5-13-16,15 7 2 15,3 6-11-15,-3 4-2 16,3 3 7-16,-2 0-8 16,4 13-1-16,-5 14-2 15,-2 12-6-15,-7 8-1 16,-6 5-5-16,0 5-3 16,-18-1 4-16,-1-4 4 15,-5 1 4-15,3-7 3 16,3-6 1-16,3-11 10 15,8-9 4-15,4-10-7 16,3-6-1-16,0-4-12 16,3 0 1-16,17 0-2 0,12-17-1 15,11-8-5-15,9-13-6 16,12-12-11-16,4-12-22 16,-3-10-79-16,0-11-41 15</inkml:trace>
  <inkml:trace contextRef="#ctx0" brushRef="#br0" timeOffset="309927.7848">25982 9726 411 0,'0'0'37'16,"3"0"-33"-16,-2 3-4 0,2 7 2 15,2 10-2 1,-2 10-14-16,1 5-63 0,-4 5-123 15</inkml:trace>
  <inkml:trace contextRef="#ctx0" brushRef="#br0" timeOffset="310227.8327">25859 10291 363 0,'-1'0'7'0,"1"0"1"16,0 0-8-16,1-1 18 15,11-8-5-15,5 2-4 16,-1 7-9-16,0 0-18 16,-2 10 9-16,-2 23 7 15,0 6-2-15,-5 8 4 0,1-4 3 16,2-6 0-16,-2-5 2 16,2-5 1-16,-1-4-1 15,1 1-3-15,0-3 1 16,3-3 4-16,-1-5-7 15,4-10 0-15,-1-3-10 16,3-13-2-16,3-18-14 16,1-14-51-16,2-9 3 15,0-8-20-15</inkml:trace>
  <inkml:trace contextRef="#ctx0" brushRef="#br0" timeOffset="310669.6791">26510 9543 209 0,'1'0'36'16,"-1"0"11"-16,0 20 9 15,-4 18-31-15,-17 17-7 16,-9 17-8-16,-6 8-6 16,-3 4-1-16,-1-2-3 15,2-9 0-15,2-14-4 16,6-9 4-16,6-18-7 15,9-12 3-15,8-13 2 16,7-7-2-16,0-3-53 16,16-14 57-16,15-3 3 0,8-2 13 15,7-2-2 1,4 4-2-16,0 0-4 0,-1 7-3 16,-2 6-2-16,-4 5-2 15,-1 2 1-15,-3 0-2 16,-6 0 0-16,-7 16-7 15,-9 3 7-15,-13 5 4 16,-4 8-3-16,-10 5-1 16,-20 5 1-16,-7 2 0 15,-5 3 6-15,-9-2-3 16,-2 1 3-16,-1-3-6 16,0-9-1-16,6-12-2 15,14-12-12-15,11-10-18 16,7-6-62-16,7-20-52 0</inkml:trace>
  <inkml:trace contextRef="#ctx0" brushRef="#br0" timeOffset="310909.0569">26252 10333 158 0,'0'0'65'0,"0"0"-7"16,0 0-5-16,0 14-20 16,0 13-20-16,-8 14 1 15,-4 9 0-15,2 6-1 16,3 3 4-16,2-1 5 15,5-3-5-15,0-8 1 16,2-11-13-16,14-6-2 16,5-7-3-16,7-9 0 15,5-6-8-15,10-8-2 0,2 0 2 16,6-9-4-16,2-20 5 16,4-5-14-16,3-8-9 15,3-8-33-15,-4 1-66 16</inkml:trace>
  <inkml:trace contextRef="#ctx0" brushRef="#br0" timeOffset="311038.2855">27169 10367 386 0,'5'-1'0'0,"1"-2"-44"15,-3 3 44-15,0 0-120 0,-3 0-102 16</inkml:trace>
  <inkml:trace contextRef="#ctx0" brushRef="#br0" timeOffset="312071.2369">20353 12111 309 0,'-3'-7'18'0,"-9"7"-6"15,3 0-3-15,7 0 26 0,2 0-7 16,0 0-10-16,0 0-7 15,0 0 1-15,0 0-2 16,6 30 2-16,20 22 10 16,6 28-7-16,13 22-4 15,-2 1-7-15,-2-1 1 16,-3-19-3-16,-5-14-2 16,-3-19 0-16,-6-17 1 15,2-7-1-15,-9-13-1 16,-3-9 1-16,-4-4 0 15,-2 0-8-15,-2-13-4 16,3-21 12-16,4-19 4 16,4-26 7-16,-3-23-10 0,3-11-1 15,1-12 0-15,-6 2-8 16,1 15 1-16,-1 22 5 16,3 30-1-16,-6 23-2 15,0 17 1-15,-3 9-8 16,-2 4-9-16,4 3-15 15,1-2-24-15,-3 0-57 16,3 2-109-16</inkml:trace>
  <inkml:trace contextRef="#ctx0" brushRef="#br0" timeOffset="312402.2918">21554 11959 407 0,'-27'10'6'15,"2"0"4"-15,-4 7 30 16,-2 5-26-16,-4 8-13 16,0 9 0-16,-7 14-1 15,-1 7 0-15,4 12 0 16,6 4 4-16,14-3 2 15,10-7 2-15,9-10 2 16,0-9-10-16,20-8 1 16,15-9 0-16,10-3-1 15,8-12 0-15,7-8-2 0,6-7-3 16,4 0-1-16,3-12-12 16,-5-12-17-16,-6-9-43 15,-13-1-73-15</inkml:trace>
  <inkml:trace contextRef="#ctx0" brushRef="#br0" timeOffset="312851.7076">22385 11655 141 0,'0'0'47'0,"0"0"-47"16,0 0-2-16,0 0-27 15,0 0-46-15</inkml:trace>
  <inkml:trace contextRef="#ctx0" brushRef="#br0" timeOffset="314675.6392">21933 12233 342 0,'-8'4'36'0,"7"-1"-21"16,1-3-7-16,0 0 25 16,10 0-19-16,15 0 1 15,10 0 5-15,5 0-7 0,3 0-7 16,4 0-6-16,-1 0 0 16,0 0-2-16,0-3-14 15,-1-7-19-15,-2 0-26 16,-2 2-74-16,-2 2-37 15</inkml:trace>
  <inkml:trace contextRef="#ctx0" brushRef="#br0" timeOffset="315423.3875">23201 12351 328 0,'0'0'40'16,"-2"0"-17"-16,-1 0 24 15,-3 0-4-15,-3-10-34 16,-1-2-9-16,3-8 7 15,-6-3-4-15,2 2-1 16,0 2 0-16,-3 3-1 0,1 2 1 16,-2 4 0-16,-2 0-4 15,-3 7 0-15,1 3 2 16,-5 0 2-16,2 3-2 16,0 21-7-16,2 9 5 15,3 10 1-15,5 12 1 16,8 6 2-16,4 7-2 15,0-5 0-15,12-6 1 16,9-12-1-16,5-17-1 16,3-8 0-16,1-17 0 15,-1-3 0-15,1-7-5 16,2-20 2-16,-1-19-6 16,-1-10 8-16,-5-13 2 0,-1-10 5 15,-5-4-5-15,-5-10 0 16,-4-9 0-16,-7-4-1 15,-3-7-3-15,0 8-1 16,0 16 1-16,0 23 2 16,0 27 2-16,-6 18 0 15,-1 11 4-15,3 4-4 16,1 6 2-16,-2 0 2 16,2 0 2-16,0 16-6 15,0 11 1-15,1 16 0 16,2 20 2-16,0 10-2 15,0 6 0-15,6 3 2 16,10-3 0-16,1-3 1 16,5 0-2-16,4-4-1 15,4-2-1-15,5-13 3 0,6-5-3 16,2-6 0-16,8-8 0 16,3-3-1-16,-3-5-2 15,2-8-6-15,-2-11-28 16,-3-11-66-16,-2 0-128 15</inkml:trace>
  <inkml:trace contextRef="#ctx0" brushRef="#br0" timeOffset="316137.6904">19544 12068 339 0,'-9'10'0'16,"9"2"-7"-16,13 2 7 15,13 12 5-15,1 1-3 0,4-1-2 16,2-6-11-16,-8-7-53 16,2-12-53-16</inkml:trace>
  <inkml:trace contextRef="#ctx0" brushRef="#br0" timeOffset="316302.4996">19829 12025 381 0,'-8'23'0'15,"7"1"-4"-15,1 1-2 0,0-2 4 16,1-6-86-16,13-7-68 15</inkml:trace>
  <inkml:trace contextRef="#ctx0" brushRef="#br0" timeOffset="316842.5151">23786 11932 345 0,'4'0'25'15,"-4"-3"-20"-15,0 3 16 16,0 0 6-16,4 0-24 15,4 3-3-15,0 7 0 16,5 0-7-16,-1-3-19 16,0-4-44-16,1-3-61 0</inkml:trace>
  <inkml:trace contextRef="#ctx0" brushRef="#br0" timeOffset="317022.2801">24120 11635 440 0,'-9'16'10'15,"0"4"-10"-15,0 10 10 16,5 4 5-16,-4 5-15 0,5 3-9 16,1-2-32-1,-1 0-114-15</inkml:trace>
  <inkml:trace contextRef="#ctx0" brushRef="#br0" timeOffset="319872.2185">25424 12302 550 0,'-37'24'0'16,"28"-9"-38"-16,9-2 16 0,16-9 18 15,18 0-26-15,11-4-48 16,6 0-97-16</inkml:trace>
  <inkml:trace contextRef="#ctx0" brushRef="#br0" timeOffset="320038.2219">26170 12289 465 0,'0'3'0'0,"0"4"-73"16,0-7 8-16,9 0 51 15,7 0-21-15,5 0-75 0,6 0-11 16</inkml:trace>
  <inkml:trace contextRef="#ctx0" brushRef="#br0" timeOffset="320158.0344">26656 12358 378 0,'9'0'0'16,"6"0"-94"-16,7-10 78 15,5-3-9-15,3-3-95 16</inkml:trace>
  <inkml:trace contextRef="#ctx0" brushRef="#br0" timeOffset="320299.9322">27141 12322 423 0,'0'0'0'0,"2"0"-13"15,5 0-26-15,2 0 18 16,3 0-24-16,1 0-123 15</inkml:trace>
  <inkml:trace contextRef="#ctx0" brushRef="#br0" timeOffset="323843.3334">13516 9759 364 0,'16'14'14'16,"-9"-5"-12"-16,-7-9-2 15,0 4 24-15,0-1-5 16,0 2-6-16,0-3-6 15,0 1-3-15,0 4 2 16,0 2-2-16,0 11 2 16,0 7-3-16,0 8 4 15,3 9-6-15,0 11 2 16,-3 11 1-16,3 11 0 16,-3 9 0-16,3 8-2 15,-3 6 3-15,4 6-2 0,2 0-2 16,2-3 2-1,-5-4-1-15,0-7 1 0,-3 0-1 16,0-6-2-16,0-7 1 16,0-12 1-16,3-5 1 15,-3-5-3-15,3-8 1 16,3-5 0-16,0-9-1 16,-3-8 0-16,1-4 0 15,-3-9-1-15,1-2-3 16,-2-5-6-16,0-4-6 15,0-3-13-15,0 0-7 16,0 0-13-16,0-17-55 16,0-18 1-16,0-19-43 15</inkml:trace>
  <inkml:trace contextRef="#ctx0" brushRef="#br0" timeOffset="325305.0356">13750 9772 298 0,'0'0'0'0,"7"0"-16"15,-1 0 16-15,6 0 6 16,12 0 3-16,5 0 0 16,15 1 4-16,3 2 0 15,8 0 1-15,7 4 7 16,8 0-11-16,5 1 9 16,7-1-3-16,-1-4 1 15,0-2-6-15,0-1-1 16,4 0-1-16,0 0 1 15,0-9-3-15,3-1-2 16,3 0 2-16,-2 0-4 16,-2 3 1-16,1 3-1 15,-7 1-2-15,4-1 0 16,-2-2 3-16,-2-1-1 0,1 0-2 16,-14-2 0-16,4 1 0 15,-5 2-1-15,5 1 2 16,0 4-1-16,-1 1-1 15,-5 0-1-15,-2 0 1 16,-2 4 1-16,0 4-1 16,-4 0-1-16,-6-2 1 15,-7 1 0-15,-3-1 1 16,-2-5-1-16,-4 2 1 16,-5-3-1-16,2 0 0 15,-7 0 0-15,0 0 1 16,-8 3-1-16,-6 1-2 15,-3 2-2-15,-6-2 0 0,0 2 4 16,-2-2 3-16,1-1-1 16,-2 3 1-16,0-5-1 15,0 7 1-15,0 6 1 16,0 9 0-16,0 7 0 16,0 6-1-16,0 7-2 15,0 0 0-15,-2 11 1 16,1 2-2-16,1 2 0 15,0 3 0-15,0-2 3 16,0 0-2-16,0 5 0 16,0-2-1-16,4 7 0 15,1 6 1-15,-4-4 1 0,-1 1-1 16,0-6 1-16,3-10-2 16,-3 4 0-16,0-1 3 15,3-6-3-15,0 4 1 16,2-5 1-16,1-2 0 15,0-1-1-15,0 3-1 16,-1-1 2-16,-2 1-2 16,0-1 0-16,0-3 0 15,-3-7 0-15,2-2-1 16,-2 0 1-16,0-6 0 16,0 4 0-16,0-4-1 15,-3-4-11-15,-6-2 12 16,-1-7 5-16,1-1-4 0,1-5 1 15,-1-4 3-15,3-4-2 16,2-6-2-16,-5 4-1 16,0-4 0-16,-8 0-3 15,4 0 2-15,-6 0 0 16,-1 0-1-16,-2-4 1 16,-5-3-2-16,-5-2 3 15,0-2 0-15,-11 3 1 16,-5-2-1-16,-4 3 1 15,-10 3 0-15,0-2 2 16,-7 3 1-16,-5 3 3 16,-7 0 0-16,-6 0-4 0,-5-4 8 15,-5-3-6-15,-7 0-4 16,-6-2 3-16,2 2 3 16,-1 0-6-16,0 7-1 15,9 0-1-15,0 0 1 16,3 0 0-16,2-3 3 15,1 3-2-15,7-2 0 16,-1 0-1-16,3-3 3 16,1 2 0-16,1-1-1 15,-2 1-1-15,3 0-1 16,5 3 1-16,11 0-1 16,1 0 0-16,6 0 0 15,2 10 0-15,2 5-2 16,3-1 0-16,7 3 1 15,5-4 1-15,4-3 0 0,7-3 1 16,10-1-1-16,6-6 0 16,2 0 1-16,6 0-1 15,2 0 0-15,2 3 1 16,1-3-2-16,0 1 0 16,0-1-4-16,0 0-13 15,0 0-18-15,0 0-4 16,0 0-25-16,-4 3-75 15,1 4-4-15</inkml:trace>
  <inkml:trace contextRef="#ctx0" brushRef="#br0" timeOffset="330619.8767">4456 9535 368 0,'0'-10'10'0,"-13"-3"-1"16,13 19-3-16,-5 0 1 16,-13 2-2-16,-4 3-5 15,4-4 5-15,6 0 4 16,3-1-1-16,2-2-3 16,2-1 0-16,2 0 3 15,3-2-1-15,-1-1-2 16,1 3-4-16,0 4 0 15,-2 10-1-15,1 15 0 16,-1 25 1-16,-1 16-1 16,3 15 0-16,0 8 0 0,0 4 0 15,0 2 0-15,8-4 2 16,1-2-2-16,4 4 0 16,-1-1-2-16,3 3 2 15,-3 0 0-15,4-5 2 16,2-5-4-16,0-2 4 15,3-5-5-15,0-5 2 16,1-5 1-16,-2-2 1 16,-1-8-1-16,0-7 0 15,-5-9 0-15,-1-6 0 0,-1-7-1 16,-4-3 1 0,1 3 0-16,1 7 1 0,-4 3-1 15,-3 1 0-15,-3-8-3 16,0-9-4-16,0-7 2 15,0-13 0-15,0-6 1 16,0-4-1-16,0 0-3 16,0 0-4-16,0 0-6 15,0-10-34-15,0-27-35 16,0-19-83-16</inkml:trace>
  <inkml:trace contextRef="#ctx0" brushRef="#br0" timeOffset="332463.0532">4580 9563 198 0,'0'0'9'15,"0"0"-9"-15,0 0-4 16,3 0 4-16,6 1 0 0,10 8 5 16,4-5-1-1,5 3 6-15,5-4-1 0,7 1 4 16,-1-2-2-16,6-2-8 15,1 0 3-15,6 0 7 16,2 0 2-16,7 0 8 16,2-3-4-16,2 3-15 15,1 0 2-15,10-3 2 16,9 0-1-16,6-7-2 16,3-4 6-16,0-6 0 15,0 1-4-15,-3 0-3 16,0 5 2-16,-6 1-2 0,-10 6-2 15,-1 3 1 1,1 3-2-16,-5 1 4 0,-4 0-1 16,-2 0 0-16,0 0-4 15,0 2 3-15,8 4 0 16,1-2 2-16,-3-1-3 16,-3 3-1-16,-4 1 2 15,-8 3-2-15,-1 0-1 16,1 1 1-16,-3 0-1 15,-4-1 0-15,1 0 1 16,-4-3-1-16,1-3 0 16,-4-1 1-16,4 1-1 15,-1-1 0-15,7 4 0 0,5 2 0 16,4-2 0 0,6 0 2-16,8 0-1 0,10-7 2 15,3 3-1-15,0-3-2 16,0 0 0-16,-6 0 0 15,0 0 3-15,3 0-3 16,-4-4 2-16,-1-2 1 16,-1 3 2-16,-4-1-5 15,-5 1 2-15,3 3 3 16,0-3-3-16,-1 3 0 16,4-1-1-16,0-2 2 15,6 3-1-15,0 0-2 16,-9 0 0-16,-7 0-1 15,-5 0 2-15,-3 0-2 16,-1 3 2-16,1 0-1 0,0-2 0 16,-3-1 0-16,1 0 0 15,-4 0 2-15,-3-7-1 16,-1-3-1-16,-2 0 3 16,-4 0-3-16,0 4 1 15,-7-1-1-15,4 7 3 16,-3-2-1-16,0 2-2 15,0 0 3-15,1-2-2 16,3 0 0-16,-1 2-1 16,0 0 2-16,1 0 1 15,-7 0-3-15,1 0-2 16,-4 0 2-16,-6 0 0 0,0 0 0 16,-2 0 0-16,-1 0 2 15,-3 0-2-15,3 0 0 16,-2 0 0-16,-2 0 0 15,-1-3 0-15,-4 3 0 16,-2 0-2-16,1 0 2 16,-5 0 2-16,0 0-2 15,-3 0 0-15,0 0 0 16,0 0 0-16,-3 0 1 16,3 0-1-16,1 0 0 15,-4 0 1-15,0 0-1 16,0 0-1-16,0 0-3 0,0 5 4 15,3 9 1 1,-3 9 1-16,3 8 0 0,0 1 0 16,0 4-2-16,2 0 1 15,-2 1-1-15,0 10 0 16,0 5 1-16,-3 1 0 16,0 6-1-16,0-2 0 15,0 0 0-15,4-2 0 16,2 1 0-16,0-4 1 15,0-1-1-15,-3 1 1 16,4 5-1-16,4 8-8 16,1-2 8-16,1 2 5 15,-6-11-5-15,0-8 1 0,-1-9-1 16,1 0 0 0,-4-8 1-16,3 11 1 0,-3 6-1 15,-3 4 2-15,0 2-3 16,-6-5-1-16,-4-5 1 15,7-2 1-15,3 2-1 16,0 6 1-16,0 11-1 16,7 9-6-16,-4-8 6 15,3 0 0-15,-6-18 0 16,0-11 0-16,0 4 1 16,0 5 0-16,0 11 2 15,0 4-3-15,0-3 2 16,0-8-1-16,9-8 0 15,0 1-1-15,0 5 0 16,-9 8 0-16,0 13 0 0,0 9-17 16,-3-3 17-16,-2-8 3 15,-2-12-3-15,-2-13 1 16,0-2 2-16,6-9-2 16,-1-5 0-16,1 4-1 15,3 5 1-15,0 7-1 16,0 7 0-16,0 1 2 15,10-2-4-15,-1-2 4 16,-6 4-2-16,-3-5 0 16,0 4 0-16,0-1 0 15,0-5 0-15,0 2-3 16,-3 5 2-16,3 8 0 0,0 2-36 16,0 1 37-1,0-5 2-15,3-1-1 0,-3-2-1 16,0 3 0-16,3-11 0 15,3 4-15-15,6-7-10 16,-6-6-187-16,-6-13 167 16,0-17 38-16</inkml:trace>
  <inkml:trace contextRef="#ctx0" brushRef="#br0" timeOffset="335231.3194">4741 11886 130 0,'0'4'27'0,"0"-4"-21"15,0 0 14-15,-6 0 0 16,3 0-14-16,-4 0 7 0,1 0-4 15,3 0 1-15,-2 0-6 16,4 3 15-16,1-3-1 16,0 0-5-16,0 0 0 15,0 0-9-15,0 0-1 16,0 3-1-16,0-3-1 16,0 7 1-16,0 5-2 15,0 8 2-15,0 11-1 16,0 4 2-16,0 8-2 15,-3-2 7-15,-5 4-2 16,4-2-1-16,1 1-1 16,3 5 0-16,-3 4-1 15,0 0 0-15,0 0-2 16,3-1-1-16,0-6 0 16,0-3 2-16,0-4-2 0,0-2 0 15,3-6 0-15,0 1 0 16,3 4 0-16,1 1 0 15,-2 3 1-15,1 8-2 16,-3 2 1-16,0 0 0 16,0 0 2-16,-3-1-2 15,0-6 2-15,0-4-1 16,0-5 0-16,-3-8-1 16,-5-3 0-16,-1 0 1 15,2-3-1-15,4 4 2 0,0-2 2 16,3 2-1-1,-3-1 1-15,0-10-3 0,0-3 3 16,3-9-4-16,0-1 4 16,0 0 0-16,0 0-1 15,0 0-1-15,0 0-2 16,0 0 0-16,0 0 0 16,0 0 0-16,3 0-1 15,6 0 1-15,1 8-4 16,1-4 4-16,-2-1 0 15,1 0 1-15,-1-2-1 16,-3-1-1-16,0 0 1 16,3 3 4-16,0-3 0 15,6 0 1-15,3 3-2 16,1 0 2-16,4-2-2 0,-1 5 2 16,6-3-3-16,2 1 0 15,3-4-2-15,3 0 1 16,0 0-1-16,-2 0 1 15,6 0 0-15,-1 0 2 16,7-4-2-16,2 1-1 16,1-3 3-16,2 5-3 15,-5-2 2-15,-4 0 0 16,-3 3 0-16,1 0-2 16,-1 0 1-16,6 3 1 15,2 1-1-15,1 5 0 16,3-5-1-16,-2-1 0 0,-1-3 2 15,1 0-2 1,-4 0 0-16,4 0 0 0,-4 0 0 16,1 3 0-16,-1-3 1 15,4 1-1-15,-4 5 0 16,4-2 1-16,3-1-1 16,-1 0 2-16,4-3-2 15,2 0 1-15,1 0-1 16,0 0 0-16,-3 0 1 15,-7 0-1-15,3 0 0 16,-5 0 0-16,2 0-1 16,-2-3 1-16,2 3 0 15,0 0 0-15,-2 0 0 0,3 0 0 16,2 0 0 0,-2 0 0-16,-4 0 0 0,-2 0 0 15,-9 0 0-15,-1 0 1 16,0 0-1-16,3 0 0 15,3-3-1-15,7 2 1 16,-1 1 1-16,4 0 0 16,-4 0-1-16,-2 0 1 15,-3 0 1-15,-1 0-2 16,7 0 0-16,2 0 1 16,4 0-1-16,0 0 1 15,-5 0-1-15,-3-3 0 16,-5 0-1-16,-3 3 1 15,3 0 0-15,4 0 0 0,8 0 0 16,-2 0 0-16,0-4 0 16,-4 1-1-16,-6 3 1 15,1 0 0-15,2 0 0 16,-3 0 1-16,2 0-1 16,-5 0 0-16,0 0-1 15,0 0 1-15,0 0 0 16,-2 0 2-16,-1-3-2 15,4-1 0-15,-4 4 0 16,4 0 1-16,-1 0 2 16,3 0-1-16,4 0 1 15,-1 7-2-15,4-3-1 16,2 2 0-16,-2-2 1 0,-4-1-1 16,-3-3 0-16,-5 3-1 15,3-3 2-15,-4 0-1 16,3 3 0-16,-2-2 2 15,2 5-2-15,0-2 0 16,0-1 0-16,1 0 1 16,0-3-1-16,-4 0-1 15,0 0 1-15,-5 0 0 16,-1 0 0-16,-5 0 1 16,1 0-1-16,-1 0 0 15,-4 0 0-15,0 0 1 16,3 0-1-16,-6 0 1 0,4 2-1 15,2-2 1-15,0 2-1 16,3-2 2-16,1 3-2 16,5 2 0-16,0-1 0 15,1 2 2-15,-1-2-2 16,0-1-1-16,1 0 1 16,-1-2 1-16,6-1-1 15,0 0 0-15,4 0 1 16,7 0 0-16,2 0 1 15,0-4-2-15,3 1-1 16,-4 3 1-16,4 0 0 16,0-3 0-16,3 3 0 15,-4-1-1-15,-2-2 1 0,-4 0 0 16,4 1 0 0,-4 2 0-16,1-2 0 0,-4-1 0 15,-3 1 1-15,-5-3 0 16,-1 0 0-16,-2-2 0 15,-1 1 0-15,3 2-1 16,-5 1 0-16,2 0 0 16,-9-1 1-16,-3 4 2 15,-6-3-3-15,-6 0-1 16,-3 3 1-16,-3-1 1 16,0 1 0-16,0 0 0 15,0 0-1-15,0 0 2 0,0 0-2 16,0 0 1-1,0 0-1-15,0 0 0 0,0 0-1 16,0 0 0-16,0 0-2 16,0 0-7-16,0 0-27 15,0 0-66-15</inkml:trace>
  <inkml:trace contextRef="#ctx0" brushRef="#br0" timeOffset="345180.3476">12844 9472 42 0,'25'-9'0'0,"-1"4"-12"16,-3 5 8-16,6 6 3 15,0-2-18-15</inkml:trace>
  <inkml:trace contextRef="#ctx0" brushRef="#br0" timeOffset="345959.1976">13408 9639 81 0,'0'0'38'0,"0"0"-27"15,0 0-3-15,0 0 12 16,0 0 4-16,0 0-10 15,0 0 0-15,0 0-1 16,0 0 5-16,0 0-1 0,0 0-8 16,0 0-8-16,3 0-1 15,4 8 3-15,4 5 11 16,-2 3-1-16,4 4 2 16,-3 2-5-16,4 2 4 15,-2 0-9-15,0 2 6 16,1-3-3-16,-2 0-4 15,2-6 0-15,-4-1 2 16,0-6-5-16,-2-4-1 16,1-1-1-16,-2-3-1 15,-6-2 2-15,0 0 0 16,0 0 4-16,0 0 3 16,0 0-3-16,0 0 4 0,0 0-5 15,0 0 0-15,0 0-3 16,0 0-1-16,0 0-4 15,0 0-3-15,0 0 8 16,0 0 8-16,0 0-5 16,3 0-1-16,-3 0 0 15,0 0 2-15,0 0-1 16,0 0-2-16,0 0 0 16,0 0 0-16,0 0 4 15,0 0-5-15,0 0 0 16,0 0-1-16,0 0-5 15,0 0-28-15,-9-2-53 16,-6 2 5-16,6 0 21 0,-4 0-3 16</inkml:trace>
  <inkml:trace contextRef="#ctx0" brushRef="#br0" timeOffset="346469.8569">13513 9752 120 0,'0'-6'24'15,"0"5"-15"-15,0 1 7 16,0 0 5-16,0 0-10 0,0 0-7 16,0 0-2-1,0-3 0-15,0 0 0 0,3 2 5 16,4-5 2-16,-1 3 6 15,4-4-3-15,2 4-1 16,-3-4 2-16,6 3-2 16,-3-1-2-16,-3 2-2 15,2 0-6-15,-1 3-1 16,-4 0 3-16,1 0-3 16,-4 0 0-16,0 0 1 15,0 0 2-15,0 0 0 16,0 0-1-16,0 0 2 15,1 0-1-15,-1 0-3 0,5 2 3 16,-5-1-1 0,3-1-2-16,3 0 1 0,-3 3 1 15,4-3 0-15,1 0 1 16,-2 3-2-16,4-3 0 16,-6 0 1-16,1 1 0 15,1 0-4-15,0-1 4 16,-3 2-2-16,0-2 1 15,2 0-1-15,0 2-4 16,0 1-11-16,1 0-35 16,-2 1-10-16,-4 3-38 15</inkml:trace>
  <inkml:trace contextRef="#ctx0" brushRef="#br0" timeOffset="373484.1372">12999 12804 498 0,'-9'-3'0'16,"3"3"-2"-16,2 0 2 15,8 0 6-15,-4 0-6 0,0-4-1 16,0-2 0-16,3 6 0 16,6-1 1-16,15 1 12 15,5 0-7-15,9 0 1 16,7 0 0-16,4 0-1 15,0 0-2-15,2 0-3 16,-4-3 1-16,-8-4-2 16,-7-2 1-16,-12-4-3 15,-7 0-6-15,-10 3 3 16,-3-7 3-16,-11-8 3 16,-17-6 8-16,-14-2-8 15,-4 7-7-15,-2 10 3 0,8 12 1 16,2 4 3-16,6 10 5 15,-1 9-5-15,3 4 0 16,-3 4-3-16,5 2-3 16,1 2 1-16,2 5 5 15,6 3-2-15,11 5 4 16,5-2-2-16,3 2 2 16,0 5-2-16,24 1 0 15,10 6 2-15,13 3 1 16,4-6-1-16,5-10-2 15,-4-16-4-15,6-14 2 16,3-7-2-16,8-5-4 16,1 2-21-16,-7-3-33 15,-8 0-77-15,-13 0-80 0</inkml:trace>
  <inkml:trace contextRef="#ctx0" brushRef="#br0" timeOffset="373857.9617">13915 12683 119 0,'0'15'274'0,"0"2"-271"0,0 10-3 15,0 11 14 1,10 13-5-16,7 8-5 0,-5 8 3 15,5-1-2-15,-1-1-3 16,-3-9 1-16,-7-9-2 16,-2-12 1-16,-2-18-1 15,-2-16 1-15,0-1 1 16,0-4 5-16,0-6-7 16,-2-9 5-16,-2-18 4 15,-6-15 0-15,-2-9-6 16,9-1 0-16,3 10 0 15,0 8-3-15,9 2-2 16,7 2-3-16,-3 1 2 16,10 2-21-16,3 4-15 15,3 4-60-15,4 2-54 0</inkml:trace>
  <inkml:trace contextRef="#ctx0" brushRef="#br0" timeOffset="374180.2786">14442 12683 340 0,'6'22'13'0,"0"8"-5"16,10 17-8-16,11 8 6 16,-5 8-2-16,4 6 0 15,-1-2-1-15,-1-5 2 16,-6-6 1-16,-3-9 2 0,-9-15 3 15,-3-12-7-15,-3-16 3 16,0-4 0-16,0 0 4 16,-3-23-7-16,-7-14-4 15,-3-23 8-15,0-16-2 16,1-6-4-16,8 10 0 16,4 16 2-16,0 16-3 15,16 9-1-15,1 6-5 16,5 5-8-16,0 3-33 15,8 2-90-15</inkml:trace>
  <inkml:trace contextRef="#ctx0" brushRef="#br0" timeOffset="374526.0243">15182 12883 177 0,'0'50'45'0,"0"-1"-38"16,6-8-7-16,17-9 4 15,3-12 0-15,0-14-4 16,3-6-6-16,0-10 6 16,3-25 37-16,1-12-27 0,-7-12-5 15,-13 0 9 1,-13 6-10-16,0 13 3 0,-18 7 25 15,-7 13-3-15,-8 7 6 16,-2 9-13-16,0 4-17 16,2 0 10-16,-2 13-15 15,6 4 0-15,5 0-5 16,2-1-5-16,9-5-9 16,6-6-36-16,7-5-57 15,0 0-63-15</inkml:trace>
  <inkml:trace contextRef="#ctx0" brushRef="#br0" timeOffset="374855.5243">15658 12645 144 0,'16'17'96'0,"2"7"-93"16,4 15 64-16,1 8-18 15,0 9-15-15,3 12-25 16,-1 2 1-16,4-3 3 15,-10-8-9-15,-5-12 1 16,-7-15 0-16,-7-9-1 16,0-13 3-16,-7-10 1 15,-7 0-8-15,-5-23-9 16,0-19 9-16,-1-25 0 16,1-19 4-16,5 0 0 15,14 4-3-15,0 19 5 0,18 16-3 16,7 11 0-16,7 0-3 15,2 5 0-15,4 3-2 16,6 1 2-16,6 5 0 16,3 1-12-16,-2 1-64 15,1 3-103-15</inkml:trace>
  <inkml:trace contextRef="#ctx0" brushRef="#br0" timeOffset="375611.5137">17148 12035 460 0,'0'0'0'16,"-5"0"-12"-16,-12 0 12 16,11 6 30-16,6 18-27 15,0 21-1-15,6 18 2 16,17 21 9-16,12 7-3 15,-2 8-4-15,2 0 0 16,-3-3-2-16,-5-7 0 16,-8-13-3-16,-7-15 2 15,-8-16-2-15,0-11 3 0,-4-12 0 16,0-12-2-16,0-10-2 16,0-3-5-16,0-23-24 15,0-24 16-15,0-23 11 16,0-16-4-16,3 7-1 15,16 16 3-15,5 23 0 16,4 17-2-16,2 12 3 16,2 11-1-16,1 3 4 15,2 14 2-15,-2 11 3 16,-10 8 0-16,-4 0 0 16,-6 4 2-16,-10 8 5 15,-3 2 0-15,-9 2-5 0,-14 5 1 16,-6-5 1-16,-4-2-7 15,-5-12-2-15,0-8 0 16,0-13-14-16,6-8-11 16,3-6-9-16,16 0-45 15,7-7-31-15,6-19-72 16</inkml:trace>
  <inkml:trace contextRef="#ctx0" brushRef="#br0" timeOffset="375965.3518">17745 12605 250 0,'0'21'121'15,"1"5"-106"1,4 8-9-16,10 5 36 0,-3-2-29 16,5-5-6-16,6-2-2 15,-4-10 1-15,10-3-2 16,-4-7 0-16,5-10-4 15,-4 0-4-15,3-13 4 16,-2-18 4-16,-12-5-2 16,-2-10 11-16,-6-3-10 15,-7 2 2-15,0 3-3 16,-13 6 1-16,-9 4 1 16,-15 15-4-16,-1 6 3 0,-2 9-3 15,-2 4 0 1,3 0-5-16,7 10 5 0,3-1-11 15,13-2 3-15,2 3-28 16,10-3-28-16,4 0-56 16,0-1-37-16</inkml:trace>
  <inkml:trace contextRef="#ctx0" brushRef="#br0" timeOffset="376647.9907">18087 12491 181 0,'10'3'73'0,"-4"4"-45"16,-3 0 38-16,3 11-17 0,3 9-28 16,6 7-2-1,-3 11-6-15,1 6 1 0,2 1-5 16,6 0-3-16,1-2-2 16,2-9-4-16,5-9 0 15,-4-12-2-15,-1-10-21 16,1-10 22-16,-2-3-10 15,0-28 4-15,0-18 2 16,-7-14 5-16,-3-9 2 16,-5 2-2-16,-3 8-4 15,-2 15 4-15,1 18 3 16,2 15 5-16,-3 8-1 16,-3 6-2-16,1 0 0 15,2 13 8-15,3 13-2 0,2 14-2 16,7 2-4-16,-3-1-3 15,1-4-1-15,4-8 0 16,-1-6-1-16,-1-6 0 16,3-7 0-16,-2-10 0 15,3 0-3-15,4-7-5 16,-2-16 7-16,3-4 1 16,-2-5 0-16,-1-2-1 15,-6 1-2-15,-1-3-3 16,-1-1-5-16,-4-5 4 15,-3 2-6-15,1 7-6 16,-3 3-15-16,-1 13 23 16,2 8 11-16,-2 5 0 15,-2 4 2-15,3 0 3 0,-4 0-1 16,0 0 7-16,3 3 2 16,1 14 2-16,5 7-2 15,0 1-1-15,7 5-8 16,7 3-1-16,4-5 3 15,2 1 14-15,4 1-20 16,-1-8 2-16,-7 1-2 16,-1-9-3-16,-4-1-3 15,-6-6-1-15,-6-4-9 16,-5-3 2-16,-3 0-4 16,0 0-19-16,0 0-40 0,-3-6-67 15</inkml:trace>
  <inkml:trace contextRef="#ctx0" brushRef="#br0" timeOffset="377532.2069">19149 12385 247 0,'15'3'22'0,"-1"10"6"16,5 1 24-16,-3 3 1 15,3 1-38-15,1-1 13 16,-1-3-16-16,-2 2-2 15,-4-6-10-15,-1-3 0 16,-3-3-9-16,3-4-11 16,-6 0-16-16,3-4-14 15,2-9-12-15,3-1 62 0,1 4-5 16,-2 3 5-16,2 4 3 16,2 3 0-16,-4 0 5 15,3 3 6-15,4 7 5 16,-2 0-1-16,6 0-5 15,-1-2-6-15,6-2-5 16,0-4-1-16,6-2-1 16,-1 0-2-16,4 0-6 15,-7-8 8-15,-1 4 0 16,-6 0 0-16,-6-2 1 16,-8 3-1-16,-6 2-1 15,-2-5 1-15,-2-4 0 0,0 0 22 16,0-4-14-16,-9-1 6 15,-4 2-8-15,1 2 0 16,-6 2-6-16,4 5 0 16,0 4 0-16,3 0 10 15,-1 0-5-15,0 14-5 16,2 4-7-16,3 3 7 16,3 5-6-16,4 1 2 15,0 5 4-15,0 2 1 16,8 1-1-16,4-1 2 15,4-1 3-15,4-4-4 16,-4-8 2-16,-1-1-1 16,3-10 1-16,-9-7-3 0,4-3-8 15,-1-10-2-15,3-20-3 16,-3-13 13-16,1-17 5 16,1-9-3-16,-5-13 5 15,-3-14-7-15,-6-19-5 16,0-14-10-16,0-3 9 15,-6 6 6-15,3 17 1 16,0 30 3-16,3 19-4 16,0 20-2-16,0 15 2 15,0 15 3-15,0 10 0 16,0 0 2-16,-3 6 15 16,-1 17-20-16,0 16 0 15,1 11 2-15,2 13 0 16,1 7-1-16,0 2 3 0,0 4 2 15,5-4 2-15,8 2-3 16,3 2-2-16,2-4-1 16,4-3-1-16,3-9 0 15,1-1 1-15,3-9-2 16,-3 0-2-16,4-8 0 16,2-5-12-16,-3-8-8 15,0-9-52-15,-6-10-84 16</inkml:trace>
  <inkml:trace contextRef="#ctx0" brushRef="#br0" timeOffset="380479.2648">12237 13706 365 0,'0'7'12'15,"0"-7"-12"-15,13-4-2 16,6-2 2-16,17 6 17 16,12 0 0-16,8 0-1 15,12 10-6-15,-4 3 3 16,9 0-4-16,8-4-1 16,10-5 1-16,6-1-3 15,10-3 4-15,0 0-5 16,1-7 0-16,-8-1 0 15,-6 7 0-15,-3 1 1 16,-6 0-1-16,-8 4-1 16,5 3 4-16,2 2-6 15,4-3-1-15,9-2 2 0,7-4-1 16,7 0-1-16,1 0 2 16,3 0-3-16,-2 0 1 15,-4 0 3-15,0 0-2 16,-3 0 3-16,-4 0 2 15,2 0-1-15,5 0-2 16,4-1-1-16,8-12 5 16,6-2-2-16,7-2-3 15,-5-3 0-15,4 3-1 16,-1 0-2-16,-5 5 3 16,1-2 1-16,-9-2-3 15,11 3 2-15,-3-4-2 0,0-3 0 16,-2 4-1-16,-1-4 1 15,-6 3-1-15,-2 1 2 16,-6 5 2-16,-2 3-1 16,-8 6 0-16,-2 2-1 15,4 0 0-15,0 0 1 16,2 0-1-16,-7 0-2 16,-3 2 0-16,-3 0-1 15,0 1 1-15,0 1 3 16,-3-1-2-16,-3 0 0 15,-3 1-1-15,3 2 1 16,-2-2 1-16,4 2-1 16,1 1 0-16,3 0-1 0,-4-1 0 15,-4-2 0 1,-1-1 1-16,-3 1-1 0,8-1 0 16,1 0 0-16,0-3 0 15,-1 0-4-15,-1 0 4 16,-3 0 1-16,-5 0-1 15,-8 3 1-15,-4 1-1 16,-10-1 0-16,-1 1 2 16,-4 1-2-16,-5-5-4 15,-4 0 2-15,-7 0-3 16,-5 0-1-16,-10 0 6 16,-2 0-4-16,-4-3 2 0,-8-3-3 15,0-1 0 1,-1-6 2-16,-5-10 2 0,0-7 1 15,0-6 5-15,-8-1 1 16,-1 2-5-16,-5 1 0 16,1-3 3-16,2-5-4 15,4-5-1-15,0 1 1 16,4-9-1-16,-1-6-1 16,4-8 0-16,-1-10 2 15,1 3 0-15,0 3 0 16,0 10 0-16,0 11-3 15,8 5 6-15,2 8-1 16,-4-3 2-16,0-2-1 16,-5-3-3-16,-1-5 0 15,0-7 2-15,0-10-2 0,-9-8 0 16,-5-3-2-16,-5 1 2 16,-1 7 0-16,-4 12 2 15,3 1-4-15,-5 6 4 16,6 4 0-16,0 2-2 15,5 5-2-15,2-2 0 16,3-1 2-16,0-9-5 16,1-5 3-16,1-5 2 15,-1 6-4-15,0 2 2 16,-5 7 2-16,4 12 1 16,-2 7-1-16,2 13-1 15,-1 8 0-15,0 2 0 0,-3 1 0 16,2 5 0-16,-6-2-5 15,3 0 6-15,2 0 3 16,-1 2-2-16,1 1 0 16,1 0 0-16,-8 0 1 15,2 0-1-15,-7 0-1 16,-3 1 1-16,-2 9-1 16,-5-2 2-16,0 2-1 15,-1 1 0-15,-7-1-1 16,-1 3 0-16,0-3 1 15,-3 0 0-15,0 3 1 16,-1-2-2-16,-4-1 1 16,0 2 0-16,-4-2-1 0,1 0 0 15,-3 0 3 1,-3-3-3-16,-5 3 0 0,-5 0 0 16,0-2 0-16,3 2 0 15,-3 1 0-15,5 2 0 16,-5 3 0-16,3-5 0 15,-3-1-2-15,2 0 2 16,1 0 0-16,0-1 0 16,-1 1 0-16,2 0-1 15,-5 0 1-15,4 3-2 16,-6-3 2-16,-3 1 0 16,-6 2-1-16,-1-1 1 15,-1 2 0-15,-2 2-1 16,-1 1 1-16,-1 0-1 0,-1 1 1 15,0 2 0-15,2 0 1 16,4 0 1-16,-4-2-2 16,3 1 0-16,1 0 0 15,-3-2 0-15,-1 0 1 16,-1-2-1-16,4-1 0 16,-1-4 0-16,5 0-2 15,-3-3 2-15,-2 3 0 16,2 0-1-16,1-4 2 15,-2-2-2-15,3-1 2 16,-4 1-1-16,4-4 2 16,-6 0-1-16,-1 0 0 15,-4 0 1-15,-2 0-4 0,2 0 1 16,-1 0-2-16,3 0-2 16,0 0 0-16,0 0 5 15,0 3-3-15,4 4 3 16,0 1 0-16,-1-1-1 15,3 0 2-15,-6 0 0 16,3 2 1-16,-3-2 0 16,-3 0-2-16,3 0 0 15,0-1-1-15,4 1-2 16,3 0 2-16,0 3 0 16,2 0-1-16,1-1-3 15,-3 4 1-15,2-3 2 0,2 0 2 16,-2-3 1-16,4-1 0 15,1-2 0-15,2-1 1 16,0 0 0-16,10-2-1 16,4 2-1-16,1 0 0 15,5 1 0-15,1-1-2 16,2-1 2-16,0-2-3 16,7 0 3-16,2 0-1 15,7 0 1-15,3 0 0 16,8 0 0-16,5 0 2 15,4 0-2-15,4 0 1 16,0 0-1-16,6 0 0 16,0 0 0-16,3 0 0 15,0 0 0-15,3 0 1 0,0 0 0 16,-3 0-1-16,3 5 0 16,-7 4-1-16,1 10 1 15,-8 8-1-15,-2 12 0 16,1 11 0-16,-3 6 1 15,3 10 0-15,-1 4 0 16,2 6 1-16,1-3-1 16,4 3 1-16,0-4-1 15,1 2 0-15,8 7 1 16,0 3-1-16,0 2 1 16,0-1-1-16,0-2 1 15,5-7-1-15,-5 3-1 16,0 3-2-16,0-9-4 0,0-21 2 15,0-22-6-15,0-23 5 16,-6-7-8-16,1 0-4 16,5 0-10-16,0 0-51 15,0-7-167-15</inkml:trace>
  <inkml:trace contextRef="#ctx0" brushRef="#br0" timeOffset="393018.1141">12425 10260 162 0,'0'-11'42'0,"0"-3"-37"16,-9 4 1-16,1 6 2 16,-1 1 22-16,2 0-19 15,1 3 16-15,0-3-5 16,3 3-4-16,-3 0 5 16,3 0 2-16,-3 0-11 15,4 0 0-15,-2 0-5 16,1 0-5-16,0 0-4 15,0 0 2-15,0 0-2 0,3 0 0 16,-3 0 0-16,3 0-3 16,-3 6-12-16,0 1-11 15,-4 0-11-15,4 3-19 16,3-5 12-16,-3-1-15 16,3 2-2-16,0 1-23 15</inkml:trace>
  <inkml:trace contextRef="#ctx0" brushRef="#br0" timeOffset="394031.9688">12259 10380 90 0,'0'-3'46'0,"0"0"-22"15,0-1 8-15,0 1 7 16,0-1-3-16,0 1-1 16,-3 0 8-16,-6 2-18 0,2 1-4 15,1-3 4-15,3 3-12 16,0 0 2-16,-2 0 0 15,3 0-7-15,-1 0 0 16,2 0-4-16,-2 0 0 16,-4 0 0-16,4 0 2 15,-3 0 0-15,-3 7-5 16,-3 7-1-16,0 2 0 16,0 1 2-16,-1 5-2 15,-3-2 0-15,8 3 1 16,-1-2-1-16,3-3 0 15,3 0 0-15,3-2-1 0,-3 0 1 16,3-5-2-16,0-3 1 16,0-3-6-16,6 2 6 15,3-2 0-15,1-2-1 16,-1-2 1-16,5 2-1 16,5-3 2-16,-4 0 0 15,6 0-2-15,-5-3-3 16,1-6 4-16,-1-5-6 15,-4-6 7-15,-5-3-1 16,4 0 5-16,-8 3-3 16,-3 4-1-16,0 3 1 15,-3 3 2-15,-12 3-3 16,-3 3 1-16,-3 4-2 0,-1 0 1 16,-2 0-3-1,6 7 1-15,2 3 2 0,5 0 0 16,6-6-3-16,2 2 3 15,3-2-3-15,0-4 0 16,0 3 1-16,0 0 2 16,0 0-3-16,6-2 0 15,4-1-1-15,3 0 2 16,-1 0 2-16,-2 0-13 16,4 0 5-16,-2 0-21 15,1 0-62-15,-4 0-34 16</inkml:trace>
  <inkml:trace contextRef="#ctx0" brushRef="#br0" timeOffset="394901.8728">12234 11229 93 0,'0'0'72'0,"0"0"-49"16,0 0-13-16,0 0 23 16,0 0 10-16,0 0-13 15,0 0-6-15,0 0 5 16,0 0-7-16,0 0-1 16,0 0-5-16,0 0-3 15,0 0-6-15,0 0-3 16,0 0-3-16,0 0-1 15,0 0 0-15,0 0 0 0,3 0-2 16,7 0 0-16,2 6 2 16,6 1 1-16,0-1-1 15,2-5 0-15,3-1-6 16,-5 0 3-16,3-7 3 16,-6-7 0-16,-1-4 0 15,-1 0 0-15,-7-5 1 16,-2 0 0-16,-4 0 0 15,0 4 2-15,0 2-2 16,-10 4 0-16,-6 3 2 16,2 3 1-16,2 4 6 15,-2 3-6-15,5 0 2 16,2 0-6-16,4 0 0 0,-3 0 0 16,3 9-1-1,-1-2 0-15,1 6 1 0,3-2-2 16,0-1 2-16,0 0-1 15,0-5 0-15,0 2 0 16,10-1 0-16,2-5-1 16,-2 2 2-16,7-3-9 15,-2 0 9-15,-2-7 1 16,1-3-1-16,-8 1-3 16,-2 3 3-16,-1 2 0 15,-3-2 1-15,0 6-1 16,0-1 0-16,-7 1 0 0,1 0-3 15,-5 0 2 1,2 0-2-16,-4 1 2 0,7 8 1 16,0-5-1-16,3 3 2 15,3-4-2-15,0-3-5 16,0 2-18-16,0-2-20 16,0 4-37-16,0-1-20 15,0 0-33-15</inkml:trace>
  <inkml:trace contextRef="#ctx0" brushRef="#br0" timeOffset="425483.417">7474 7060 68 0,'-44'99'53'0,"11"-1"-51"15,6 9-2-15,-1 15 0 16,-2 10 1-16,0 10 0 15,-1 4-1-15,1 9 0 16,-3 19 0-16,-3 16 2 16,-7 24 3-16,-14 27-5 15,-10 30-4-15,-18 25-37 16</inkml:trace>
  <inkml:trace contextRef="#ctx0" brushRef="#br0" timeOffset="427372.9709">3949 14829 212 0,'-18'17'23'0,"3"-4"-1"16,6-10 27-16,3 4 4 15,3-7-16-15,-1 0-11 16,1 0-5-16,0 0-7 16,3 0 2-16,0 0-2 15,0 0-4-15,0 3-7 16,0-2-3-16,0 2 1 15,0 7 0-15,0 9 0 16,0 7 0-16,0 4-1 0,0-7-1 16,13-3 0-1,5 0-2-15,3-3 2 0,-2 0-8 16,2-5-4-16,-3-9-1 16,6-3-9-16,-9 0-3 15,1-3 12-15,-5-6 14 16,-8-4 5-16,-3 3 4 15,0-1 1-15,-2 1 3 16,-14 1-3-16,-2 2 2 16,-3 3-1-16,3 4-2 15,2 0-9-15,-1 0-1 16,7 0 1-16,4 4 3 0,0 2-3 16,6-2-1-1,0-4 1-15,0 0 1 16,0 3-1-16,0-3-3 0,0 0-7 15,6 0 1-15,0 0-11 16,7 0 12-16,-1 0 4 16,-1-7 4-16,-1-3 3 15,-7 4 3-15,-3-1-1 16,0 0 1-16,0 0 2 16,-3 2 2-16,-10 1 2 15,-1 4-7-15,-2 0-5 16,4 0-1-16,0 0-9 15,3 0 10-15,3 4-1 16,6-1 2-16,0-3 2 16,0 2-3-16,0 3-4 0,0-3-1 15,0 3 1-15,0-5-1 16,6 0-3-16,3 0-8 16,-3 0 5-16,0 0 2 15,0 0 7-15,-3-3 2 16,-3-6 1-16,0-3 7 15,0-5-4-15,0 4 1 16,0 3-1-16,-9 7 8 16,3 3-8-16,1 0-4 15,0 0-4-15,0 3-9 16,-1 14 13-16,6 13-3 16,0 9 3-16,0 5-1 15,0-6 0-15,12-18-5 0,0-9 6 16,3-5-8-1,3-5-4-15,1-1 2 0,-1 0 8 16,6-7 2-16,-2-14 0 16,-2-12 5-16,-4-3 2 15,-13 0-4-15,-3 0-1 16,0 9 2-16,-13 7 6 16,-5 13 3-16,-3 4-3 15,1 3-7-15,1 0-3 16,0 4-10-16,5 19 10 15,1 10-2-15,4 6 1 16,3 2-1-16,3-6 0 0,3-15-2 16,0-13 3-1,3-4-3-15,9-3-12 0,4 0-2 16,-2 0 7-16,8-17 11 16,2-6 3-16,-6-9 0 15,1-5-2-15,-11-2-1 16,-5 12 4-16,-3 14-3 15,0 10 10-15,-6 3 0 16,-11 10-11-16,-2 9-13 16,-2 8 13-16,3 3 0 15,5 9-8-15,5-8-28 16,5-6-40-16,3-12-65 16</inkml:trace>
  <inkml:trace contextRef="#ctx0" brushRef="#br0" timeOffset="429137.5647">4950 14740 202 0,'0'13'87'0,"0"-10"-63"16,3-3 7-16,0 0 10 15,0 4-9-15,-3-4-6 16,0 3-6-16,0-3-4 16,0 3-4-16,0-2-7 15,0 12-1-15,0 16-3 16,0 18 0-16,0 15 7 16,6 14-7-16,0 13-1 15,1 10 0-15,2 8 1 16,-1 1 0-16,-2-12 2 15,1-10-3-15,-1-13-1 16,0-11-1-16,0-13 0 16,-1-15-2-16,-2-11 0 0,1-9-4 15,-3-8-9 1,1-6-24-16,-2 0-44 0,0-13-52 16,0-17-15-16</inkml:trace>
  <inkml:trace contextRef="#ctx0" brushRef="#br0" timeOffset="429915.7213">5056 14469 203 0,'6'0'35'0,"-6"0"-32"16,7 0-2-16,1 0 0 15,7-7 7-15,10-3 9 16,5-6 5-16,9 0-1 16,7 2-9-16,6 4 2 15,2 0 3-15,7 0-8 16,2 0-5-16,1-9-1 0,3-4 5 16,0-1-3-16,-3 1-2 15,-7 7 4-15,-12 10-4 16,-5 6 4-16,-10 0-3 15,0 0-3-15,-5 7 2 16,-1 8 3-16,4 9-6 16,-4 6 10-16,3 8 0 15,-3 9-8-15,0 6 8 16,-5 7-2-16,5 12 2 16,-3 8-1-16,0 12-1 15,1 4-6-15,-1 5 5 16,0-1-2-16,-2-13-4 15,1-8-1-15,2-13 1 16,2-1-1-16,-6 1 2 16,-3 1-1-16,-6-4 0 0,-3-1-2 15,1-8 1-15,-4-7-2 16,-3-5-3-16,0-10-8 16,-3-5-7-16,-15-7-13 15,-7-8-14-15,-8-5-20 16,-12-7-61-16</inkml:trace>
  <inkml:trace contextRef="#ctx0" brushRef="#br0" timeOffset="430396.029">5715 14657 364 0,'0'0'45'0,"0"0"-45"16,0 0-9-16,-13 24 9 16,-12 21 21-16,-8 22-21 15,-3 3 1-15,-3 2-1 16,0-6 0-16,1-6 0 16,5-15-3-16,9-11 0 15,6-15-14-15,9-12-6 16,5-7 10-16,4 0-15 15,0-14-26-15,10-18 33 16,11-12 21-16,13-8 0 16,2 0 1-16,3 8 0 0,0 7 1 15,-5 9-2-15,3 11 6 16,-4 4 4-16,-5 9-3 16,-8 4-7-16,-4 0-7 15,-10 14 7-15,-3 16 14 16,-3 18 34-16,0 15-20 15,-15 11-10-15,-9 5-1 16,-7-3-9-16,-2-9 0 16,-7 0-2-16,1-3-4 15,-6-5-4-15,-4-3-2 16,0-13-16-16,7-14-10 0,6-15-42 16,2-14-24-16,10-4-84 15</inkml:trace>
  <inkml:trace contextRef="#ctx0" brushRef="#br0" timeOffset="430592.5838">5514 15152 126 0,'19'-2'68'0,"8"-1"-51"16,4 3 14-16,5 0 15 15,3-4-16-15,3 1-11 16,1 0-7-16,-1-1-1 15,-6 1-8-15,-2-4-3 0,-7 4 0 16,-5-1-16 0,-11 1-61-16,-8 3-22 0</inkml:trace>
  <inkml:trace contextRef="#ctx0" brushRef="#br0" timeOffset="430801.8895">5699 15467 251 0,'16'0'10'0,"4"-4"-10"15,11-2 24-15,-1-7 14 16,6-6-19-16,1-5 2 16,-6 1-12-16,-5 6-4 0,-13 7-5 15,-7 6-18-15,-6 4-42 16,-9 4 5-16,-13 23-63 15</inkml:trace>
  <inkml:trace contextRef="#ctx0" brushRef="#br0" timeOffset="430951.3595">5775 15566 133 0,'9'-3'0'0,"0"-1"4"16,7-3-4-16,4-2 34 15,5-8-7-15,2-7 4 16,0 2 0-16,-5-1-13 15,-7 9-18-15,-4 4-7 16,-11 4-55-16,0 6-54 0</inkml:trace>
  <inkml:trace contextRef="#ctx0" brushRef="#br0" timeOffset="431161.7837">5677 15936 304 0,'4'0'0'16,"11"-3"4"-16,7-7 1 15,11-7 22-15,9-6 16 16,7-4-25-16,-1 1-11 0,4-4-7 16,-7 0 0-16,1 1-36 15,-4 2-51-15,1 0-13 16</inkml:trace>
  <inkml:trace contextRef="#ctx0" brushRef="#br0" timeOffset="432105.8347">6881 14842 222 0,'0'1'48'0,"0"5"-42"16,0-6-2-16,4 0 17 15,-1 0-17-15,9 0-1 16,10 0 23-16,8-3 18 16,6-4-22-16,3-6-3 15,4-1-2-15,2-5-7 16,1-8 0-16,-4-6-1 15,1 1-7-15,-7-2-1 16,-6 1 0-16,-3 4-1 16,-14 2-26-16,-7 4-30 0,-6 7-75 15,-6 3-84-15</inkml:trace>
  <inkml:trace contextRef="#ctx0" brushRef="#br0" timeOffset="432414.8069">7082 14268 267 0,'0'0'41'0,"0"0"-37"15,0 0-4-15,0 7 0 16,3 25 10-16,19 22 17 16,2 21 7-16,6 15-16 0,4 11-7 15,-8 5 13-15,4 3-6 16,-2 4-6-16,-4-5 1 15,1-9-4-15,-1-6-4 16,-6-14 0-16,0-12-3 16,-6-8-1-16,-2-12 0 15,-7-5 0-15,-3-15-1 16,0-8-5-16,0-9-4 16,0-7-16-16,-13-3-8 15,-2 0-11-15,-12-10-79 16,-9-22-36-16</inkml:trace>
  <inkml:trace contextRef="#ctx0" brushRef="#br0" timeOffset="432632.7019">7118 14955 198 0,'0'10'40'16,"-3"7"-37"-16,-3 15-2 15,-2 15 14-15,-2 9-7 16,-2 6 2-16,-1-5 2 16,-1-5-11-16,2-8 3 15,-1-8-1-15,2-3-3 16,2-11-4-16,-1-5-39 0,1-7-33 16</inkml:trace>
  <inkml:trace contextRef="#ctx0" brushRef="#br0" timeOffset="432834.6682">7237 14922 118 0,'24'13'38'16,"4"10"-8"-16,8 6-1 15,-3 1 14-15,-3-3-16 16,-2-1-9-16,-1-6-12 15,-6-4-6-15,0-9-7 0,-5-3-27 16,-4-4-22 0,-4 0-29-16</inkml:trace>
  <inkml:trace contextRef="#ctx0" brushRef="#br0" timeOffset="433066.1972">7501 14602 324 0,'15'0'10'0,"3"-4"6"15,10-13-2-15,11-6 19 0,6-10-4 16,4-6-17 0,3 3-1-16,1 2-5 0,-4 4-5 15,-7 3 1-15,-8 2-2 16,-7 1-9-16,-14 4-30 15,-10 0-46-15,-3 5-68 16</inkml:trace>
  <inkml:trace contextRef="#ctx0" brushRef="#br0" timeOffset="433224.5967">7652 14261 199 0,'0'43'59'16,"0"22"-55"-16,0 18 12 15,18 4 0-15,4-15 3 16,-5-19-19-16,5-20-2 0,-1-16-52 16,-3-13-13-1,1-6-57-15</inkml:trace>
  <inkml:trace contextRef="#ctx0" brushRef="#br0" timeOffset="433515.7246">7897 14211 33 0,'0'-3'66'15,"0"3"-38"-15,0 23-18 16,-8 18 23-16,-10 24-14 16,-4 15-6-16,4 8-5 15,-3-5 20-15,-3-10 10 16,5-4-11-16,-1-2 3 0,4-5-11 16,4-3-6-1,5 0-6-15,7-5 1 0,0-5-7 16,4-4-1-16,14-8-4 15,9-7 4-15,1-9 0 16,5-5 1-16,-3-4-1 16,-5-2-6-16,-8-6-12 15,-4-1-27-15,-4-3-20 16,-9 0 12-16,0 0 8 16,0-17 19-16,-15-11-57 15</inkml:trace>
  <inkml:trace contextRef="#ctx0" brushRef="#br0" timeOffset="433763.6661">7764 14859 109 0,'13'-17'23'0,"5"-3"1"15,3 0-1-15,9-5-4 16,7 1 7-16,5 1 5 16,4 0-8-16,-1 7-4 15,4 5-4-15,-7 5 3 16,-2 6-15-16,-4 3-3 15,-5 14-3-15,-4 7 3 16,-7 8 4-16,-4 4 2 16,-10-3-6-16,-6 1 0 15,0-4 12-15,-12 2-7 16,-18 1-5-16,-10 1-62 16,-8 2-15-16,-7 0-21 0</inkml:trace>
  <inkml:trace contextRef="#ctx0" brushRef="#br0" timeOffset="434041.8394">7777 15117 87 0,'0'-21'39'16,"18"-5"-38"-16,18 3 2 16,10-3 10-16,5-4 3 15,-2 1-7-15,0 2-4 16,-7 4 0-16,-9 9 5 16,-6 7 3-16,-12 4-13 15,-11 3-2-15,-4 3-6 16,-4 21 7-16,-17 12 1 15,-12 7-19-15,0 1 19 16,-1 1 2-16,7-8 7 0,6 0 5 16,5-8 10-16,7-6-19 15,9-9-5-15,0-5-7 16,6-9-12-16,13 0 5 16,8-10 14-16,3-3 9 15,-5 0-9-15,-5 3-21 16,-7 10-44-16</inkml:trace>
  <inkml:trace contextRef="#ctx0" brushRef="#br0" timeOffset="434244.2645">7828 15542 3 0,'-3'7'281'16,"3"-7"-270"-1,0 0-11-15,16-10-17 0,10-3 17 16,17-11 27-16,12-8-8 15,2-8-2-15,7-6 5 16,-3 3-7-16,-4 1-6 16,-5 4-9-16,-3-1-6 15,-19 3-52-15,-10 7-55 16,-13 5-69-16</inkml:trace>
  <inkml:trace contextRef="#ctx0" brushRef="#br0" timeOffset="434416.3394">8107 15123 231 0,'-9'36'57'0,"3"7"-56"0,0 7 1 15,6 6 2-15,-7 0 9 16,-1 0-9-16,-1 8 0 16,-7 4-4-16,-4-2-11 15,-2-5-25-15,1-6-21 16,-4-14-12-16</inkml:trace>
  <inkml:trace contextRef="#ctx0" brushRef="#br0" timeOffset="434582.6604">8189 15513 147 0,'55'0'41'0,"-1"0"-11"15,0 3 17-15,-2 14 0 16,-7 6-40-16,1 0-7 15,-1 0-4-15,-2-7-49 16,-6-6-6-16,-1-10-35 16</inkml:trace>
  <inkml:trace contextRef="#ctx0" brushRef="#br0" timeOffset="434776.1924">9007 14361 460 0,'7'0'10'0,"-1"0"-10"16,3 0-7-16,0 0 1 16,6 3-12-16,-3 19-54 15,-5 9-88-15</inkml:trace>
  <inkml:trace contextRef="#ctx0" brushRef="#br0" timeOffset="434972.3098">8816 14965 52 0,'0'7'239'16,"0"-7"-239"-16,13 0-17 0,11-7 17 16,13-10 28-16,17-16 10 15,6-13-2-15,11-8-10 16,1 2-7-16,-11 9-9 15,-9 4-10-15,-19 5-11 16,-12 7-30-16,-12 5-48 16,-9 9-13-16,-5 9-23 15</inkml:trace>
  <inkml:trace contextRef="#ctx0" brushRef="#br0" timeOffset="435129.1632">9229 14591 14 0,'-40'21'137'16,"1"7"-92"-16,3 2-7 15,6 7 13-15,14 2-1 16,10 8-30-16,6 6-4 15,0-4-12-15,16 1 2 16,1-7-3-16,2-4-3 16,-4-5-13-16,0-12-8 0,-6-9-24 15,1-12-10-15,-10-1-4 16,3-7-12-16,-3-20-1 16</inkml:trace>
  <inkml:trace contextRef="#ctx0" brushRef="#br0" timeOffset="435286.7687">9159 14802 100 0,'10'24'5'0,"7"9"53"16,-4 6-19-16,-1 8-25 15,0-8-7-15,0-5 12 16,-6-5 4-16,3-10-19 16,-2-5-3-16,2-8-1 0,-1-6-32 15,1-3-44-15,4-26 25 16</inkml:trace>
  <inkml:trace contextRef="#ctx0" brushRef="#br0" timeOffset="435406.1643">9435 14866 89 0,'24'29'47'0,"-5"4"-30"16,2-6-5-16,-3 2-11 16,-2-9-1-16,0-7-19 15,1-9-34-15,-2-4 35 16</inkml:trace>
  <inkml:trace contextRef="#ctx0" brushRef="#br0" timeOffset="435593.8303">9772 14452 83 0,'3'7'129'0,"1"13"-125"15,4 16 29-15,-2 11-4 16,0 11-16-16,3-7 14 15,-2-2 3-15,-1 1-18 16,2-5-12-16,-2 3-5 16,-3 0-42-16,-3-7-56 15</inkml:trace>
  <inkml:trace contextRef="#ctx0" brushRef="#br0" timeOffset="435795.6415">9455 15595 282 0,'13'0'1'0,"15"-9"-1"15,9-11 41-15,8-10 2 16,0-4-27-16,1-1-10 16,-4-2-6-16,-5-2-3 15,-10-1-30-15,-9-2-75 16,-12 2 36-16,-6 3 19 15</inkml:trace>
  <inkml:trace contextRef="#ctx0" brushRef="#br0" timeOffset="436081.7631">9669 15120 190 0,'-12'0'34'15,"5"20"-3"-15,4 6-1 16,0 7-12-16,-1 9-4 16,4 5-6-16,0 2 1 15,0 1-3-15,10 3 7 16,-3 1 11-16,2 4 0 15,-3-2-9-15,-3 1-2 16,-3-4-12-16,0-3 1 16,0-5-2-16,3-7 0 15,0-8 0-15,0-5 0 0,6-8 0 16,3-10 2 0,1-4-2-16,7-3-3 0,5 0 3 15,8-14 8-15,6-9 0 16,4-7-1-16,5 1-7 15,1-5 0-15,-4-6-18 16,4-2-80-16,-4-10-163 16</inkml:trace>
  <inkml:trace contextRef="#ctx0" brushRef="#br0" timeOffset="436223.9904">10521 15404 459 0,'0'0'0'0,"0"0"-24"16,0 3-65-16,0-2-76 15</inkml:trace>
  <inkml:trace contextRef="#ctx0" brushRef="#br0" timeOffset="437432.1769">4729 14211 17 0,'-13'-3'30'0,"-4"-4"-30"15,10 4 0-15,1 3 11 16,3 0 21-16,3 0-16 16,-3 0 6-16,3 0 9 15,-3 0 11-15,3 0-2 16,0-3-4-16,0 3-16 0,0 0-9 16,0 0-11-16,0 10 1 15,-3 26-1-15,0 17 7 16,3 14 1-16,0 12 6 15,0 3 3-15,0 8-3 16,0 14-7-16,3 12 1 16,6 10-4-16,0 2 0 15,7-11-2-15,5-8 1 16,3-14 4-16,3-5 6 16,3-4-1-16,-2 3-10 15,-1 2 6-15,0 0-8 16,-5-2 0-16,-4-13 4 15,0-7-3-15,-6-10 0 0,-3-4 0 16,1-1-1 0,-1-5 1-16,-1-5-1 0,-5-5 0 15,4-6-2-15,-4-9 0 16,-3-1-3-16,3-10-2 16,-3-3 3-16,0-4-10 15,0-6-10-15,0 0-17 16,0-6-32-16,0-23-37 15,0-25-52-15</inkml:trace>
  <inkml:trace contextRef="#ctx0" brushRef="#br0" timeOffset="439359.4215">4920 14152 0 0,'6'3'140'15,"3"-3"-134"-15,1 0-6 16,1 1 26-16,8 2 16 15,4-3-21-15,8 0 13 16,5 0 3-16,7 0-12 0,2 0-2 16,13-7-12-16,8 1 2 15,13-1-5-15,0 0 3 16,3-3-4-16,-3 3-4 16,3-3 1-16,3 5 1 15,6-2-1-15,0 0-1 16,-3 1 3-16,0 2-6 15,-4 1 1-15,4 0 0 16,-3-1 3-16,3-2-2 16,6-1 0-16,3-3 0 15,3-3 0-15,1 2 2 16,-1 3-1-16,-3 1 5 0,-3 4-3 16,0 2-4-16,-3-5 3 15,-3 2 2-15,3-6-4 16,0-3 0-16,-3-1 0 15,6 1 1-15,6 0 1 16,-3 4 0-16,-1-4 1 16,1 2 1-16,1-5-5 15,5 2 0-15,7-2 0 16,-2 0 1-16,5-1-1 16,-2 1-1-16,-1 2 0 15,-1 1 0-15,3 6 1 16,-2 1 1-16,-2 2 0 15,-4-1-2-15,-1 1-1 0,0-3 1 16,6-2-1 0,-6 2 1-16,-3 3 0 0,7 1 0 15,-2 3-1-15,-1 0 0 16,-1 0 1-16,-6 0 1 16,-3 4-1-16,-3 2 0 15,-3-3 0-15,-6 1-1 16,-12-1-1-16,-13 4 2 15,-19-2 1-15,-12-3 0 16,-11 0-1-16,-3 1 0 16,-3-3 0-16,-3 4 0 15,7 2-5-15,-4 4 2 0,5 4-3 16,-1 6 1 0,2 5 5-16,-3 2 0 0,0 0 0 15,-3 6 1-15,4 10-1 16,-2 9 0-16,-5 5-8 15,-3 12 8-15,-3 0 3 16,0 7-2-16,4 10 0 16,5-4-1-16,0-8-3 15,6-8 3-15,0-1 0 16,1 5 1-16,-2 7-1 16,5 2 0-16,-7 3 1 15,3 7 4-15,-3 11-2 16,-3 1-1-16,4 2 0 15,-7-1 1-15,5-6-1 16,2 7-2-16,-1-2 0 0,-5-8-2 16,4-11 2-16,-5-8 2 15,0-8-2-15,3-4 3 16,-2-1 0-16,-1-6-2 16,-3-9 0-16,-2-6-1 15,-1-16 0-15,0-11 0 16,0-11 2-16,0-2-1 15,0 0 2-15,0 0-3 16,0 0 3-16,-10 0-2 16,-15 0-1-16,-15-5 0 15,-8-5 1-15,-7 0-1 16,-14 0-1-16,-6 1 0 0,-2 7 1 16,-14-6 0-1,-3 6 0-15,-3 2 1 0,-15 0-1 16,-4 4 0-16,-5 12 0 15,-3-2 1-15,2 6-1 16,5-1 1-16,-2 4 4 16,-5-1-1-16,-6 5-3 15,-1 0-1-15,-11 0 1 16,-1-4-1-16,0-1 2 16,4-8 3-16,6-4-2 15,9-6-2-15,-2-4 4 16,9 0-2-16,1 0-2 15,1 0 6-15,6 6-4 0,0-2-2 16,3 7 0 0,-1 4-1-16,7-1 2 0,9 1-2 15,0-1-3-15,6-1 3 16,-3 0 0-16,4-3 2 16,-1 0-2-16,-9-1 1 15,-3 1 1-15,0 0-2 16,-1 2 0-16,4 3 0 15,3-5 0-15,13 0 1 16,8 0-1-16,6-6 1 16,0 2-1-16,-2-4-4 15,-7 0 4-15,-6-2 0 16,4 0-2-16,1 0 0 16,5 0-1-16,-1 0 2 0,1-2 1 15,-2-3-2-15,2 3 1 16,2 1 1-16,3 1 1 15,-2 0 2-15,8 0-3 16,3 8 0-16,13-1-1 16,9-3 1-16,8 2 4 15,1-3-3-15,7-2-1 16,1 2 0-16,4 0 0 16,5-3 0-16,-2 0 0 15,1 0 0-15,-1 0 0 16,-4 0 1-16,4 0-1 15,0 0 1-15,-3 0-1 16,0 0 0-16,2 3 0 0,1-3 0 16,3 0 1-1,-2 0-1-15,-2 1-1 0,-5-1 0 16,2 3-2-16,-1-3 0 16,2 3-1-16,-1-3 4 15,5 3-4-15,2-3 0 16,0 0-2-16,-1 0 0 15,4 1-3-15,-3 2-7 16,0-3 0-16,0 3-4 16,-1-2-8-16,-4 0-24 15,-4-1-40-15,0 0 5 16</inkml:trace>
  <inkml:trace contextRef="#ctx0" brushRef="#br0" timeOffset="455795.2667">13017 14843 229 0,'0'3'26'0,"0"-3"-23"15,0 0 3-15,0 0 6 16,0 0-3-16,0 0-2 16,0 0 11-16,0 0-1 15,0 0 2-15,0 0 3 16,0 0-1-16,0 0-3 0,-3 0 0 15,-2 0-3-15,4 0-1 16,1 0-3-16,-2 0-1 16,2 0-1-16,-1 0-3 15,1 0 1-15,0 0-2 16,0 0 1-16,0 0 0 16,-2 3-3-16,2-3 2 15,0 0 1-15,-1 0-1 16,1 0-1-16,0 0 1 15,0 3-2-15,0 1 0 16,-3 6 0-16,-3 12-3 16,-7 11 1-16,1 11 0 15,-9 8-1-15,3 8 0 0,-5 10 1 16,0 5-2-16,-4 5 2 16,3-1-2-16,0-7 1 15,5-9 0-15,6-10-1 16,6-10 1-16,0-6-1 15,4-5 1-15,3-5-1 16,0-4 1-16,0-6-1 16,0-4 0-16,0-4 1 15,0-4-4-15,0-3 1 16,0-2 0-16,-3 0-1 16,3 0-5-16,0 0-3 15,0 0-8-15,0-19-35 16,0-18-113-16,0-9-66 0</inkml:trace>
  <inkml:trace contextRef="#ctx0" brushRef="#br0" timeOffset="456207.8083">12996 14492 353 0,'0'3'11'0,"-3"8"-11"15,3 9 5-15,0 6 4 16,0 10 0-16,3 3 0 16,10 8 6-16,7 6-1 15,2 7-2-15,5 2-1 16,3 4-4-16,-6 3-2 15,6-2 1-15,-2 5-4 16,2 1 4-16,3 0-1 16,4 5-1-16,-3-2 1 15,2 3-3-15,-3-2 3 16,-5-7-3-16,2-5 0 16,-6-6-2-16,-3-9 0 0,-1-4-1 15,-4-9 0-15,-3-7 0 16,-6-11-3-1,-4-6 1-15,-3-9-5 0,0-4-3 16,-7 0-20-16,-21-20-155 16</inkml:trace>
  <inkml:trace contextRef="#ctx0" brushRef="#br0" timeOffset="456425.8492">13055 15549 290 0,'-3'0'62'16,"3"0"-53"-16,0 0-1 15,0-6 0-15,13 2-5 0,12-6 4 16,14-3 10-16,7-1-8 16,9-1-6-16,5-5-3 15,4-7-8-15,-5 0-12 16,-2 1-11-16,-12 0-118 15</inkml:trace>
  <inkml:trace contextRef="#ctx0" brushRef="#br0" timeOffset="456688.2703">13745 14951 396 0,'0'0'12'0,"9"0"-10"16,6 0-2-16,8-6 9 15,9 2-1-15,1-2-1 16,3 2-7-16,-4-5 3 16,3 5-1-16,-2-3-2 15,-7 1 0-15,-3 2-4 16,-4-2-9-16,-9 6-16 15,-3-2-55-15,-7 2-93 16</inkml:trace>
  <inkml:trace contextRef="#ctx0" brushRef="#br0" timeOffset="456905.7813">14009 14918 109 0,'-9'10'87'16,"2"4"-61"-16,1 5 19 15,6 2-7-15,-3 1-12 16,3 2-7-16,0 9 0 15,0 2-5-15,0 3-3 16,3 10 4-16,3 2-2 16,1 3-4-16,-1 3-4 15,-3 7-2-15,-3-4-3 16,0 1-5-16,-9 0-2 16,-10-5-27-16,-2-12-44 0,3-8-38 15,-5-10 0 1</inkml:trace>
  <inkml:trace contextRef="#ctx0" brushRef="#br0" timeOffset="457094.0212">13827 15758 41 0,'-6'-10'106'0,"3"3"-58"16,3 0 2-16,0 1-10 15,0 2-20-15,0-2-13 16,3-1 1-16,9 0 2 16,12-6 1-16,2-1 8 15,9-1-2-15,1-2 0 16,6 0-1-16,1-2 3 15,2 5-9-15,-2-2-9 16,-4 3-1-16,-2 0-15 16,-1 2-39-16,-9 1-197 15</inkml:trace>
  <inkml:trace contextRef="#ctx0" brushRef="#br0" timeOffset="459371.4546">12541 16514 282 0,'15'-12'43'0,"0"0"-43"15,8-5 13-15,18 2 8 16,16-5-11-16,-16 6-1 16,12 4-3-16,5-3 6 15,7 6 0-15,13-3 1 16,0 1-4-16,7-4 0 16,5-3 0-16,8-4-3 15,9-4-1-15,3-5 0 16,4-1 0-16,-2-4-5 15,-11 6 5-15,-6 4-4 16,-14 0-1-16,-12 6-1 16,-15 4-6-16,-17 7 0 15,-19 1-8-15,-15 6-14 0,-3 0-16 16,-32 16-117-16</inkml:trace>
  <inkml:trace contextRef="#ctx0" brushRef="#br0" timeOffset="459671.9688">13020 16844 347 0,'0'0'0'0,"0"0"-8"0,25 0 8 16,14-10 13-16,13-4 4 15,14-4-3-15,11-3 2 16,13-8-6-16,7 0 6 16,2-2-4-16,-1-2-5 15,-4 0-4-15,-3 0 3 16,-9-1-6-16,-2 6-1 16,-3 4-2-16,-8 1 2 15,-4 4-8-15,-7 5-8 16,-7-2-11-16,-11 5-78 15</inkml:trace>
  <inkml:trace contextRef="#ctx0" brushRef="#br0" timeOffset="520919.7323">17621 14736 323 0,'5'-16'42'0,"2"4"-23"16,-1 5-4-16,-6 7 9 15,0 0-3-15,0 0-8 16,0 6-3-16,0 14-2 15,3 13 4-15,-3 9-2 16,0 8 1-16,0 3-5 16,0 10 2-16,0 6-5 15,0 4 0-15,-6 3-3 16,3-10 0-16,3-10-4 16,0-13 1-16,0-6-5 15,0-10-10-15,6-9-15 0,0-8-45 16,0-10-90-1</inkml:trace>
  <inkml:trace contextRef="#ctx0" brushRef="#br0" timeOffset="521325.8191">17709 14364 265 0,'1'-3'105'15,"9"-1"-105"-15,10-9 0 0,12-1 11 16,7-5-3-16,13-1-1 16,6 4-3-16,4-7 0 15,3 2 0-15,-7 1-2 16,-8 3 1-16,-8 7 0 15,-7 8-1-15,-7 2 0 16,-1 2 0-16,-8 19 2 16,4 9 6-16,0 12 0 15,3 12-1-15,-5 11-1 16,3 8-5-16,-2 3 1 16,2 1-4-16,-8-1 0 15,4 2-1-15,-8-2 0 16,-4-7 1-16,-2-2-9 0,-6-7-1 15,0-5-13-15,0-6-26 16,-11-9-86-16</inkml:trace>
  <inkml:trace contextRef="#ctx0" brushRef="#br0" timeOffset="521549.8847">17853 14951 405 0,'-10'0'31'0,"9"0"-30"15,1 0-1-15,18-13-6 16,19-4 6-16,13-11 5 16,9-3-2-16,-5-6-3 15,-5-2-10-15,-7-4-12 16,-9 1-45-16,-11 1-127 15</inkml:trace>
  <inkml:trace contextRef="#ctx0" brushRef="#br0" timeOffset="521738.2061">18077 14509 220 0,'-16'13'83'16,"6"6"-63"-16,1 8 6 15,-2 6 4-15,5 7-8 0,-3 10-10 16,-1 9-3-1,-13 3-2-15,0 2-5 0,-6-8-2 16,6-6-12-16,1-11-18 16,8-12-32-16,5-12-51 15,6-15 22-15,3-6-21 16</inkml:trace>
  <inkml:trace contextRef="#ctx0" brushRef="#br0" timeOffset="521865.9061">17960 14928 24 0,'49'-26'69'0,"-4"6"-26"16,-2 7 0-16,-1 3 7 15,-7 7-7-15,0 3-10 16,-2 0-11-16,0 0-1 16,-7 6-16-16,0 4-5 15,-9 4-20-15,-8 1-22 0,-9 9-109 16</inkml:trace>
  <inkml:trace contextRef="#ctx0" brushRef="#br0" timeOffset="522038.1818">18015 15248 223 0,'1'0'44'0,"25"0"-42"15,8-3 17-15,9-13 8 16,6-7-9-16,3 0-6 16,3-3-2-16,3-4-10 15,-2-1-9-15,2-7-35 16,-2-3-120-16</inkml:trace>
  <inkml:trace contextRef="#ctx0" brushRef="#br0" timeOffset="522255.7413">18976 14366 317 0,'4'0'23'0,"5"0"2"16,4 4 6-16,7 16-14 15,1 6 2-15,6 3-4 16,-2 5-10-16,2-4-2 16,0 0-3-16,-11-8-2 0,-3-5-6 15,-7-4-11-15,-4-6-19 16,-2-4-79-16,0-3-47 16</inkml:trace>
  <inkml:trace contextRef="#ctx0" brushRef="#br0" timeOffset="522705.6543">19126 14359 82 0,'-7'-55'39'0,"4"6"-5"16,3 9 33-16,3 7-24 16,19 6-20-16,7 1-5 15,8 4 4-15,5 8-4 16,4 4 1-16,-1 7 0 16,0 3 0-16,1 0 4 15,-4 13-8-15,-4 9 2 16,-4 2-7-16,-5 6-4 15,-11 5-4-15,-9 2 0 0,-9 2-1 16,0 5-1-16,-21 1-2 16,-17-1-8-16,-5-5-5 15,-2-5-7-15,-2-8-5 16,3-12 2-16,7-11 25 16,9-3-1-16,10-17 1 15,12-13-4-15,6-2 4 16,3-2 6-16,21 1-2 15,4 7-4-15,3 3-2 16,-2 6 2-16,-5 7 2 16,0 3-1-16,-8 7 2 15,-6 0-3-15,-7 0 0 0,-3 17 1 16,0 10 12-16,-13 5-13 16,-9 2 0-16,-4 1-9 15,3-5-10-15,1-6-31 16,5-7-39-16,11-7 33 15,3-4 30-15,3-4 15 16,0-2-7-16,0 0-19 16</inkml:trace>
  <inkml:trace contextRef="#ctx0" brushRef="#br0" timeOffset="522966.918">18938 14895 205 0,'-20'13'72'16,"9"-3"-68"-16,11-7 23 15,11-3-25-15,20 0 7 16,16-20 18-16,18-9-9 16,11-10-9-16,7-1-6 15,4-3 4-15,-5 1-2 16,-9 1 3-16,-7 1-2 15,-11 1-3-15,-9 2-3 16,-10 5-12-16,-15-2-11 16,-11 4-20-16,-10 2-90 15</inkml:trace>
  <inkml:trace contextRef="#ctx0" brushRef="#br0" timeOffset="523185.4752">19522 14265 207 0,'-17'0'26'0,"5"10"11"15,5 12-10-15,4 11-11 16,3 10 3-16,0 10 3 16,6 10 2-16,10 13-5 15,7 9 2-15,-3 12-3 16,2 9-7-16,-5 9-6 16,-3-3-3-16,1-9-2 15,-6-14-7-15,-5-20-2 0,2-22-13 16,-6-15-15-16,0-19-38 15,0-13-90-15</inkml:trace>
  <inkml:trace contextRef="#ctx0" brushRef="#br0" timeOffset="523349.7881">19468 14902 218 0,'-31'53'104'0,"-8"6"-92"15,-2 4 11-15,1 3 1 16,-2-10-12-16,3-7-12 16,7-12-6-16,-2-13-24 15,16-18-99-15</inkml:trace>
  <inkml:trace contextRef="#ctx0" brushRef="#br0" timeOffset="523516.1461">19801 14773 281 0,'19'0'50'15,"1"10"11"-15,2-3-13 16,5-2-35-16,-4 0-13 16,5-3-24-16,1-2-65 15</inkml:trace>
  <inkml:trace contextRef="#ctx0" brushRef="#br0" timeOffset="523911.2201">20478 14215 409 0,'-21'-7'11'0,"14"7"-2"15,4 0 10-15,3 23-12 16,0 14-7-16,13 12 11 15,9 0 1-15,5-5-6 16,8-7-2-16,7-9-4 16,4-14 2-16,3-11 0 15,2-3 2-15,4-20-4 16,1-16 0-16,-1-10-3 16,-7-4-4-16,-9-6-24 15,-13 3-28-15,-12 1-120 0,-14 5-38 16</inkml:trace>
  <inkml:trace contextRef="#ctx0" brushRef="#br0" timeOffset="524077.8025">20888 14090 158 0,'-32'29'130'0,"0"11"-87"15,4 9 11-15,7 13-16 16,1 15-14-16,10 9-6 16,8 3-2-16,2 0-4 15,0-6-1-15,17-11-8 16,1-9-3-16,0-16-5 15,3-15-11-15,-1-15-18 16,5-17-53-16,0-13-133 0</inkml:trace>
  <inkml:trace contextRef="#ctx0" brushRef="#br0" timeOffset="524355.8179">21194 14073 268 0,'-13'52'9'0,"-11"12"30"16,-1-2-3-16,1-2-15 15,6-7 0-15,4-14-2 16,10-12-6-16,4-7-5 16,0-11-6-16,15-3-1 15,10-6 1-15,12 0 11 0,10-13 0 16,5-9-5-16,3-5-2 15,-1-6-2 1,0 3-4-16,-2-6 0 0,-10 4-4 16,-11 1-13-16,-9 1-27 15,-14 1-139-15</inkml:trace>
  <inkml:trace contextRef="#ctx0" brushRef="#br0" timeOffset="524544.3526">21388 14156 243 0,'-1'38'11'0,"1"6"5"16,0 8 5-16,1 8-6 0,14 0 12 15,-1 5 7-15,2-4-5 16,-4-5-13-16,3-7-12 16,-9-3-4-16,-3-10-8 15,-3-6-11-15,0-7-22 16,-3-12-96-16</inkml:trace>
  <inkml:trace contextRef="#ctx0" brushRef="#br0" timeOffset="524886.8866">21229 14637 80 0,'3'-12'118'0,"16"-1"-117"0,12 2 24 15,13-5-1 1,2 6-7-16,3 3 0 0,-1 1 11 15,-4 6-3-15,-6 0-1 16,-13 0-20-16,-10 10-4 16,-14 13-3-16,-1 7 0 15,-12 6 3-15,-17 7-4 16,-11-4 4-16,-1-2 0 16,-1-1 10-16,1-3 4 15,6-3 6-15,9-11-5 16,9-6 2-16,8-6-5 15,9-4-7-15,0 1-5 16,12-4-2-16,21 0 2 0,9 0 4 16,8-7 1-1,5-9-2-15,1 0-3 0,-2-7-2 16,2-1-8-16,7-3-14 16,0-2-80-16</inkml:trace>
  <inkml:trace contextRef="#ctx0" brushRef="#br0" timeOffset="525038.3412">22427 14581 264 0,'-7'0'0'16,"7"0"-99"-16</inkml:trace>
  <inkml:trace contextRef="#ctx0" brushRef="#br0" timeOffset="527172.1844">17146 13868 36 0,'-4'7'176'16,"0"2"-157"-16,-2-5-12 15,-3 6 9-15,9 7 14 16,-3 15-4-16,-1-5-4 16,4 8-6-16,0 2-1 0,0 6 5 15,7 7-9-15,5 15-2 16,1 21 5-16,-4 17-4 15,-1 13-3-15,-1 9-3 16,-4 4 1-16,0-1-1 16,0-2-1-16,4-6-1 15,1-9-1-15,7-15-1 16,-6-14-1-16,4-8-3 16,-7-8 2-16,0-14-3 15,-5-11-7-15,-1-13-25 16,0-18-35-16,-12-10-120 15</inkml:trace>
  <inkml:trace contextRef="#ctx0" brushRef="#br0" timeOffset="528469.2243">17300 13934 143 0,'20'3'34'0,"6"4"-30"16,12-1 6-16,11-3 6 15,11-3 6-15,10 0-2 16,12 0-2-16,6-9 6 15,15-1-5-15,12-3-6 16,8-3 1-16,10-1-2 16,4 4 3-16,-1 2-8 15,4 2 1-15,-2-2-3 16,2-4 0-16,6-2 2 16,10-6 0-16,3-4 6 15,4 5-7-15,-7 1 4 16,-7 5-5-16,-8 2-3 15,-9-2 0-15,-3 5-2 0,1-4 2 16,3-2-2 0,-4 1 1-16,-1-1-1 0,-4 0 1 15,-5 5-1-15,-3 2 0 16,-6 3 0-16,-5 0 0 16,-7 4 0-16,-3 0 0 15,-1-1 0-15,-3 4 1 16,-1 0 0-16,-6 0-1 15,-9 1 0-15,-3 2 0 16,4 3-1-16,-1-5 1 16,-3 5-1-16,-8 1 0 15,-9 0 0-15,-11 3-1 0,-9 2 2 16,-9-2 0 0,-4 6 0-16,-8 1-2 0,-1 7 2 15,-7 8 0-15,-6 8 0 16,0 6 4-16,0 14-1 15,0 6-3-15,-6 10 4 16,-2 10-2-16,3 6 0 16,4 4-1-16,1 3 4 15,0-6 1-15,0 1 2 16,17-6 1-16,0 1-4 16,1-3-2-16,3-1-2 15,-2 3-1-15,-3 3 1 16,0-2 1-16,-6-6-1 15,1-11 1-15,1-9-2 16,-3-8 2-16,-5-8-2 0,-2-5-1 16,-2-8 1-16,0 0-2 15,-15-2 0-15,-8-5-1 16,-3 2 2-16,-6-10 1 16,-1-2 0-16,-1-6 0 15,-3-2 1-15,-9-8-1 16,-2 0 1-16,-11-1-1 15,-5 0 0-15,-9 0 0 16,-3 0 0-16,-6 2 2 16,-6-2-1-16,-6 0-1 15,-7 0 2-15,-2 0-2 16,-9-3 0-16,0 2 0 0,-2-5 0 16,-6 3 0-1,-4 2-1-15,-2-2 1 0,3 3 0 16,-4 0 0-16,-7 0 0 15,5 0 0-15,-2 0-1 16,6 4-2-16,1 5 3 16,3 1 2-16,5 1-2 15,-2 5 1-15,6-2-1 16,-5-2 1-16,6 1-1 16,-4-3 1-16,7-6-1 15,7 2 0-15,3-6-1 16,4 0-1-16,0 0 2 15,0 0-2-15,3 0 2 16,-3-6 0-16,6-1 0 16,4 0 2-16,5 0 0 0,5 1 2 15,-1 2-4-15,0 4 1 16,1 0-1-16,5 0-2 16,11 0 1-16,7 0 1 15,5 0 0-15,7 1 0 16,7 2 0-16,9-3-1 15,6 3-1-15,7-3 2 16,5 0-5-16,5 0-16 16,0 0-53-16,0 0-169 15</inkml:trace>
  <inkml:trace contextRef="#ctx0" brushRef="#br0" timeOffset="543120.182">26377 14211 449 0,'0'-17'0'0,"-1"14"9"16,-5 3-4-16,4 0 0 15,2 0 0-15,0 4-3 0,0 29-1 16,2 16 12-16,2 21 6 15,2 3-9-15,0 3-2 16,0 0-4-16,0-1-4 16,-4-2-1-16,-2 2-7 15,0-8-9-15,-6-7-31 16,-7-17-124-16</inkml:trace>
  <inkml:trace contextRef="#ctx0" brushRef="#br0" timeOffset="543307.6288">26450 14694 257 0,'14'0'14'15,"13"0"-4"-15,13 0 21 16,15 0-3-16,9 0-5 16,6 0-8-16,0 7-4 15,-7-1-9-15,-8-5-2 16,-11-1-19-16,-13 0-28 15,-12-10-201-15</inkml:trace>
  <inkml:trace contextRef="#ctx0" brushRef="#br0" timeOffset="543487.249">26975 14383 347 0,'0'3'25'16,"0"21"-17"-16,0 13 22 0,0 15-3 15,0 7-8-15,0 10-7 16,3 2-5-16,2 4-7 16,1-6-8-16,3 0-16 15,-5-3-55-15,-1 1-217 16</inkml:trace>
  <inkml:trace contextRef="#ctx0" brushRef="#br0" timeOffset="543952.3283">27099 15189 228 0,'19'-32'44'0,"6"-15"-14"15,15-12 15-15,3-8-11 16,3-6-14-16,1-6-9 16,-5 0-3-16,-3 3-7 15,-9 21 3-15,-10 24 5 16,-10 15 2-16,-7 16-4 15,-3 0 0-15,0 13-4 16,0 26 1-16,0 18 8 16,0 9-4-16,0 0-5 15,0-3-1-15,0-10-1 16,8-6 2-16,5-9-2 0,2-11-1 16,-1-13 0-1,2-9-1-15,-1-5-1 0,9-16 1 16,6-24 2-16,4-16 2 15,6-12-2-15,-3-8-1 16,-1-1 0-16,-3 14 0 16,-9 16 2-16,-9 22 0 15,-6 18-1-15,-8 7 1 16,-1 0-2-16,3 10-1 16,2 14 1-16,2 8 7 15,1 8-6-15,3-4-1 16,3 0-1-16,2-2-4 15,1-5-1-15,1 1-7 16,-3-7-34-16,-1-4-139 0</inkml:trace>
  <inkml:trace contextRef="#ctx0" brushRef="#br0" timeOffset="544418.0057">28140 14898 288 0,'10'-7'37'16,"7"-8"-5"-16,13-9 31 15,9-9-30-15,3-6-12 16,2-5-9-16,-5 2-2 16,-1-1-5-16,-7 12-3 0,-9 9-1 15,-8 9-1 1,-7 9 1-16,-5 4-1 0,1 0 0 15,-2 7 0-15,4 16 5 16,1 6 9-16,0 11-8 16,0-4 0-16,4-2-3 15,2-1-2-15,4-14 0 16,1-2-1-16,2-7 0 16,3-10-5-16,7 0 2 15,2-24-4-15,5-8 3 16,1-11-5-16,-2 4 6 15,-7 5 3-15,-7 11 0 16,-9 14 3-16,-6 4-3 16,-3 5-1-16,-1 7 1 0,3 13 3 15,0 7 7-15,-1 6-7 16,4-4-3-16,-1 1 0 16,5-6-5-16,2-5-2 15,0-2-9-15,1-7-43 16,-1-7-139-16</inkml:trace>
  <inkml:trace contextRef="#ctx0" brushRef="#br0" timeOffset="544927.1836">26238 15232 285 0,'29'-6'28'16,"11"2"-13"-16,27-6 12 15,17 4 14-15,19-1-10 16,25 4-12-16,14 3-3 15,17-4 1-15,17 1-9 16,6-3 1-16,5-4-3 16,-2-4 0-16,0-2-1 15,-8-4-3-15,-11-3-1 16,-9 3-1-16,-22 1-2 16,-17 5-1-16,-21-2-3 15,-18-1-1-15,-19 1-10 16,-15 0-16-16,-21 2-63 0,-24 7-164 15</inkml:trace>
  <inkml:trace contextRef="#ctx0" brushRef="#br0" timeOffset="545204.327">26867 15569 384 0,'33'0'27'15,"26"0"-18"-15,34 0 18 16,27-6 7-16,22-4-14 16,18-4 0-16,10-3-10 15,6 2 1-15,4-2-9 16,-2 0-2-16,-8-3-4 15,-16 0-8-15,-22-2-16 16,-21 2-36-16,-29 3-147 16</inkml:trace>
  <inkml:trace contextRef="#ctx0" brushRef="#br0" timeOffset="546313.734">26030 13970 265 0,'-5'-13'32'0,"-4"3"-12"16,7 7-3-16,2 3-1 15,0 0-7-15,0 0-5 16,0 13-2-16,0 17 3 16,0 22 18-16,0 18-4 15,2 19-8-15,1 17 0 16,3 23-5-16,2 19 1 15,-1 14 0-15,-1 7-3 16,0-4 0-16,0-10-2 0,1-16-2 16,2-23 1-16,-4-17 0 15,-2-17-1-15,-2-16-1 16,-1-13 1-16,0-7-1 16,0-16 1-16,0-7-5 15,-3-10-4-15,-1-6-5 16,1-7-10-16,-3 0-19 15,3-7-52-15,0-26-157 16</inkml:trace>
  <inkml:trace contextRef="#ctx0" brushRef="#br0" timeOffset="547139.1794">26119 14105 238 0,'11'-3'7'16,"8"-1"1"-16,17-4-8 15,11 1 15-15,14-3-6 16,8 3 3-16,9 1 1 15,-1 2 0-15,7-2-2 0,11 2 2 16,8-3-4 0,12-2 3-16,7 2 4 0,4-2-6 15,1-1 0-15,0 3-4 16,-2 1-1-16,-4 2 0 16,-5 1 0-16,2 0-3 15,0 2 4-15,-3-5-4 16,-2 3 0-16,-10 2-1 15,-10 1-1-15,-11 0-1 16,-11 0 1-16,-11 1 0 16,-11 2 0-16,-9-3 0 15,-8 0 0-15,-8 0 0 16,-8 0 0-16,-7 0 0 16,-6 0 0-16,-3 0 0 15,0 3 0-15,0 1 0 0,0 6 0 16,0 10 0-16,0 5 5 15,-5 9-1-15,-2 5-3 16,1 4-1-16,2 3 2 16,4 1 1-16,0 2-2 15,0 1-1-15,0 2 0 16,0 2 1-16,0 5 0 16,0 4 0-16,0 5 1 15,0 3 1-15,0-6-1 16,0-5 1-16,0-5-1 15,0-5-2-15,0 0 0 16,0 6 0-16,0 0 2 0,0-2-1 16,0-5 3-16,0-4-1 15,1-11-3-15,5-7 0 16,1-5 3-16,-1-5-3 16,-1-1 0-16,-2-6 1 15,-3-3-1-15,0-4 0 16,0 1 0-16,0-1 0 15,0 0 0-15,0-3 0 16,0 1 0-16,0-1-1 16,0 3-2-16,0-3 2 15,0 3-1-15,0-3-1 16,0 0-8-16,-2 0-23 16,1 0-81-16,-4-7-189 15</inkml:trace>
  <inkml:trace contextRef="#ctx0" brushRef="#br0" timeOffset="553544.6017">26337 16295 250 0,'3'0'31'15,"-2"0"-27"-15,-1 0 1 16,0 20 7-16,-7 17-6 15,-5 15-1-15,0-15 1 16,2 2 2-16,-3 5 2 16,0 1-5-16,-2 6 1 15,-3 1-2-15,3-5-2 16,1-5-2-16,0-5-2 16,-1-8-1-16,3-6-1 0,-1-6-15 15,2-6-18-15,4-8-63 16,2-3-33-16</inkml:trace>
  <inkml:trace contextRef="#ctx0" brushRef="#br0" timeOffset="553941.1941">26262 16433 143 0,'0'0'17'16,"0"0"-12"-16,5 0-1 15,2 0 4-15,6 15 17 16,4 5 4-16,4 5-6 0,0 6-7 16,1 4-8-1,0-1 6-15,-1 3-2 0,-3-2 3 16,-3-4-6-16,-3-3-3 16,-1-1 4-16,0-7-5 15,-1-3 6-15,-3-10-7 16,-2-4 2-16,-1-3-1 15,-3 0 0-15,1 0 0 16,1 0-2-16,1-17 14 16,4-10 3-16,1-8-8 15,1-5-1-15,-1-6-5 16,-1-1-5-16,2 2 1 16,1 4-1-16,-4 9-1 15,3 6-8-15,-5 8 2 16,-1 5-12-16,-1 7-20 0,2 5-30 15,-1 1-11-15,4 4-26 16</inkml:trace>
  <inkml:trace contextRef="#ctx0" brushRef="#br0" timeOffset="554399.9768">27004 16682 185 0,'0'-10'133'0,"-12"-4"-120"15,0-1 5 1,-3-1-3-16,-6-3-6 0,0 7-2 16,-4 2-2-16,1 7 6 15,-5 3-4-15,1 3 1 16,0 17-3-16,-2 2-2 15,6 8-3-15,4-3 0 16,9-3-1-16,8-4-4 16,3-8 4-16,0-2-2 15,0-7-2-15,7-2 2 16,8-1-2-16,5 0 1 16,7-11-2-16,-1-2 3 0,1 1 1 15,-6 5 0-15,-9 7 1 16,-1 0 1-16,-1 3 1 15,-1 13 4-15,3 1 0 16,1 3-1-16,1-3-3 16,3-1 1-16,0-4-2 15,2-1 1-15,-2-5-1 16,-1-5-1-16,0-1-4 16,0 0-6-16,-2-7-30 15,0-6-162-15</inkml:trace>
  <inkml:trace contextRef="#ctx0" brushRef="#br0" timeOffset="554632.124">27238 16432 283 0,'0'0'57'16,"0"0"-38"-16,0 0-7 16,3 0-12-16,-2 0-1 15,2 0-2-15,0 0-7 16,-1 1 0-16,2 8-27 0,-2 4-116 16</inkml:trace>
  <inkml:trace contextRef="#ctx0" brushRef="#br0" timeOffset="554841.7522">27248 16692 231 0,'0'10'29'15,"0"4"-22"-15,3 8 7 16,3-2 0-16,-1 3-5 15,-2-1-3-15,0-3-4 0,-1-1-2 16,-2-4-9 0,0-1-20-16,0-3-80 0</inkml:trace>
  <inkml:trace contextRef="#ctx0" brushRef="#br0" timeOffset="555336.3409">27399 16580 89 0,'-3'0'30'0,"-3"0"-11"16,5 0 0-16,-1 0-11 0,2 3 0 16,0 0 0-16,0-3 3 15,0 0-2-15,0 0 2 16,0 0 0-16,0 0 0 16,0 0 0-16,0 0-2 15,0 0 1-15,0 0-4 16,0 0-1-16,0 0-2 15,0 0-3-15,0 0-2 16,0 0-10-16,-3 2-38 16,-1 3-65-16</inkml:trace>
  <inkml:trace contextRef="#ctx0" brushRef="#br0" timeOffset="555793.161">27399 16580 165 0,'72'-3'55'0,"-72"9"-48"0,0 7 19 16,0 4-4-16,4 7-5 15,8 4 9-15,-2 2 0 16,3-1-13-16,0-1-2 16,0-2-3-16,2-9-3 15,-3-4 1-15,-1-3 0 16,-3-8-3-16,-2 0-2 15,-2-2-2-15,-3 0 2 16,2 0-1-16,-1-4 7 16,4-13 12-16,4-12-8 15,-1-5-6-15,3 1-5 0,1 0 1 16,-2 4-2 0,-2 9 1-16,-1 0-2 0,2 5-6 15,-1 4-20-15,2 4-41 16,1 7-108-16</inkml:trace>
  <inkml:trace contextRef="#ctx0" brushRef="#br0" timeOffset="556153.8661">27818 16715 192 0,'2'0'29'0,"7"0"-23"15,4 0 27-15,6-10-1 16,3-3-13-16,3-4 0 0,-1-6-16 16,-4-1-3-16,-3 2-10 15,-9-1-7-15,-7 6 8 16,-1 5 9-16,-4 7 0 16,-16 5 6-16,-2 0 10 15,-2 5 10-15,-1 11-7 16,5 4-2-16,4 3 1 15,4 0-7-15,4 0 0 16,4 3-3-16,4 1-7 16,0-3-1-16,6-2-1 15,12 1 1-15,4-2 0 16,6-3-2-16,11-1 0 0,10-10-6 16,15-7-5-16,13 0-21 15,6-13-137-15</inkml:trace>
  <inkml:trace contextRef="#ctx0" brushRef="#br0" timeOffset="556505.9396">28855 16411 83 0,'-7'0'256'0,"5"0"-235"16,2 13-10-16,0 21 6 15,0 15-1-15,3 7-4 16,8 4-2-16,2-4-2 16,-1-4-6-16,-1-11-2 15,-3-5-7-15,-6-14-12 16,-2-8-14-16,0-8-54 16,0-6-109-16</inkml:trace>
  <inkml:trace contextRef="#ctx0" brushRef="#br0" timeOffset="556920.1403">28833 16276 136 0,'0'0'149'0,"0"0"-145"16,0 0-4-16,16 0 9 15,4 0 11-15,2 0-6 16,-3 3-5-16,-5 6-3 15,-1 5-1-15,-5 6-2 16,-4 3 5-16,1 4-3 0,-5 2-3 16,3 1-2-16,0-3-2 15,5-5-9-15,3-2-8 16,3 0 0-16,0 1-2 16,0 1 6-16,-1-2 6 15,-4-3 9-15,-3 0 3 16,-1-1 5-16,-5-4 5 15,0-1 1-15,0 2 7 16,0 3 0-16,0-2 2 16,0-1-6-16,0 4-4 15,0-5-8-15,0 5 1 16,-5-2-2-16,1 3-4 0,-2-1 0 16,-2-1 0-16,-4 0-5 15,2 1-13-15,-2-7-57 16,2-9-191-16</inkml:trace>
  <inkml:trace contextRef="#ctx0" brushRef="#br0" timeOffset="557413.8448">29458 16549 353 0,'-12'-5'15'0,"0"-2"-10"0,-4 0 2 15,-1 1-7-15,-2-1-3 16,-3 1-4-16,3 5 1 16,-3 1 5-16,0 0 1 15,1 0 0-15,-3 4 2 16,0 9 2-16,2 4-4 15,2 2 4-15,6 4-2 16,5-3 3-16,5 0 1 16,4-1 2-16,0-2 1 15,4 0-4-15,8-7-4 0,5 0-1 16,4-7 0 0,3-3-5-16,6 0 4 0,2 0-3 15,0-7-2-15,-5-2 5 16,-6 5 0-16,-9 1 1 15,-3 3 3-15,-5 0-1 16,-1 0 5-16,0 6 0 16,0 5 1-16,2 2-5 15,2 0-2-15,2-1 0 16,3-2-1-16,3-3-1 16,-2-4-2-16,4-3-5 15,-5 0-14-15,3-2-69 16,1-12-157-16</inkml:trace>
  <inkml:trace contextRef="#ctx0" brushRef="#br0" timeOffset="557609.2925">29688 16500 221 0,'1'0'44'16,"4"10"-24"-16,2 7 19 15,8 0-21-15,3-2 0 16,4-1-7-16,1-4-11 16,-4 0-2-16,-2-7-20 15,0-3-41-15,-2 0-150 16</inkml:trace>
  <inkml:trace contextRef="#ctx0" brushRef="#br0" timeOffset="557820.0527">29967 16411 323 0,'-18'27'31'0,"-3"12"-6"16,-4 8 5-16,-1 5-8 16,3 0-10-16,3 2-6 15,-1-2-2-15,3-3-4 16,5-2-1-16,1-9-5 15,3-5-11-15,1-8-40 0,4-5-116 16</inkml:trace>
  <inkml:trace contextRef="#ctx0" brushRef="#br0" timeOffset="558352.0162">30301 16610 256 0,'0'-2'13'0,"0"2"13"15,0 0-26-15,0 0 9 16,12 0 0-16,7 0 0 16,3-2-5-16,0-7 0 15,-2-2-4-15,-2-6-12 16,-7-3-3-16,-5 2-10 15,-6 4 14-15,0 1 11 16,-2 9 14-16,-17 4 13 0,-5 0-7 16,-5 12 4-16,-2 10 0 15,0 0-6-15,2-1-1 16,9-2-2-16,5-2-6 16,8-4 0-16,3-1-3 15,4 2 0-15,0 3-3 16,8-1 0-16,8 1-2 15,5-3-1-15,2-1-7 16,5-8-3-16,2-3-13 16,1-2-19-16,2-7-49 15,2-16-40-15</inkml:trace>
  <inkml:trace contextRef="#ctx0" brushRef="#br0" timeOffset="558689.9279">30851 16355 215 0,'-17'1'46'16,"-6"18"-17"-16,-8 7 8 15,-2 4-7-15,2-3-11 16,3-1-3-16,12-3-7 16,10-3-5-16,5-6 0 15,1-1-4-15,3-1-2 16,12-2 0-16,6 0 2 15,1 0 0-15,-2-3-1 0,0 3 0 16,0 0-2-16,-5 0-1 16,1 0 4-16,-5-1 0 15,-5-2 4-15,-5 3-1 16,-1 3 4-16,-4 7 4 16,-20 1-1-16,-6 4 5 15,-6 2-12-15,0 0-3 16,-3-2-8-16,-2-5-17 15,2 0-41-15,0-8-132 16</inkml:trace>
  <inkml:trace contextRef="#ctx0" brushRef="#br0" timeOffset="559581.2756">25829 16167 212 0,'6'-3'19'0,"1"3"-17"16,2 23 9-16,4 13 10 16,0 14 1-16,2 13 1 15,-1 15 6-15,2 8 0 0,-2 7-10 16,-1-1 2 0,0-5-6-16,-1-5-7 0,0-9-3 15,-3-5-4-15,0-9-1 16,-3-8-5-16,-5-11-4 15,-1-15-9-15,0-11-16 16,0-14-60-16,0 0-69 16</inkml:trace>
  <inkml:trace contextRef="#ctx0" brushRef="#br0" timeOffset="560669.8536">26128 16213 179 0,'43'0'35'15,"15"-4"-12"-15,11-5 7 16,14-1 2-16,11-3-13 16,13-4-7-16,16-2-5 15,16 3-3-15,9-1-4 16,10 0-6-16,-2 0 2 15,0-2-4-15,-1 5 1 16,-5-2 7-16,7-3 4 16,0 1 0-16,0-2 0 15,-2 2-2-15,-8 1-4 16,-6 3 2-16,-3 1-1 0,-8 3 0 16,-9 3 2-16,-8 4 2 15,-7 3-2-15,-6 0-1 16,-7 3 2-16,-5 11-2 15,-5 2-1-15,-2 1 0 16,6-1-2-16,-1-3 2 16,-3-6-1-16,-9 0-3 15,-12-4-12-15,-11 0-1 16,-15 1-9-16,-9 2 17 16,-11-2 6-16,-4 3 4 15,-4 3 0-15,-5-1 1 16,0 2-1-16,0-2 0 15,0 4 2-15,2-3 1 16,1 3 0-16,2 4-1 16,-2-4 1-16,0 3 0 0,4 4-3 15,1 3-1-15,5 7-3 16,4 3 4-16,3 7-1 16,3-1 2-16,-1 4-1 15,0-3 1-15,0 3 0 16,-3-1-1-16,2-2 2 15,-6-6 0-15,-2-2 0 16,-4-2 2-16,-5-1-1 16,-5-2 2-16,-2 3 2 15,0 1-5-15,0 4 2 0,-2-2-3 16,-2 3 0 0,-2 1-1-16,1 0 4 0,-2 0-4 15,1 1 0-15,-3-5 0 16,3-6 0-1,2-7 0-15,1-7-1 0,1-4-2 16,-1-4 1-16,-7 0-2 16,-2-2-9-16,-2-2-5 15,-7 1-2-15,-1-1-65 16,-2-1 85-16,-1 0 16 16,-5 0-10-16,-2 0 17 15,-4 0 16-15,-5 0-21 16,-4-3-7-16,-7-4 4 15,-8-2-5-15,-5-1 0 16,-13 0-3-16,-9 0-1 0,-11 3-5 16,-9 4 1-16,-13 1 0 15,-8 1 3-15,-9 0-5 16,-4-7 2-16,-5 0-2 16,-6-2 2-16,-6-1 1 15,-3-1 1-15,-8-1 3 16,2-1 4-16,3 4-3 15,-1 0-2-15,11 1 0 16,5 5-5-16,7-2 0 16,9 2 0-16,11-1 0 15,8-2 1-15,6 0 1 16,8 0-3-16,7-2-2 0,11 5 1 16,12-2-7-16,12 2-11 15,8-2-2-15,9 5-37 16,12 1-72-16</inkml:trace>
  <inkml:trace contextRef="#ctx0" brushRef="#br0" timeOffset="563511.138">29324 12923 325 0,'-17'-10'45'0,"1"0"-22"16,14 4-5-16,2 6-18 16,0 0 0-16,0 6-9 15,3 24 9-15,9 13 2 16,0 14 5-16,-1 5 0 15,2 4 0-15,-1 1-5 0,0-11 2 16,1-4 1-16,-1-9-4 16,0-7-1-16,-3-9 0 15,-4-4-5-15,-4-6-10 16,1-8-22-16,-2-6-63 16,0-3-166-16</inkml:trace>
  <inkml:trace contextRef="#ctx0" brushRef="#br0" timeOffset="563975.391">29349 12834 312 0,'-3'-10'33'0,"1"7"-3"16,2 3-12-16,2-4-7 15,23-6-8-15,11 0 6 16,11 3-5-16,0-1 3 15,-3 8-4-15,-10 0 3 16,-10 2-5-16,-13 12 2 16,-11 9-3-16,0 10 7 15,-25 10 3-15,-15 7-3 16,0-5-6-16,5-8 3 16,15-11-4-16,12-3-2 15,8-6-3-15,0 0 1 16,3-1 0-16,10-3 0 15,-1-3 3-15,5 0-2 16,1 0 0-16,6-3 1 16,4 3 1-16,5 3 1 0,1 0 0 15,2 1 4-15,-3 1-1 16,-6-1 0-16,-8-4-1 16,-9 3 0-16,-7 1-2 15,-3 6 6-15,-9 5 1 16,-14 5-1-16,-4-3-2 15,2-5-3-15,5-2-1 16,4-6-5-16,5-1-5 16,5-6-22-16,3-7-50 15,3 0-115-15</inkml:trace>
  <inkml:trace contextRef="#ctx0" brushRef="#br0" timeOffset="564365.9552">30010 13247 151 0,'9'0'151'15,"3"0"-145"-15,10 0 17 16,6 0 10-16,5-7-18 16,0-3-7-16,-4-2-2 15,-6-2-3-15,-5-2-3 16,-6-1 0-16,-7 0 3 0,-5-5 1 15,0-2 4 1,-18 1-3-16,-6 3 6 0,-3 6 8 16,2 6-7-16,-2 8-3 15,0 0-7-15,3 3-2 16,4 16 0-16,4 5 0 16,4 6 0-16,5 5 0 15,6-1 0-15,1 4 0 16,0-4 0-16,7-4 1 15,8-1-1-15,6-2 0 16,4-4 0-16,4-3 0 16,1-7-2-16,-1-6-10 15,3-4-27-15,-4-3-63 16,2 0-171-16</inkml:trace>
  <inkml:trace contextRef="#ctx0" brushRef="#br0" timeOffset="564794.6939">30459 13128 100 0,'-6'-10'153'0,"4"10"-94"15,1 0-8-15,1 0-25 16,0 0-14-16,0 0-6 16,0 0-2-16,0 7-4 15,6 9 12-15,9 10 3 16,3 4-3-16,0 1-5 16,-3 1-6-16,1-2-1 0,-4-6-4 15,3-6-12-15,1-11-33 16,2-4-152-16</inkml:trace>
  <inkml:trace contextRef="#ctx0" brushRef="#br0" timeOffset="565041.0289">30765 12972 289 0,'-9'10'44'15,"-6"24"-23"-15,-3 15 14 16,-3 11-7-16,-1 6-8 0,0 6-8 16,2 1 2-16,-4 6-9 15,1 0-3-15,0 0-2 16,1-8 0-16,-1-6-4 16,4-12-4-16,5-13-5 15,5-17-22-15,6-19-31 16,3-4-60-16</inkml:trace>
  <inkml:trace contextRef="#ctx0" brushRef="#br0" timeOffset="565925.5886">30922 13336 261 0,'0'0'64'0,"0"0"-26"15,0 0-9 1,0 0-17-16,0 0-11 0,0-3-1 16,6 2-1-16,11-5 1 15,6-1 5-15,2-3-2 16,4-2-2-16,-3-5 4 16,3 0-3-16,-5-3 1 15,-6 0-3-15,-4 8 6 16,-6-1-4-16,-7 3 4 15,1 0 3-15,-2 3-1 16,0-3-4-16,0 0-2 16,-8 0 1-16,-1 1-2 15,-2 2-1-15,0 1 0 16,3 5 0-16,0-5 1 16,3 6 0-16,1-4 1 0,1 4-1 15,1 0 3-15,1 0-3 16,-1 0 2-16,2 0-2 15,0 0-1-15,0 0 0 16,0 0 0-16,0 0 1 16,0 0-1-16,-1 0 1 15,1 0 0-15,0 0 2 16,0 0-3-16,0 0 1 16,0 0-1-16,0 0 3 15,0 0-3-15,0 0 1 16,0 0 0-16,0 0-1 15,0 0 0-15,0 0 0 16,0 0 0-16,-2 0 0 0,2 0 1 16,-3 0 1-16,2 0-2 15,-2 0 2-15,-3 0-2 16,2 0 0-16,-3 0 2 16,-2 4-2-16,-2 6 0 15,-1 5 0-15,1-1-1 16,-1 2 1-16,5 1-1 15,1 0-2-15,3 3 2 16,1 2 1-16,2 5 0 16,0 0 0-16,2-1-1 15,8 3 1-15,2-5 0 16,3-2-1-16,0-1-1 0,3-2 0 16,3-5 0-16,0-1-6 15,6-6-9-15,2-7-9 16,4 0-58-16,2-3-157 15</inkml:trace>
  <inkml:trace contextRef="#ctx0" brushRef="#br0" timeOffset="566279.5296">31602 13033 340 0,'-18'0'30'16,"-3"6"3"-16,-6 13-7 16,-1 5-16-16,3 2-3 0,3 0-7 15,5-3-1-15,8-6-5 16,2-3 1-16,5-4-7 16,2-1 1-16,0-2 2 15,10 2-9-15,4-2 18 16,0 6 3-16,2-3-2 15,-3 1 8-15,-4-1 1 16,-3 3-5-16,-3-3 4 16,-3 7-1-16,0 2 1 15,-3 1-1-15,-12 6-6 16,-1-3-2-16,0-3-4 16,3-4-6-16,3-5-14 0,4-8-40 15,4-3-152-15</inkml:trace>
  <inkml:trace contextRef="#ctx0" brushRef="#br0" timeOffset="566458.5275">31676 13283 191 0,'0'17'58'0,"0"5"-1"16,0-1-29-16,2-2-17 15,2-5-11-15,1-1-12 16,1-6-18-16,0-7-23 0,3 0-77 16</inkml:trace>
  <inkml:trace contextRef="#ctx0" brushRef="#br0" timeOffset="566623.9318">31691 13009 269 0,'-3'0'61'0,"3"-3"-28"16,0 3-21-16,0 0-12 15,0 0-14-15,3 3 14 16,11 10-14-16,8-3-44 0</inkml:trace>
  <inkml:trace contextRef="#ctx0" brushRef="#br0" timeOffset="567081.246">32148 13112 260 0,'0'0'43'0,"0"0"-6"16,0 0 4-16,0 0-17 15,0 0-12-15,0 0-10 16,0 0-1-16,0-7-1 0,0-6-13 15,-6 3 10-15,-6 3 3 16,-4 7 6 0,-7 0 6-16,-5 0 0 0,-5 13-1 15,-3 11-2-15,3 1-5 16,7-1 0-16,8-4-4 16,13-3-2-16,5-4 2 15,0-3-2-15,13-3 2 16,7-5 0-16,8-2 1 15,5 0-1-15,3-2-1 16,-2-8 1-16,-5 3 0 16,-8 3 1-16,-11 1-1 15,-1 3 1-15,-6 0-1 16,0 0 3-16,1 0-1 16,3 12-1-16,3 0 0 0,2 3 0 15,7-1-1-15,4 2-2 16,2-6 2-16,0-3-4 15,1-7-3-15,-4 0-13 16,-2 0-38-16,0-10-91 16</inkml:trace>
  <inkml:trace contextRef="#ctx0" brushRef="#br0" timeOffset="567403.5521">32499 13171 62 0,'3'0'71'0,"-2"3"-13"0,5 11 0 16,0-1-30-1,1 4-14-15,3-2 1 16,1-4 2-16,0 2-3 0,1-7 3 16,1-2-4-1,1-4-13-15,2 0-12 0,2-3-9 16,3-11-8-16,-2-3 28 16,-4 5 1-16,-3 2 13 15,-8 7 20-15,-2 3 3 16,-2 0 7-16,0 0-13 15,0 0-10-15,1 0-14 16,4 8-4-16,4 6 2 16,4 6-2-16,2 0-2 15,5-3-1-15,-2 0 1 16,2-5-2-16,0-5-2 0,-5 2-5 16,-5-5-13-1,-4 3-37-15,-6 2-60 0</inkml:trace>
  <inkml:trace contextRef="#ctx0" brushRef="#br0" timeOffset="567772.1299">30528 14004 139 0,'-15'-4'71'0,"6"4"-31"16,6 0 26-16,3 0-15 15,0 0-26-15,-1 4 9 16,-3 15 3-16,-3 14-4 15,-2 11-8-15,-4 11-9 16,1 5-13-16,-2 0 2 16,4-1-5-16,-2-4-1 15,2-11 0-15,0-12-5 16,3-12-6-16,2-10-16 16,5-10-23-16,0-13-32 0,3-19-148 15</inkml:trace>
  <inkml:trace contextRef="#ctx0" brushRef="#br0" timeOffset="568047.0171">30550 14073 125 0,'21'-17'53'16,"-5"10"7"-16,4 7-7 15,-2 0-3-15,6 7-4 16,2 13-11-16,6 4-8 16,2 2-8-16,2 3-2 15,4-5-7-15,-1-2-3 16,0 2 3-16,4-8-9 15,-3-9 0-15,1-7-1 0,0-3-1 16,-4-18-1-16,-2-12 2 16,-5-9 0-16,-7-7 1 15,-6-11 0-15,-5 1 2 16,-5 5-2-16,-2 11-1 16,-2 14 0-16,0 13-4 15,-3 6-7-15,1 6-21 16,-1 1-59-16,2 3-132 15</inkml:trace>
  <inkml:trace contextRef="#ctx0" brushRef="#br0" timeOffset="568289.7934">31411 13984 158 0,'0'42'98'0,"-6"5"-21"15,-9 2-33-15,5 1-25 16,3-4-3-16,7-3-6 15,0-4-6-15,0-5-1 16,11-4-2-16,8-14 0 16,4 0 0-16,5-12 2 15,4-4 1-15,6 0-3 16,0-7-1-16,-3-10 0 16,-3-5-9-16,-5-5-14 15,-11-6-43-15,-3 0-72 16,-7-3-53-16</inkml:trace>
  <inkml:trace contextRef="#ctx0" brushRef="#br0" timeOffset="568454.5912">31541 13954 29 0,'-8'-10'332'16,"7"9"-312"-16,1-2 3 15,4-3-18-15,20-1-5 16,6-2 8-16,4-1-8 15,1 3 0-15,-3 0-13 16,-5 7-16-16,-5 0-93 16</inkml:trace>
  <inkml:trace contextRef="#ctx0" brushRef="#br0" timeOffset="568618.6707">31527 14049 270 0,'-15'1'61'0,"12"-1"-1"15,3 0-5-15,0 0-39 16,0 3-15-16,10 3-1 16,10-5 1-16,12 2-1 15,4-3-15-15,5 0-50 16,-1 0-168-16</inkml:trace>
  <inkml:trace contextRef="#ctx0" brushRef="#br0" timeOffset="568821.8322">32000 13884 305 0,'11'-6'48'0,"10"2"-26"16,8 1 19-16,7 0-10 15,2-1-14-15,5 4-8 16,-3-3-8-16,-4 0-1 15,-6-1-10-15,-6-2-28 16,-8-1-86-16</inkml:trace>
  <inkml:trace contextRef="#ctx0" brushRef="#br0" timeOffset="568986.2084">32184 13918 75 0,'-6'16'116'15,"3"7"-80"-15,0 10 5 16,0 3-5-16,-4 4-14 16,0 3-9-16,3-3-13 15,2-7-28-15,2-11-102 16</inkml:trace>
  <inkml:trace contextRef="#ctx0" brushRef="#br0" timeOffset="569122.5736">32590 14083 132 0,'0'-3'0'0</inkml:trace>
  <inkml:trace contextRef="#ctx0" brushRef="#br0" timeOffset="570088.0075">33109 13119 61 0,'-6'-27'223'0,"-17"0"-176"15,7-2 18-15,-6-8-24 0,-5-5-22 16,-8-5-13-16,-9-5 0 16,-12-2-5-16,-13 2 3 15,-18 3 3-15,-21 2-4 16,-15 3 0-16,-15-1-1 16,-9 1-1-16,-10 1 5 15,-5-2-1-15,-4 5-4 16,-3 6-1-16,-2 12-1 15,-2 9-1-15,7 9 2 16,0 4 0-16,5 13 0 16,9 10-1-16,4 10-1 15,5 4 2-15,3 9-5 16,-5 1 4-16,-3-1 2 0,2 3 0 16,3-3 0-1,10 4 0-15,18 3-2 0,12 3 0 16,12 6-1-16,14 2 0 15,7 8 1-15,14 1 0 16,13 9-3-16,15 1 0 16,14 3-3-16,14 3 3 15,0 7 0-15,30 3 0 16,15 13 4-16,15 3-1 16,17-2 0-16,16 0 0 15,23-9-1-15,18-8-1 16,20-6 2-16,13-5 0 0,6-14-1 15,5-12 0-15,5-7 1 16,5-15-1-16,2-13-245 16,-2-8 247-16,-5-16 0 15,-7 0-15-15,-10-26-23 16,-11-8-37-16,-7-9 42 16,-14-10 33-16,-10-3 11 15,-17-3 44-15,-13-4-15 16,-14 0-11-16,-6-3-22 15,-5-1-7-15,-5 8 3 16,-6 7 5-16,-9 8 28 16,-12 5 18-16,-7 3 4 15,-10 5-3-15,-5-1-19 16,-2-1-12-16,-1-3-14 16,0-8-10-16,3-5-2 0,-3-7-6 15,-2-7 0-15,2-9-2 16,-4-4-13-16,-1-3 11 15,1 5-11-15,-4 2-6 16,-4 9-14-16,0 7-37 16,-12 10-3-16</inkml:trace>
  <inkml:trace contextRef="#ctx0" brushRef="#br0" timeOffset="572547.8658">28032 13237 31 0,'0'-9'29'16,"-9"-1"-6"-16,-6 0 7 16,-2-4 8-16,-3 1-10 15,6 3 11-15,-5 0 0 16,1 0-6-16,-5 0 1 16,0 1 2-16,-4-1-12 15,-3-3-9-15,-6 2-9 16,-3 1-3-16,-7 0-3 15,-3-3 0-15,-6 3 1 16,-7 1-1-16,-3-1-1 16,-10 3 1-16,-1 1 2 15,-4 2-1-15,-1 4 4 16,-3 0-4-16,-5 0-1 0,-7 10 0 16,-7 9-1-16,-4 8-2 15,-1 6-2-15,-3 3 4 16,-4 1-6-16,3 3 6 15,2-4-1-15,6 1 2 16,10-5 0-16,3 4 3 16,3 0-3-16,1 4-1 15,2 1 1-15,5 4 0 16,7-1 0-16,9 2 0 16,5 4 0-16,2-4 0 15,6 2 0-15,6-4 0 16,11-2 1-16,9-5 0 0,7 3-1 15,0-1 3 1,1 10 0-16,-2 1 0 0,1 3 0 16,0 7 2-16,-1 6-3 15,2 3-2-15,0 3 1 16,1-6 1-16,0-2 1 16,3-8-2-16,-2-6 1 15,0 2 3-15,-4-3-2 16,-2-2 3-16,-3 2-1 15,-6-2-1-15,-2-4 2 16,0 3 2-16,-5-3-1 16,2-6 0-16,4-2-1 15,0-5-1-15,-1-6 0 0,-4 6-1 16,-9-4-4 0,-11 7 0-16,-10 2 0 0,-10-1 0 15,0 3-1-15,-1-2 1 16,-1-5-1-16,0-3 1 15,4-8 0-15,1-6 1 16,9-5 1-16,4-2 1 16,2-6-3-16,2 0 3 15,1 0-1-15,5 0-1 16,2 0-1-16,5 0 1 16,5 0-1-16,11 0 1 15,9 0-1-15,8 0 0 16,6 0 0-16,4 0 0 15,0 0 0-15,0 0 0 0,0 0 0 16,0 0 0-16,0-3-1 16,0 3 1-16,0 0-3 15,0 0-1-15,0 0 0 16,0 0-4-16,0 0 0 16,0 0-6-16,0 0-4 15,4 0-9-15,11 0-10 16,1 0-36-16,4 0-106 15</inkml:trace>
  <inkml:trace contextRef="#ctx0" brushRef="#br0" timeOffset="576284.0127">32204 12609 173 0,'0'-6'25'16,"0"0"11"-16,0 2-2 15,-7-2-14-15,-5-1-5 16,5 3 2-16,-5-5-2 16,1-1-2-16,-1 3 6 15,-1-3-1-15,-3 0-1 16,-4-2-3-16,-8 1-4 16,-8-2-4-16,-10 0-3 15,-13-1-3-15,-3 1 4 16,-6 0 0-16,-1 0-2 0,0-3 0 15,-3 2 1 1,-4-2-3-16,0 6 2 0,-1-1-2 16,-1 4 0-16,-4-1 1 15,-6 1-1-15,-10 0 0 16,-11 4 0-16,-13-4 2 16,-8 1-2-16,-3 5 2 15,0-5 0-15,5 6-4 16,4 0 2-16,3 0 0 15,4 0-1-15,4 7-5 16,2 9 3-16,0 3 1 16,-2 5 0-16,-2 6 0 15,3 5-3-15,1-1 4 16,13-1 1-16,5 0 0 0,13 4 0 16,13 2 0-16,10 7 0 15,15 4 0-15,9 9 0 16,10 1-4-16,7 6 4 15,6 10-2-15,7 9 2 16,3 1-4-16,0 3-2 16,2-8-1-16,11-2-3 15,2-7 0-15,7-9 3 16,5-4 0-16,6-6 1 16,7-4 4-16,6 1-1 15,5-1 3-15,9 2 2 16,4 4-2-16,6 1 0 15,5 1-1-15,5-4-12 0,9-1-22 16,9 1-10-16,3-3-5 16,4 0 10-16,2-8 25 15,-1 1 14-15,1-4 1 16,0-8-4-16,-2-1 1 16,-2-5-1-16,-1-5-2 15,1-6-7-15,3-7-26 16</inkml:trace>
  <inkml:trace contextRef="#ctx0" brushRef="#br0" timeOffset="577535.7705">23429 15238 86 0,'7'-9'0'15,"-3"2"-10"-15,2 4 9 16,1 0 1-16,-6 0 4 16,1 2 5-16,-1 1 5 15,-1 0 14-15,0 0 1 0,0 0 3 16,0 0-9-16,0-3-17 16,0 0-6-16,0 0-16 15,0 2-11-15,2 1-18 16</inkml:trace>
  <inkml:trace contextRef="#ctx0" brushRef="#br0" timeOffset="586971.6721">23598 14872 198 0,'-6'-3'45'16,"-15"0"-16"-16,4 3 7 15,10 0 0-15,1 0-5 16,2 0 1-16,1 0-5 16,-2 0-12-16,-1 0-5 15,-4 0-2-15,-5 3-1 16,-8 4-5-16,-5 8-1 16,-9 6-1-16,-4 8 1 15,-5 0 0-15,0 5 0 0,-2 6 0 16,2-1 2-16,-2 3-3 15,-4 5 0-15,-3 7 1 16,-2 0-1-16,-3 7 0 16,7 2-1-16,9-10 0 15,11-10-5-15,13-20 5 16,11-10 0-16,6-10 1 16,3-3-2-16,0 0-2 15,0 3 1-15,0 7-3 16,12 4 6-16,16 6 0 15,9 6 0-15,14 10 2 16,12 0 0-16,13 5 0 16,10-3-1-16,7 2-1 0,11-3-1 15,-4-8-1 1,-4-7-2-16,-8-4 4 0,-20-4 0 16,-8-4 0-16,-14-3 2 15,-9-2-2-15,-12-5 2 16,-11 0-1-16,-6 0 0 15,-7 0-1-15,-1 0 2 16,0 0 0-16,0-22 16 16,-6-21-6-16,-10-14-9 15,-1-18 1-15,-3-15-3 16,-4-12 3-16,0-11-4 16,0 2 0-16,2 2 1 0,4 16 0 15,1 11-1 1,5 16 0-16,2 19-4 0,3 13 3 15,0 15-3-15,1 6 1 16,2 3-6-16,-2 3-18 16,5 4-79-16,-4 3-155 15</inkml:trace>
  <inkml:trace contextRef="#ctx0" brushRef="#br0" timeOffset="590055.9883">31951 12580 30 0,'6'0'41'0,"-5"-3"-22"16,-1-1 31-16,0-2 12 16,0-1-36-16,0-3-10 15,0 3 7-15,0-3 11 16,-10-2-8-16,-3-5-6 15,-10-3-3-15,-5-3-8 16,-8-1 2-16,-9-5-6 16,-5-1-5-16,-10 0 0 15,-7-2-1-15,-5 2 4 0,-10 1 2 16,-7 2 2-16,-10 3 7 16,-10 1-8-16,-14 4 3 15,-15 2-7-15,-16 7-2 16,-4 3 0-16,-6 4-2 15,6 3-1-15,9 0-4 16,1 0 6-16,3 4 1 16,-1 12 0-16,-3 8-3 15,-1 11 1-15,1 9-4 16,3 12-3-16,8 10 9 0,6 6 0 16,10 7 0-1,7 7 3-15,17 6 1 0,18-2-1 16,22 2-2-16,27-9-1 15,21-1 0-15,10 2 0 16,30 5 0-16,17 6 5 16,17-2-4-16,11 2 0 15,13-2 5-15,8 0-4 16,6 12 2-16,10 1 1 16,11-3-3-16,18-2-1 15,21-12 0-15,15-13-1 16,8-16-11-16,-5-11 11 15,-9-15 8-15,-10-7-2 16,-5-2 3-16,2-1-3 16,-2-1-4-16,0-3 4 0,0-11-2 15,-4-5 0 1,0-4-4-16,-3-4 0 0,2-15 0 16,4-8 0-16,-6-6 1 15,1-3-1-15,-10 0 1 16,-14-4-2-16,-6 0 1 15,-10-2 0-15,-5 2 0 16,-10-4 0-16,-7-4 0 16,-6-5-1-16,-1-11 1 15,-9-5 0-15,-7 0 0 16,-7-7-4-16,-12 0 4 16,-13-6 0-16,-9-1-1 0,-15-2 1 15,-7-4 0 1,-2 2 4-16,-3-2-4 0,-17 0 1 15,-6-3 1-15,-10-1-2 16,-8-6 3-16,-8 6-2 16,-7 4 3-16,-4 10-1 15,-3 6-3-15,-9 7 0 16,-2 7 0-16,-1 12-2 16,-1 4-3-16,4 11-8 15,1 8 2-15,5 4-18 16,4 4-20-16,2 6-57 15,5 3-106-15</inkml:trace>
  <inkml:trace contextRef="#ctx0" brushRef="#br0" timeOffset="592912.109">30873 11496 153 0,'-45'-27'13'16,"1"5"-1"-16,1 2 2 16,-2 0 5-16,-1 3-1 15,1 0-2-15,-5 2 0 16,3-2-8-16,0 3 7 16,-1 1 9-16,-1 0 3 0,-2 4-7 15,-3 2-7 1,-3 1-2-16,-4 5-7 0,-3 1 1 15,-7 0-5-15,-6 0 4 16,-8 7 0-16,-3 9-4 16,1 4 6-16,-3 7-1 15,-2 3-2-15,-4 6-1 16,0 4 3-16,4 9-3 16,4 6 0-16,6 3 2 15,3 0 3-15,7-2 1 16,5-2-1-16,6 2-4 15,5 4 5-15,4 5-8 16,6 4 1-16,3 1 0 16,7 2 2-16,6 2-3 15,3-2 1-15,8 4-1 0,4 0 2 16,8 3 0-16,7 0-2 16,0 1 0-16,1 5 5 15,13-4-2-15,3-5-1 16,-1 2-1-16,0-2 0 15,-7 0-1-15,-6 3 1 16,-3 0 1-16,0-9-2 16,-14-5 0-16,-5-8 1 15,1-8-1-15,-4-2 2 16,-4-11-1-16,1-6 2 16,-3-3 0-16,0-7-1 15,-7 2 0-15,-5 1 2 0,-8-2-4 16,-8 4 0-16,-6-1 0 15,-4 2-1-15,-2 1 1 16,-5-4 0-16,-8 3 0 16,-11-2 0-16,-10-4-4 15,-7-1 3-15,-6-3 1 16,5-2 0-16,2-1 1 16,1 0 2-16,-2-2-3 15,0-1 0-15,3-3 0 16,2 1 0-16,5-4 0 15,1-1 0-15,-2 0 0 16,3-3 0-16,2 0 0 16,6 0-1-16,7 0 1 0,9 0 2 15,5 1 0 1,7 5-2-16,7 1 0 0,0 3 0 16,8 6-1-16,7 3 1 15,5 8-2-15,5 7 1 16,3 5-2-16,6 4 3 15,4 6 0-15,4 5-2 16,0 1 2-16,3 5 2 16,3 6-2-16,0 0-2 15,0 3 1-15,2 7 1 16,-2 10 0-16,-1 13 1 16,-4 7 1-16,-1 7-2 0,0 5 0 15,0 1-2-15,1-2 2 16,4 0-1-16,0-7 1 15,1-8 0-15,1-5 0 16,2-2 0-16,0-5-1 16,0-1 1-16,-2-4 0 15,1-9 0-15,-3-3 1 16,1-4-1-16,0-7-2 16,3-8 2-16,0-9 0 15,3-7 0-15,0-7-1 16,0-4 1-16,0-7-2 15,4-6 0-15,7 0 1 16,2-1 0-16,2-1-2 16,6 2 3-16,3 2 0 15,3-3 0-15,8 4 0 0,9 0 0 16,9-1 0-16,13 1 1 16,7 2 1-16,6-2-1 15,5-3-1-15,1 1 0 16,7-2 0-16,6-2 0 15,7-2 0-15,3-7 0 16,7 0 0-16,4-2 0 16,9 0 1-16,9 0 1 15,2-2-1-15,6-3-1 16,-5-2 0-16,-1-2 1 16,-2 2-2-16,-3 3 0 15,2 4 1-15,9 0-1 0,-2 0-4 16,-6 0 5-16,-4 0 4 15,-13 2-2-15,0-2-1 16,3 0-1-16,-2 0 0 16,-1-10 1-16,-2-7-1 15,3 0 0-15,1-3 1 16,-2 0 0-16,-1 1 0 16,1 5-1-16,-6-2 0 15,-2 6 1-15,-3 3-2 16,-2 1 2-16,-5 2-1 15,-2 4 3-15,2-3-3 16,3 0 1-16,3-1 0 16,1 0-1-16,0 3 1 0,-3-1-1 15,-3 2 0 1,-2-3-1-16,-3 1 0 0,-2-3 1 16,-7 3 0-16,-3-4 0 15,-3 5 1-15,-2-2-1 16,-5 3 0-16,3 0 2 15,-3 0-2-15,0 0 0 16,-1 3 0-16,-7-1-1 16,1 3 0-16,-4-3 0 15,0-2 0-15,-3 0 0 16,-2 2 1-16,-5-2 1 16,-7 1-1-16,-2-1 0 0,-7 0 0 15,-3 0 0-15,-5 0 0 16,-3 0 0-16,-4 0 0 15,-3 0-1-15,0 0-1 16,-2 0 2-16,0-3 0 16,-5-4-2-16,-3 2 0 15,-1-2 0-15,-2-3 0 16,-1-6 2-16,1-5 0 16,0-7 3-16,0-6-2 15,-1-3 0-15,0-2 0 16,-1-11-1-16,-1-2 1 15,1-8 0-15,0-6-1 16,0-4 0-16,-1-9 0 16,-2-6-1-16,2-5 0 15,-1-6 0-15,-3 0 0 0,-1 4-1 16,0-1 2-16,0 4 0 16,-3-4 2-16,-12-1-2 15,0 1 0-15,-3-3 0 16,2 0-1-16,-2 4 1 15,0 3 0-15,3 6 1 16,3 1 1-16,0 2-1 16,3-8 2-16,2-5-3 15,1-6 2-15,5-7-1 16,-1 0 0-16,2-6 1 16,0-1 0-16,0 4 0 15,0 3 1-15,0 4 1 0,0 7 0 16,0-4-3-16,0-1 5 15,0-6-6-15,0-3 1 16,10-6-1-16,1-4 0 16,-3 6 0-16,-1 1 0 15,-7 11 2-15,0 5 0 16,-6 3-4-16,-9-6 4 16,-3 3-2-16,2-3 0 15,-2 6 0-15,1 4-3 16,-1 7 2-16,1 6 1 15,0 7-1-15,-2 3 1 16,1 6-1-16,-2 11-1 16,1 5 2-16,0 8-3 15,-2 3 2-15,0 2 0 0,1 3 0 16,-2-2-1-16,1 3 2 16,2 5 1-16,1 2-1 15,1 0 2-15,0 0-2 16,-6-3 0-16,-1 0-2 15,-4-1 2-15,-5-3 2 16,-2-1-2-16,-6 0 0 16,-4-5 0-16,-11 4 0 15,-19-4-1-15,-20 4 1 16,-26-1-5-16,-24 3 0 16,-30 5-8-16,-25 5-8 0,-28 4-14 15,-21 9-22 1,-19-2-56-16</inkml:trace>
  <inkml:trace contextRef="#ctx0" brushRef="#br0" timeOffset="605659.7787">4410 15807 243 0,'-30'-14'24'0,"5"4"-15"0,5 0 26 16,-2-2 2 0,-2-1-10-16,3 3-9 0,-1-2 2 15,-5 1-3-15,3 0-2 16,-7-5 2-16,-2 0-13 15,-6-7 0-15,-4-1 6 16,-5-3-3-16,-1-5 4 16,-9-1-5-16,-6-3 4 15,-8-7-3-15,-7 0-6 16,-2-7 3-16,1 1 3 16,2-11-2-16,2-3-1 15,3-2 0-15,1-2 0 16,-1-8 2-16,-3-2-3 15,-3-9-1-15,-3-7-1 16,3 1 1-16,13 1-1 0,14 7-1 16,10 1 0-1,9 7 0-15,5 4-1 0,-2 0 1 16,5 5 0-16,1-1-2 16,-3 4 4-16,-1 5-2 15,-5 2 0-15,-1 4-3 16,1-2 3-16,3 2-3 15,6 10 2-15,6-1 1 16,2 12 0-16,7 5-1 16,6 7-1-16,0 10 2 15,3 7 0-15,0 3-1 16,0 0-1-16,0 0 0 0,0 0 2 16,0 0-1-16,0 0 1 15,0 0-2-15,0 0 1 16,0 0-1-16,0 0-1 15,0 0 0-15,0 0-1 16,0 0 0-16,0 0-1 16,0 0 1-16,0 0 1 15,0 3 1-15,0 4 2 16,0 3 0-16,4 10 1 16,1 10-1-16,1 9 1 15,0 15-1-15,-6 2 1 16,0 3-1-16,0-2-1 15,0-5 0-15,0 0-1 0,4-5 0 16,-1-5 0 0,6-8-3-16,-1-8 0 0,-2-13 1 15,1-3-2-15,-4-6 2 16,0-1-6-16,-3-3-4 16,0 0-7-16,0 0-24 15,0 0-54-15,0-23-122 16</inkml:trace>
  <inkml:trace contextRef="#ctx0" brushRef="#br0" timeOffset="606303.2216">2549 13435 170 0,'0'0'122'16,"0"0"-122"-16,0 0 0 16,5 0 6-16,4 0-6 15,7 10 13-15,4 0 1 16,2 0-6-16,5 0-3 16,4-1 1-16,2 1 5 15,3 0-5-15,4 0 1 16,2 0-5-16,-6 1 1 15,-8 2-1-15,-1-3-1 16,-12 0 0-16,-2-5 2 0,-5 2 1 16,-4-7-3-16,-4 3 0 15,2-3 2-15,-2 0 2 16,0 0 2-16,0 0 1 16,0 0 3-16,0 0-2 15,0 0-6-15,0 0 6 16,0 0-1-16,0 0 0 15,0 0 0-15,0 0 2 16,0 0-1-16,0 0 2 16,-3 4-3-16,-14 6-3 15,-7 3-5-15,-7 7 0 16,-5 2 1-16,-1 5-1 16,-2 7 2-16,2 1-2 0,-2 6-3 15,2 2 3-15,1-1 0 16,2-1-3-16,-2 1 3 15,3-5 0-15,3-5 2 16,5-5-1-16,3-4 1 16,5-3-2-16,1-1 0 15,-1-2 0-15,4 3-1 16,1 0-1-16,1-3-4 16,3-2-2-16,0-4 0 15,5-5-13-15,3-2-14 16,0-4-26-16,0 3-47 15,0-3-70-15</inkml:trace>
  <inkml:trace contextRef="#ctx0" brushRef="#br0" timeOffset="607345.8076">1696 11625 272 0,'-15'-6'38'0,"-9"5"-23"15,-6 1 5-15,-4 1 6 16,-2 19-3-16,14-1 1 15,1 8-11-15,3 9 2 16,2 6-4-16,2 9-4 16,7 8 5-16,4 10-11 15,3 10 0-15,6 4 1 16,13-4-2-16,8-9 0 16,4-18 0-16,10-13-1 0,3-12 1 15,6-10 0-15,2-7-3 16,0-10 2-16,3-3 0 15,-1-21-4-15,0-8 3 16,-8-8-11-16,-12-2-20 16,-10 2-25-16,-12-1-98 15</inkml:trace>
  <inkml:trace contextRef="#ctx0" brushRef="#br0" timeOffset="607722.1987">1748 12021 287 0,'0'0'18'0,"0"0"-17"15,0 0-2-15,3-3-2 16,18-7 3-16,10-9 20 16,5-4-3-16,3-7-8 15,0 4 4-15,-2 2 2 16,-4 8-7-16,-12 6-7 15,-5 6-1-15,-7 4 0 16,-3 0 2-16,2 4 2 16,2 16 7-16,2 10 8 15,3 9-5-15,-3 3-2 16,4 5-7-16,-2-3 0 0,-1-2-4 16,2-5-1-16,-3-8-1 15,0-6-2-15,-6-6 2 16,-3-7-4-16,0 0 3 15,-3-3-7-15,3 2-2 16,-3 0-6-16,0-2-27 16,0 0-34-16,0-4-56 15</inkml:trace>
  <inkml:trace contextRef="#ctx0" brushRef="#br0" timeOffset="608044.2307">2263 11378 125 0,'0'0'190'0,"0"2"-185"0,0 25-2 15,4 17 12-15,1 8 1 16,1 7-1-16,3-2-5 16,1-2 0-16,5-4-3 15,0-2-3-15,-3-2-3 0,0-5 1 16,-2-5-2 0,-2-11-2-16,-5-10-8 0,0-9-10 15,0-7-11-15,-3 0-45 16,0-27-125-16</inkml:trace>
  <inkml:trace contextRef="#ctx0" brushRef="#br0" timeOffset="608411.2981">2257 11337 254 0,'-9'-16'14'0,"9"-4"-14"15,0 1 12-15,0 2-2 16,0-3-1-16,6 3-2 15,6-1 0-15,0 4 5 16,0 1-4-16,1 9-6 0,-1 1 2 16,3 3 1-16,0 0-5 15,4 13 10-15,-2 8-5 16,4 8 7-16,-2 7-2 16,2 7 0-16,3 4 1 15,1 2-5-15,2 4-3 16,1-4-2-16,-1 4 0 15,3-3 5-15,-6-4-5 16,0-3 2-16,-2-7-3 16,-7-7 4-16,-3-5-4 15,-6-5 2-15,-3-5-2 16,-3-4 0-16,0-4-2 0,0-2-4 16,-9-1-5-1,-12-3-26-15,-7-4-51 0,-8-19-124 16</inkml:trace>
  <inkml:trace contextRef="#ctx0" brushRef="#br0" timeOffset="608598.1941">2321 11733 144 0,'0'0'50'15,"0"-3"-40"-15,6-9-9 16,12-11 25-16,4-4 1 15,5-2-14-15,3-2 3 0,-2-2-14 16,-2-2-2 0,1 1-5-16,-8 1-42 0,-7 0-161 15</inkml:trace>
  <inkml:trace contextRef="#ctx0" brushRef="#br0" timeOffset="608853.8064">2521 11114 198 0,'12'0'11'0,"4"-7"-11"16,4-3 32 0,7-3-4-16,1-1-5 0,2-6 0 15,6 0-6-15,-2 1-3 16,-4 3-14-16,-6 2-1 15,-8 7-5-15,-7 1-1 16,-6 5-7-16,-3-2-2 16,0 3 2-16,0 0-14 15,0 0-91-15</inkml:trace>
  <inkml:trace contextRef="#ctx0" brushRef="#br0" timeOffset="609476.2186">2521 11152 33 0,'0'0'90'0,"0"0"-41"16,0 0 13-16,0 0-11 15,0 0-16-15,0 0-14 16,0 0-7-16,0 1-6 0,0 16-3 15,6 6 6-15,10 6 1 16,-2 1-2-16,5 3-8 16,1-4 3-16,-1 2 0 15,5 2-1-15,0-1-1 16,1-2-1-16,2 1 3 16,0-6-2-16,-2-2-2 15,-4-6 0-15,-3-3 1 16,-7-4-2-16,-3-5-2 15,-6-2 1-15,-2-3-1 16,0 0-5-16,0 0 1 16,-2 0-6-16,-14-10-43 15,-9-15-224-15</inkml:trace>
  <inkml:trace contextRef="#ctx0" brushRef="#br0" timeOffset="610563.2764">2485 11094 182 0,'0'-7'27'0,"0"-3"-26"16,0-3 5-16,17-4 5 16,2-4 3-16,6-1 2 15,2-4 8-15,-1 2-1 16,2-1-4-16,-1 1 2 15,1 1-2-15,-1 3-9 16,-2 4-2-16,-5 3-2 0,-2 6-1 16,-6 7-5-16,-2 0 2 15,-1 0-2-15,0 0 2 16,7 13 6-16,-2 3 1 16,-1 1 0-16,5 3-2 15,0 3-6-15,3-1 5 16,0 5-2-16,6 4 3 15,1 2 0-15,2 2-3 16,1 2 2-16,2-1 3 16,0 1-6-16,0-2 0 15,-2-8-1-15,2-3-2 16,0-4 2-16,0-1-1 0,-2-6 0 16,3 0 1-16,-4-6-2 15,-9 0 0-15,1-1 1 16,-8-5 1-16,-4-1-2 15,-4 0 1-15,-6 0 0 16,0 0 2-16,0 0 3 16,0 0 4-16,0 0 4 15,0-14 9-15,0-6 0 16,-3-9-19-16,-10-5 1 16,-1-4-2-16,-5-6-1 15,4-3-1-15,-6-5 0 16,3 0 0-16,-1-5 0 0,-2 4-1 15,1 3 2-15,-2 1-2 16,1 3 1 0,0 6 1-16,2 0 0 0,3 4 0 15,-1 3-2-15,4 7 2 16,1 9 0-16,1 4 0 16,1 3 0-16,4 4 3 15,0-1-4-15,1 4-1 16,1-1 1-16,2 1-1 15,-2 3 0-15,4-1 0 16,0 1 0-16,-1 0 0 16,1 0 0-16,0 0 0 15,0 0-1-15,0 0 1 16,0 0-2-16,0 0 2 16,0 0 0-16,0 0 0 0,0 0-1 15,0 0-1-15,0 0 1 16,0 0-3-16,0 0 3 15,0 0 1-15,0 0-1 16,0 0 1-16,0 0-1 16,0 0 0-16,0 0 1 15,0 0 0-15,0 0 0 16,0 0-1-16,0 0 0 16,0 0 0-16,0 0 0 15,0 0 1-15,0 0-2 16,0 0 1-16,0 0-1 15,0 0 2-15,0 0 0 0,0 0-1 16,0 0 1-16,0 0 0 16,0 0 0-16,0 0 0 15,0 0-2-15,0 0 2 16,0 0-6-16,0 0 2 16,0 0 2-16,0 0-4 15,0 0-1-15,0 0-5 16,0 0-2-16,-5 0-10 15,-4 0-37-15,-7 10-108 16</inkml:trace>
  <inkml:trace contextRef="#ctx0" brushRef="#br0" timeOffset="612602.881">1486 12953 92 0,'0'0'135'0,"0"0"-111"15,-2 0 16-15,2 0 3 16,0 0-16-16,0 0-9 15,0 0-1-15,0 0-4 0,0 0-1 16,0 0-4-16,0 0 0 16,0 0-1-16,0 0-3 15,0 0 0-15,0 4-3 16,12 12-1-16,12 10 4 16,9 8 7-16,7 5 0 15,5-2-3-15,1 8-5 16,-1-1-2-16,4 1 5 15,-7-1-4-15,-3-5-2 16,-5-6 0-16,-4-6 0 16,-5-8 0-16,-4-6 0 15,-9-6 0-15,1-4 0 16,-8-3 0-16,-2 0 0 0,-3 0 0 16,0 0 1-16,0 0 0 15,0 0 1-15,0-6 3 16,0-20 4-16,-2-21 8 15,-10-15-12-15,-4-7 0 16,1-2-4-16,2 5 0 16,2 8-1-16,5 7 0 15,-1 6 0-15,4 5-1 16,0 4 1-16,0 9 0 16,3 4-1-16,-3 6 1 15,1 8-1-15,1-1 1 16,-1 7 0-16,2-1-3 0,0 4 3 15,0 0 0-15,0 0 1 16,0 0-1-16,0 0 0 16,0 0 1-16,0 0-1 15,0 0 0-15,0 0-1 16,0 0 1-16,0 0 0 16,0 0 0-16,0 0 0 15,0 0-1-15,-1 0 1 16,1 0 1-16,0 0-1 15,0 0 0-15,0 0 0 16,0 0 0-16,0 0 0 16,0 0 0-16,0 0 1 15,0 0-1-15,0 0 0 16,0 0-1-16,0 0 1 16,0 0 0-16,0 0 0 0,0 0 1 15,0 0-1-15,0 0 0 16,0 0-2-16,0 0 2 15,0 0-3-15,0 0 1 16,0 0-3-16,0 0-7 16,0 0-5-16,-3 0-15 15,1-3-73-15</inkml:trace>
  <inkml:trace contextRef="#ctx0" brushRef="#br0" timeOffset="614297.2769">2178 12577 37 0,'0'0'25'0,"-2"0"12"15,2 0-9-15,0 0-9 16,0 0 3-16,0 0-6 15,0 0 7-15,0 0 1 16,0 0 2-16,0 0-2 16,0 0 1-16,0 0-3 15,0 0-3-15,0 0 1 16,0 0-8-16,0 0 3 16,0 0-5-16,0 0-3 15,0 0 3-15,0 0-5 16,0 0 0-16,0 0 1 0,0 0-3 15,-1 0 1-15,1 0-1 16,0 0 0-16,0 0 0 16,0 0-2-16,0 0 1 15,0 0-1-15,0 0-1 16,0 0 0-16,0 0 0 16,0 0 0-16,0 0-1 15,0 0 1-15,0 0 0 16,0 0-1-16,0 0 2 15,0 0-2-15,0 0 1 16,0 0 0-16,0 0 0 16,0 0-1-16,0 0 1 15,0 0 0-15,0 0 2 16,0 0-2-16,0 0 0 16,0 0 0-16,0 0 0 0,0 0 0 15,0 0 0-15,0 0 0 16,0 0 0-16,0 0 0 15,0 3 0-15,0 7-2 16,0 9 2-16,0 1 1 16,0 4 0-16,0 2 0 15,4 3-1-15,2 8 0 16,2 5 1-16,2 8 0 16,-1 0 3-16,0 3-4 15,-1-4 0-15,-1-5 0 16,-1-5 1-16,0-6-1 15,-3-6 0-15,0-8 0 0,0 1 0 16,2-3 0-16,-4-4 1 16,-1 0-2-16,3-6 0 15,-3-5 1-15,0-2 0 16,0 0-4-16,0 0 2 16,0 0-5-16,0 0-3 15,0 0-12-15,0 0-31 16,-3-9-6-16,-9-14-168 15</inkml:trace>
  <inkml:trace contextRef="#ctx0" brushRef="#br0" timeOffset="614733.4491">2176 12600 155 0,'0'0'39'15,"0"0"-37"-15,0 0 6 16,0 0-2-16,5 0-1 16,7 0 18-16,7 7 6 15,1 8-4-15,2-1-4 16,2 6 6-16,4 0-4 0,-1 2-6 15,1 2-1-15,-1 2 1 16,2 1-7-16,-1 2-2 16,2 4 0-16,0 1-3 15,-2 1-1-15,2-1 0 16,-6-2-4-16,-2-5 3 16,-7-7-1-16,-2 0-2 15,-5-11 0-15,-5-2 1 16,-3-1 0-16,0-5 2 15,0 2-3-15,0 0 1 16,0 1-1-16,0-1-4 16,-11 0-12-16,-5-3-41 15,1 0-75-15,-4 0-119 0</inkml:trace>
  <inkml:trace contextRef="#ctx0" brushRef="#br0" timeOffset="615437.4328">2199 13009 60 0,'-3'0'86'16,"3"0"-57"-16,0 0 7 16,0 0 0-16,0 0-19 15,0 0-3-15,0 0-3 16,0 0-2-16,0 0 2 16,0 0 2-16,0 0 0 15,0 0-3-15,0 0 0 16,0 0-4-16,0 0 0 15,0 0-4-15,0 0-1 16,0 0 0-16,0 0 0 16,0 0-1-16,0 0 3 15,0 0-1-15,0 0 0 16,0 0-1-16,0 0 2 0,0 0 0 16,0 0-3-16,0 0 5 15,0 0-2-15,0 0-1 16,0 0-2-16,0-3 0 15,0 0-3-15,7-1 3 16,5-6 7-16,2 3-2 16,2-3 1-16,6-3-4 15,-5-2 3-15,7-2-3 16,-2 0-2-16,-1-3 5 16,0 3-1-16,-5 2-4 15,-2 8 2-15,-7 0-2 16,-1 1-1-16,0 6 1 0,-6-1 0 15,0 1 0-15,0 0 1 16,0 0-1-16,0 0 1 16,0 0 3-16,0 0-2 15,0 0-2-15,0 0 1 16,0 0 0-16,0 0-1 16,0 0 0-16,0 0-1 15,0-3-1-15,0 3-5 16,0 0-4-16,0 0-17 15,0 0-41-15,0-3-102 16</inkml:trace>
  <inkml:trace contextRef="#ctx0" brushRef="#br0" timeOffset="616128.2345">2584 12441 10 0,'-2'0'178'0,"2"0"-157"16,0 0 7-16,0 0 3 15,0 0-1-15,0 3-8 16,3 14-4-16,11 9 16 0,5 8-1 16,2 11-7-16,0 4-14 15,3 5 1-15,1-1-2 16,0 3-5-16,-1 0-4 15,2-7 1-15,-1-5-2 16,-6-14-1-16,-2-14 0 16,-4-3 0-16,-1-6-2 15,3-4-1-15,0 0-1 16,7-3 2-16,-1 0 1 16,3 0-1-16,3-16 1 15,0-10 1-15,0-4 1 16,-5-7 0-16,2 4 3 0,-3-3-4 15,-5 2-1 1,1 8 1-16,-7 0-3 0,-4 3-1 16,-3 4-6-16,-3 2-3 15,0-3-10-15,-6 3-30 16,-15-6-73-16,-10 3-60 16</inkml:trace>
  <inkml:trace contextRef="#ctx0" brushRef="#br0" timeOffset="616353.7975">2582 12444 248 0,'0'0'50'0,"0"0"-50"0,0 0 0 15,9-9 4-15,9-4 4 16,0-4 4-16,6-3 6 15,1 0-6-15,-4 1-3 16,0 2-9-16,0 4 0 16,-9 6-26-16,1 7-18 15,-5 0-63-15</inkml:trace>
  <inkml:trace contextRef="#ctx0" brushRef="#br0" timeOffset="616541.5823">2679 12639 198 0,'0'0'1'0,"0"0"-1"16,8-7 43-16,11-10-14 15,5-8-11-15,7-2-5 16,5-3-7-16,3-2-6 16,3 1-5-16,-1 1-8 15,-6 2-13-15,-4 4-42 16,-7 1-128-16</inkml:trace>
  <inkml:trace contextRef="#ctx0" brushRef="#br0" timeOffset="617485.64">3234 12068 319 0,'-25'0'49'16,"1"4"-49"-16,-3 6 18 16,-7-1-11-16,1 1 4 15,-7 3 1-15,-7 0 1 16,-11 1 4-16,-6 5-1 16,-6-3-8-16,0 8 2 15,6-4 5-15,-2 3-8 16,3 0-1-16,-1-3 0 0,0 3-2 15,3-3-4 1,-2-1 4-16,2 5 0 0,-3-1-4 16,-6 7-3-16,1 2 3 15,-1 5-1-15,3 5 0 16,-3 5-3-16,3-1 4 16,-2 4 0-16,11-7 0 15,6 0-1-15,8 0-2 16,7 0 2-16,4-1 1 15,5 5-4-15,1-4 1 16,-3 0 3-16,2 2-1 16,-2-4 0-16,2-2 1 15,1 1 0-15,5-5 2 16,5-7 0-16,6-2-2 0,4-6-3 16,6 2 3-16,1 2-3 15,0 2-3-15,13 4 2 16,10 3 3-16,2 4 1 15,2-5 0-15,4-2 0 16,-1-6-2-16,6-5-1 16,2-3 2-16,6-5 0 15,8-1-4-15,12-7 5 16,11-3 3-16,2 0 0 16,7-3-3-16,1-14 2 15,6 0-1-15,6-8-1 0,7-6 0 16,1-11 5-1,5-12-4-15,-1-8 1 0,3-4 1 16,0-4-1-16,0 4 0 16,-9 0-2-16,-5 1-1 15,-14-2 0-15,-10 1 1 16,-8 0 0-16,-11 0-3 16,-10 1 3-16,-9 4 0 15,-8-1-4-15,-9 3 4 16,-5-1 0-16,-11 4 4 15,-3 2-4-15,0 2 1 16,-15 3 5-16,-12 5 3 16,-1 7-4-16,-5 5 3 15,-3 6-1-15,-7 9-3 16,1 3 4-16,-3 2-4 0,-4 6-1 16,4 2-3-16,-1 4 0 15,4 0 0-15,-1 0 0 16,4 3 0-16,2 8 0 15,1 2-2-15,-1 2 0 16,4 2-6-16,2 3 5 16,1 4-12-16,7 1-4 15,7 2-31-15,7 3-76 16</inkml:trace>
  <inkml:trace contextRef="#ctx0" brushRef="#br0" timeOffset="618466.8684">3176 13112 165 0,'3'0'1'0,"3"-3"8"16,3 2 12-16,0 1 3 16,0-3-2-16,7 3 0 15,1-3-8-15,2 3 6 16,3 0-5-16,1 0-4 16,2 0 0-16,2 0-1 15,0 0-6-15,-2 3 2 16,-1 10 2-16,-3 3 1 15,0 4-1-15,-6 7 0 0,3 6 7 16,-6 0 0-16,1 3-3 16,-1 0-3-16,3-2-1 15,-3 3 0-15,1 5-3 16,1-2 1-16,-2 2-3 16,1 5 2-16,-4 2-1 15,4 3 1-15,-5 2-2 16,4 2 0-16,-3-3-3 15,4-4 3-15,-1-2 0 16,3-1-2-16,0-4 2 16,3-1-3-16,0 2 0 15,7-4 2-15,-1 1 0 16,3-1-2-16,1-2 1 0,-1-5 0 16,6 2-1-1,-2 2 3-15,5-6-2 0,-3 0 0 16,4-3-1-16,-4-2 0 15,3 2 1-15,-6-4 0 16,5 1-1-16,-9-2 0 16,1 1 0-16,1 1 0 15,-7-7 0-15,-3 1 0 16,1-8-2-16,-4 1 1 16,0-2-1-16,3-2 2 15,0 0 0-15,7 0 0 16,5 3 0-16,3 0 1 0,3-1 2 15,0 1-1-15,-1 0-1 16,1 3 1-16,-3-3-2 16,1 3 0-16,-1-6 0 15,-6 0 0-15,-2-2 0 16,-8-3 0-16,-4 1 0 16,-7-1 0-16,-3-2 0 15,-3 0-3-15,0 0 1 16,0 0-1-16,0 0-2 15,0 0 0-15,0 0-9 16,0-2-27-16,-9-3-8 16,-4-4-15-16,7 0-88 15</inkml:trace>
  <inkml:trace contextRef="#ctx0" brushRef="#br0" timeOffset="619487.039">4489 14512 19 0,'-10'0'328'0,"8"0"-314"15,1 0 14-15,1 0 9 0,0 0-20 16,0 0-4-16,0 0-6 16,0 0-7-16,8 0 0 15,6 0 4-15,8 7 6 16,2 0 0-16,0 3-4 16,3 2 1-16,1 1 0 15,2 1-1-15,0-1-3 16,0 0-1-16,-5 1 2 15,0-2-4-15,-5-2 2 16,1 3-1-16,-6-3 0 16,-2-3-1-16,-4 3 2 15,-1-6-1-15,-1 2 0 16,-4-2 0-16,0-4-1 0,-3 3 2 16,0-3 2-1,3 3-1-15,-3-3 0 0,0 0 2 16,0 4 2-16,0 2-1 15,0 3-2-15,-3 2-3 16,-5 2 0-16,-8 3 2 16,1 1-2-16,-9 3 0 15,-4-1-1-15,-2 1 6 16,-4 0-1-16,-4 0 1 16,0-4-1-16,2 1 0 15,0-4 2-15,6-3-2 16,2 0 0-16,4-3-1 0,3-1-2 15,8 1 1-15,4-4-3 16,4-3 0-16,2 0 0 16,0 0-1-16,3 0-5 15,0 0 3-15,0 0-3 16,0 0 2-16,0 0 1 16,0 0 2-16,0 0 1 15,0 0 1-15,0 0 1 16,0 0-1-16,0 0 0 15,0 0-1-15,0-6-5 16,0-17 5-16,-3-11 3 16,-1-11-2-16,4-6 1 15,0-4-2-15,0-1-1 0,0 2-1 16,0 2 2 0,7 6 0-16,-1 6 0 0,-1 6 0 15,-1 12 0-15,-2 9-2 16,1 6 1-16,-3 4 0 15,0 3-1-15,0 0 0 16,0 0 1-16,0 0 1 16,0 0 0-16,0 0 1 15,0 0 1-15,0 0-2 16,0 0 2-16,0 0-2 16,0 0 0-16,0 0-1 15,0 0 2-15,0 0-1 16,0 0 0-16,0 0-1 15,0 0-2-15,0 0 2 0,0 0-5 16,0 0-6-16,0 0-6 16,0-3-6-16,0 2-18 15,0-5-38-15,0-1-130 16</inkml:trace>
  <inkml:trace contextRef="#ctx0" brushRef="#br0" timeOffset="635402.601">5310 8451 61 0,'-44'3'12'0,"-3"4"-4"0,3 8 4 15,13 6 6-15,1 2 3 16,2-6-13-16,1 3-7 16,-3 4-1-16,2 1-16 15,2 2-23-15</inkml:trace>
  <inkml:trace contextRef="#ctx0" brushRef="#br0" timeOffset="636092.3007">3410 7790 183 0,'0'0'50'16,"3"0"-50"-16,-3 0 0 15,2 0 9-15,-1 0 7 16,1 0-4-16,-1 0-6 16,2 0 5-16,2 14 3 15,5 9 16-15,-1 10-14 16,0 13 4-16,4 13-8 16,-5 11 0-16,-2 16-6 0,-6 14 1 15,0 4-1 1,0 1-3-16,0-5 0 0,0-10 4 15,-3-8-1-15,-3-6-6 16,-4-7 0-16,2-5 1 16,2-12 3-16,0-7-4 15,-4-14 2-15,4-5 2 16,-2-6 3-16,-1-6-6 16,-4 1 1-16,1-4 0 15,-6-1-2-15,-3-3-2 16,0-4 0-16,-1-3 2 15,4 0-4-15,0-4-5 0,6-13-10 16,5-10-19 0,7-11-69-16,0-8-117 0</inkml:trace>
  <inkml:trace contextRef="#ctx0" brushRef="#br0" timeOffset="636631.1281">4031 7655 31 0,'0'0'36'0,"0"10"-29"15,0 6 18-15,-3 2 3 16,0 4 11-16,-2 11 0 15,-2 10 0-15,4 6-9 16,0 4-7-16,0 9-9 0,3 6 6 16,-3 8-6-16,3 12-5 15,-6 5-4-15,3 0-1 16,3-8 2-16,-3-12-4 16,3-8 0-16,0-6 4 15,0 1 1-15,9-3 1 16,0 0-5-16,6-8 0 15,-3-7-3-15,3-6 0 16,0-12-4-16,-6-3 2 16,4-9-4-16,-4-2 2 15,0 0-7-15,0-4-16 16,0-3-35-16,0-3-62 16,4-6-36-16</inkml:trace>
  <inkml:trace contextRef="#ctx0" brushRef="#br0" timeOffset="637060.2384">5099 7843 41 0,'0'0'22'16,"0"0"2"-16,0 0 15 0,0 10 0 15,0 11-2-15,0 8 2 16,0 4-16-16,0 3-2 16,3 1-3-16,3 1-5 15,0 3 2-15,6 10-6 16,-3 6 6-16,3 7-5 15,1 5-2-15,-2 1-2 16,-2-4-5-16,1-7-1 16,-1-2 5-16,-6-2-3 15,3-3 4-15,-6-1-3 16,0-5 0-16,0-5-3 16,0-4-2-16,0-7 1 0,0-9-2 15,-3-9-10-15,3-7-3 16,0-5-15-16,0-21-82 15,0-29-43-15</inkml:trace>
  <inkml:trace contextRef="#ctx0" brushRef="#br0" timeOffset="637441.665">5502 7836 39 0,'21'27'51'0,"9"6"-33"16,-5 4 8-16,-1 1-5 16,1 3 9-16,-5-2 2 15,5 1-5-15,-1 0-2 16,-2-1 5-16,1 8-9 15,-4 8-6-15,-1 4-1 16,-3 6-2-16,-6 0 0 16,1-3-2-16,-5-6-7 15,-1-9 3-15,-2-5-2 16,-2-8 0-16,3-10-3 0,-3-8 0 16,0-9-1-16,3 0 0 15,0-5-6 1,0 1-4-16,1-3-9 0,5 0-26 15,3-19-81-15,6-15 15 16</inkml:trace>
  <inkml:trace contextRef="#ctx0" brushRef="#br0" timeOffset="637914.0471">6997 7839 145 0,'3'0'27'16,"0"1"-15"-16,1 15 27 15,-1 3-7-15,3 5-10 16,2 3-10-16,1 3 5 16,7 5-6-16,1 3 3 0,-1 3-1 15,3 3 0-15,1-1-7 16,-4 7-2-16,-4 2 1 15,0 2 0-15,-6 1 1 16,-3-2-1-16,-3 0-2 16,0-7 2-16,0-2-2 15,0-2 1-15,-9 5-3 16,-6-2-1-16,0-1-1 16,-4-8-9-16,1-13-6 15,6-9-7-15,3-14-23 16,6-14-94-16</inkml:trace>
  <inkml:trace contextRef="#ctx0" brushRef="#br0" timeOffset="638334.0351">7410 7846 250 0,'3'0'0'16,"0"8"0"-16,3 12 6 0,-3 8 19 16,3 5-4-1,-4 2-11-15,8 3-3 0,-4 3 7 16,3 5-1-16,0 5 4 15,3 3-1-15,-3-1-9 16,4 2-4-16,-1-5 5 16,2-2-2-16,-1-6-2 15,-4-5 0-15,4-2 2 16,-5-2-4-16,-2-7 0 16,0 1 0-16,-3-7-2 15,0-3-2-15,-3-4-1 16,4-4-3-16,-1-2-3 15,0-4-5-15,0-3-5 0,-3 0-26 16,3 0-38 0,3 0-86-16</inkml:trace>
  <inkml:trace contextRef="#ctx0" brushRef="#br0" timeOffset="638866.4597">8316 7892 271 0,'0'11'0'0,"0"6"0"16,0 3 1-16,0 3 5 15,6-1 0-15,7 4-2 16,-1 1 0-16,3-1 3 15,-3 1 0-15,3 0 0 16,0 0 0-16,3 1 5 0,1 3 0 16,2 4 3-16,-3 6-2 15,0 4-5-15,-6 1-3 16,-2-6-2-16,-4 0 0 16,-3-5 2-16,-3-1 2 15,0 0-6-15,0 1 2 16,-9-1-3-16,-7-1 1 15,-1 0-1-15,1-7 0 16,4-6 0-16,2-8 0 16,-1-5-6-16,5-4 4 15,-4-3-13-15,1 0-52 16,0-18-181-16</inkml:trace>
  <inkml:trace contextRef="#ctx0" brushRef="#br0" timeOffset="639212.2175">8637 7867 277 0,'4'3'10'16,"2"19"-7"-16,-3 12-3 15,-3 10 2-15,0 8 8 16,0 4-6-16,0 4 2 16,0-1 4-16,0 0-1 0,0 5-3 15,0-3-1-15,0-4 2 16,9-2 1-16,4-7-5 16,7-6 0-16,-1-6-2 15,5-5 0-15,0-9-1 16,6-5 0-16,3-5-4 15,-2-7-8-15,-4-5-6 16,-5 0-11-16,-11 0-25 16,-7-11-100-16</inkml:trace>
  <inkml:trace contextRef="#ctx0" brushRef="#br0" timeOffset="641080.0347">3382 7850 127 0,'-3'0'14'0,"1"0"-4"15,2 0-5-15,0 0 2 16,0 0 14-16,0 0-6 16,0 0 2-16,0 0 4 15,0-7-4-15,-4-6-14 16,1 3 22-16,-3-3-20 15,3-4 3-15,3-2-1 16,-3-2-7-16,0-2 0 0,3-1 1 16,-3 4 2-16,3 2-3 15,-3 5 3-15,3-1-1 16,0 1-2-16,0 1 1 16,0-5-1-16,0 4-1 15,0-1 1-15,0 4 1 16,-3 4 2-16,0 1-1 15,3-4 4-15,-4 5-6 16,1-2 3-16,1 2-3 16,2-1 1-16,-1 3-1 15,-1 1-1-15,2-2 0 16,-1-1-1-16,-1 1 2 0,1-4-7 16,-1 3 7-1,-1-2 0-15,0-1 0 0,-3-2 0 16,-1 2 1-16,1-3-1 15,0 3 0-15,3-3-1 16,-3 3 0-16,3 2 2 16,-1-2-1-16,-1 4 1 15,2-1-1-15,0 4-1 16,0-3-5-16,0 2-10 16,3-2 0-16,-3 0-2 15,0-3 1-15,0-1 15 16,-4 0 2-16,1-3 0 15,-2 0 1-15,-1 3-1 0,2 0 0 16,-2 0-2 0,3-1-17-16,1 4-12 0,1-2 25 15,-3-4 6-15,-1 3 0 16,-1-3 7-16,0 3 9 16,0-2 5-16,0 2-8 15,0 0-1-15,-1-3 0 16,1 4 0-16,0-4-2 15,-1 0 2-15,-4-3-3 16,2 2-2-16,0-1 11 16,-3 1-4-16,-4 0-4 15,4 1 4-15,-6 0-9 0,5 2-5 16,1 2-4-16,-3 3 1 16,1 3-3-16,-2 0 6 15,1 0 4-15,2 0-3 16,-2 0 0-16,9 0-1 15,-2 0 1-15,0 0-1 16,-3 0-1-16,5 0-1 16,-4 0-2-16,2 0 4 15,2 0 0-15,-4 0 0 16,2 2 4-16,-2-1-4 16,-2 5 1-16,-1-2-2 15,-1 6 1-15,-2 0-3 16,1 4 2-16,-6-2 2 15,2 1-1-15,-2 1 4 16,1-1-2-16,1-2 4 0,0-4 4 16,2 0-4-16,-1-4-2 15,5 0-4-15,1-2 5 16,6-1-4-16,-3 3-1 16,5-3 0-16,-1 3 0 15,2-2-5-15,-1-1 5 16,1 0-1-16,3 0-6 15,-3 0-5-15,0 0 4 16,-1 0-20-16,-4 0-106 16</inkml:trace>
  <inkml:trace contextRef="#ctx0" brushRef="#br0" timeOffset="641476.0755">2193 6924 159 0,'-6'-7'14'0,"1"-1"-2"16,1 1-7-16,-1-3 1 15,4-4 7-15,-2-5-6 16,0-1-2-16,3-6-1 16,0 0-1-16,0 1 0 0,6-3-3 15,6-2 0-15,3-4 0 16,9-4-4-16,1-3 2 16,2 2 1-16,-5-1 1 15,-1 7 0-15,-3 4 0 16,-3 2 0-16,0 6 0 15,-3-3-4-15,7-1-12 16,-2-2-10-16,2-2 0 16,5-3-18-16,-3 1-13 15,6-1 6-15</inkml:trace>
  <inkml:trace contextRef="#ctx0" brushRef="#br0" timeOffset="642091.8278">3055 5871 56 0,'30'-3'23'0,"3"2"-10"16,0 0-9-16,4 1 0 16,0 0-3-16,8 0-1 15,10 0 0-15,5 0 1 16,4 0-1-16,8 0 0 15,5 0-2-15,1 0-2 16,7-5-7-16,-5 1 2 0,-2-1 9 16,-2 5 0-16,-1 0 6 15,-5 0 5-15,3 0 3 16,-9 5-7-16,-6 8 3 16,2 2-2-16,-6 5-3 15,4 6-5-15,10 4 0 16,1 3-4-16,6 0-2 15,5-8-8-15,1-11 8 16,1-7 1-16,-3-5 5 16,-3-2 3-16,-3 2 4 15,2 3 1-15,-2 2 4 16,-3 6-7-16,3 3 2 0,-4 4-7 16,5 1 1-1,1-1-1-15,4-4 0 0,3-5 0 16,-3-3 1-16,-4-2 3 15,-8-1-1-15,-6 0 3 16,-1-3-3-16,-2 0-2 16,6-2-2-16,3 0 1 15,8 0-3-15,8-6 1 16,8 0 2-16,0 2-1 16,-1-3 1-16,-5 3 1 15,0-1-1-15,-3 2 1 16,-1 1-1-16,-7 1 0 15,-2-3-5-15,-2-2-3 16,0-2-13-16,0-4-7 16,-1 5-8-16,-5 4-13 0</inkml:trace>
  <inkml:trace contextRef="#ctx0" brushRef="#br0" timeOffset="642242.2004">8010 6178 0 0,'69'1'0'15,"-1"-1"0"-15,-1 2 0 16,-4-1 0-16,-2 3 16 15,-6-1 7-15,-7 0 11 16,1 0 5-16,-2-2-15 16,5-1-13-16,9 0-11 15,6-14-10-15,2-2-31 16,-2 1-31-16</inkml:trace>
  <inkml:trace contextRef="#ctx0" brushRef="#br0" timeOffset="642340.3271">9283 6113 7 0,'28'8'17'0,"-7"7"-12"16,-2 10 4-16,-7 5-9 16,2 1-26-16</inkml:trace>
  <inkml:trace contextRef="#ctx0" brushRef="#br0" timeOffset="642759.9942">9417 6535 136 0,'6'32'43'0,"3"5"-21"15,7 2-18-15,1 4-4 16,5 2-3-16,-1 1 0 0,0 4 2 16,-1-2 1-16,3 1 1 15,-5-1 2-15,0-3-3 16,-6 1 2-16,-5-7 14 16,-1 2-9-16,-6 1 4 15,0-2-7-15,0 0-3 16,-13 0 0-16,-8-6 0 15,-3-2 3-15,-2-5 7 16,3-4 0-16,1-1-2 16,2-1-8-16,-2 1 1 15,2 2 5-15,-5 1 0 16,1 2-3-16,-1 3-3 0,1-1-1 16,-2 1-1-16,1-2 1 15,-5-3 0-15,5 1-6 16,4-5-4-16,0-1 7 15,3-3 1-15,6-5-14 16,-1-2 7-16,-2-1-1 16,3-2 3-16,-6 1-17 15,2-2 13-15,-4 3-4 16,1-1-14-16,1 0-13 16,3-1-51-16</inkml:trace>
  <inkml:trace contextRef="#ctx0" brushRef="#br0" timeOffset="643149.7305">8695 7984 66 0,'-15'5'119'0,"0"0"-108"15,0-1 20-15,-1 0 10 16,2-4-32-16,-5 3-9 16,1-3 0-16,-3 0 1 15,-1 0 11-15,-1 0 9 16,1 0-1-16,1-7-19 16,3-3-1-16,0-3-14 0,-1-1-15 15,4 3-10-15,4 0 20 16,4 2 3-16,1 4 10 15,6-1 5-15,-3 2 0 16,-3-2-2-16,3 3 3 16,0-4 0-16,-4 4-5 15,4 0 5-15,-5-1 10 16,2 1-2-16,3-4-8 16,-3 2-7-16,2-2-24 15,1-3-56-15</inkml:trace>
  <inkml:trace contextRef="#ctx0" brushRef="#br0" timeOffset="643471.7761">7188 7810 326 0,'-87'0'14'16,"1"0"-8"-16,-5 0 0 15,-8 0 3-15,-5 0-3 16,1 0 2-16,9 0-4 0,3 0-2 16,0 0-2-1,0 0 2-15,-6 6-4 0,-7-2-1 16,-4-4 3-16,-8 0 3 15,-8 0 1-15,-9 0-2 16,-4 0-2-16,1 0-9 16,3-1-39-16,14-12-119 15</inkml:trace>
  <inkml:trace contextRef="#ctx0" brushRef="#br0" timeOffset="643854.1845">4377 7740 138 0,'-75'31'13'0,"-8"-2"4"16,-2-2 6 0,4-7 15-16,7-7 11 0,2-6 0 15,11-7-29-15,4 0 0 16,5 0-20-16,4-7-2 16,7-10 0-16,-1-3-8 15,1-7-1-15,0-4 2 16,-1-4 0-16,-3-5 1 15,-1-2 3-15,-6 2-8 16,-4 7 5-16,-5 0 8 16,-3 9 2-16,-1 5 4 15,-4 0-2-15,-9 9-2 16,4-1-1-16,-1 1 5 0,5 0 7 16,10-1-11-16,8-3 3 15,10 1-5-15,5 0-3 16,9-2 2-16,8 3-1 15,4 0-6-15,7 1-10 16,6-2-5-16,3-7-11 16,0-7-23-16,9-8 12 15,16-10-20-15</inkml:trace>
  <inkml:trace contextRef="#ctx0" brushRef="#br0" timeOffset="644500.4187">3998 6429 19 0,'-104'0'229'0,"20"0"-176"16,5 0-28-16,12 0-11 16,6-2-2-16,10 1-12 15,11-2 1-15,13 2-1 16,9-4-3-16,3 1-6 15,9 1 6-15,0 0 3 16,-1 3 0-16,4-4-5 16,0 4-13-16,0 0-17 15,3 0 10-15,0 0-6 0,0 0-37 16,0 4-45 0</inkml:trace>
  <inkml:trace contextRef="#ctx0" brushRef="#br0" timeOffset="645165.2965">5223 6361 121 0,'-6'5'77'0,"-3"0"-53"15,-6 3 1-15,-3 5-1 16,-4 1 13-16,-8 3-13 15,-7 7-3-15,-10 1-1 16,-11 9-1-16,-9 5-4 16,-12 4-1-16,-15 7 4 15,-13 2-4-15,-1 0-1 16,-5-1 6-16,4 1-3 16,5-5-12-16,8-4 3 15,14-6-3-15,9-5-4 16,10-2 2-16,2 3 0 15,0-3 1-15,3 3-3 0,4 4 1 16,6-5 5 0,8-5-6-16,10-7-2 0,14-8 0 15,8-6 2-15,2-3-1 16,6-3-4-16,0 0-8 16,0 0-16-16,0 0-20 15,0 0-36-15,0 0-34 16,0-11 1-16</inkml:trace>
  <inkml:trace contextRef="#ctx0" brushRef="#br0" timeOffset="645616.0704">3607 6739 123 0,'18'-5'10'16,"7"2"-9"-16,1 0 2 16,4 2-2-16,7-2 0 15,0 1 3-15,8-2 5 16,7-1 1-16,3 2 1 16,5 3 10-16,1 0-8 15,5 0 2-15,-5 4 5 16,5 6-1-16,-8 4-6 15,0 0 3-15,-4 0-11 16,1 2 2-16,3 1-3 0,-1-1 2 16,1 4-1-16,-3 0 2 15,-4 0-5-15,1 0-2 16,-5-1 1-16,-3-1 2 16,-2-2-1-16,-2 0-2 15,-4-6 3-15,-3-2 1 16,0-2-3-16,-5 1-1 15,-1 0 0-15,-3-2 0 16,0-2 0-16,-2 1 0 16,2-4 0-16,7 3-6 15,8-3-3-15,10 0-15 16,10-3-52-16</inkml:trace>
  <inkml:trace contextRef="#ctx0" brushRef="#br0" timeOffset="646156">7094 6782 132 0,'-12'0'8'15,"-7"0"11"-15,2 0 6 16,-8 4 5-16,1 3 13 15,-3 2-17-15,-4 2 0 16,-2 1-2-16,-3 2-10 16,-1 3-6-16,-6-1 5 15,-2 0-3-15,-4 0 4 16,-2 1-3-16,-6-1-3 16,2-1 4-16,-3 1-6 0,1 0 2 15,-7-1 5-15,0 0-4 16,-2 2 5-16,2 3-11 15,3 0-3-15,1 1-3 16,5-1-1-16,4-2 4 16,5-2 1-16,7-3-1 15,8-2 0-15,1-2 0 16,3 4-4-16,2-2-4 16,-2 1-10-16,6-1-6 15,0-2-35-15,5-5-95 16</inkml:trace>
  <inkml:trace contextRef="#ctx0" brushRef="#br0" timeOffset="646516.0184">6257 6879 105 0,'24'3'9'0,"7"4"2"15,2 6 2-15,0-2-2 16,4 3-7-16,-1 0 5 0,7 2 2 16,-1-2 1-16,10 3 1 15,9-2-9-15,2-1-3 16,1-3 1-16,-1-2 0 15,-5-3 0-15,3 1-1 16,-1 1 0-16,1 1 0 16,3 1-1-16,-4-3-3 15,1-1 3-15,-6-3-7 16,-1-3-3-16,-2 0-5 16,-1 0-16-16,-3-1-8 15</inkml:trace>
  <inkml:trace contextRef="#ctx0" brushRef="#br0" timeOffset="646935.2307">8756 6879 172 0,'-15'3'16'0,"-8"3"-12"16,0 3-1-16,-7 3-3 15,-4 0 0-15,-5 2 1 16,-3-1 1-16,-7 1 1 16,-3 1 5-16,-4 1 3 15,-5 4 6-15,-4 1 1 16,2-1-8-16,2 3 5 16,0-1-4-16,-2-2 4 15,6-3-15-15,2-3 0 16,9-4-11-16,4-3-15 15,6-2-35-15,8-2-48 16</inkml:trace>
  <inkml:trace contextRef="#ctx0" brushRef="#br0" timeOffset="647251.6274">8076 6947 51 0,'25'11'26'0,"-1"5"-8"0,-2-2-4 16,-2 0-3-16,2-2-1 15,0-2 5-15,1 4-3 16,4-4 1-16,-2 3-5 15,5 0-3-15,4-1-3 16,2 4-2-16,0-1-1 16,1-2-1-16,2 0-7 15,-5-2 8-15,2-5-8 16,-3 1-2-16,-6-4-34 16</inkml:trace>
  <inkml:trace contextRef="#ctx0" brushRef="#br0" timeOffset="647620.8723">9117 6988 57 0,'-19'7'43'0,"-1"2"-42"16,1 5 0-16,-5 1 4 15,3 0 0-15,0 1 1 16,-4-1 1-16,1-1 0 16,0 3-5-16,-3 0-2 15,5-1-1-15,1-3-8 16,3-4-16-16</inkml:trace>
  <inkml:trace contextRef="#ctx0" brushRef="#br0" timeOffset="647822.4589">8959 7068 26 0,'19'10'31'0,"1"1"-24"16,2-1-2-16,0-3-5 15,-2-4-5-15,2-3-8 16,2 0-2-16</inkml:trace>
  <inkml:trace contextRef="#ctx0" brushRef="#br0" timeOffset="651105.7732">11358 9584 155 0,'-11'6'54'16,"1"-5"-34"-16,4 1 4 16,3-1 6-16,0-1 0 15,3 0-6-15,0 3-8 16,0-3-2-16,0 0-3 16,0 0 2-16,0 0-2 15,0 0 3-15,0 0-3 16,0 0-4-16,0 0-1 15,0-10-2-15,0-17 2 16,0-19 17-16,0-12-16 16,6-2 0-16,3 4-1 0,-2 6-6 15,4 0 6-15,-2-2-3 16,0 2-1-16,-2 8-1 16,0 5 1-16,0 17-2 15,-4 9-4-15,-3 8 3 16,0 3-13-16,0 0 10 15,3 7 0-15,7 20 4 16,-1 11 5-16,3 7-1 16,3 1-1-16,-6-7-2 15,7-12-1-15,-6-7 0 16,3-8 0-16,-3-6 0 0,-4-5-1 16,0-1-1-16,-3 0-3 15,4 0 1-15,4-7 3 16,1-15 1-16,8-8 0 15,2-7 0-15,0 1-2 16,-1 0-1-16,-6 8 3 16,1 9 1-16,-2 7 0 15,-7 5-1-15,-4 7-10 16,0 0 7-16,3 0-1 16,0 16 4-16,4 1 0 15,7 6 3-15,-1 3-1 16,-3-2 1-16,7-1-3 15,-5-4-1-15,3-2 1 0,-3-4 0 16,2-3-2 0,-1-3-7-16,0-7-20 0,-3 0-56 15,4-1-59-15</inkml:trace>
  <inkml:trace contextRef="#ctx0" brushRef="#br0" timeOffset="651375.525">12183 8877 249 0,'0'27'6'0,"-5"15"3"16,-2 9 10-16,1 4 1 16,3 1-6-16,3-6-5 0,0-11-5 15,15-9-1-15,6-6 1 16,-1-6-2-16,2-6 4 15,1-7-2-15,3-1-4 16,2-4 6-16,5-4-6 16,3-13 0-16,0-8-3 15,1-8-1-15,-10-3-14 16,-3-4-38-16,-11-1-101 16</inkml:trace>
  <inkml:trace contextRef="#ctx0" brushRef="#br0" timeOffset="651578.1252">12198 8794 244 0,'-6'-3'83'16,"6"3"-83"-16,0 0-29 16,3-3 29-16,19 0 1 15,5-4 4-15,3 0-4 16,4 0-1-16,-4 0-2 15,-8 1-3-15,-2 4-22 16,-8 2-43-16,-5 0-36 16</inkml:trace>
  <inkml:trace contextRef="#ctx0" brushRef="#br0" timeOffset="651735.3801">12259 8942 120 0,'-12'14'84'0,"9"-4"-63"16,3 3-11-16,0-3-1 15,0-3-5-15,12-2-4 16,12-5-3-16,4 0-8 16,11-8-3-16,6-16-18 15,1-9-11-15,2-6-84 16</inkml:trace>
  <inkml:trace contextRef="#ctx0" brushRef="#br0" timeOffset="652043.6291">12789 8600 138 0,'3'0'27'16,"-3"0"13"-16,0 2 9 16,-9 19-20-16,-12 17-14 0,-8 7-10 15,7-2-5-15,3-5 7 16,6-11 3-16,10-8 1 16,3-2-9-16,0-3-1 15,9-1 0-15,14 0 1 16,-1 0 1-16,7-2 1 15,-2 1-3-15,1 2-1 16,-4-1 2-16,-2 4 0 16,-5-1 1-16,-4 1 0 15,-10 2 5-15,-3-2-2 0,0 6 2 16,-13 1 3 0,-7 1-8-16,-5 1-3 0,-5-2-6 15,0-7-7-15,5-3-31 16,-2-6-128-16</inkml:trace>
  <inkml:trace contextRef="#ctx0" brushRef="#br0" timeOffset="652614.5829">10760 8874 313 0,'0'0'13'0,"0"0"-13"0,0 0 0 15,0 6 5-15,3 8 4 16,10 5-5-16,2 1-2 16,3 0-2-16,-3-3-9 15,2-5-22-15,3-11-74 16</inkml:trace>
  <inkml:trace contextRef="#ctx0" brushRef="#br0" timeOffset="652785.6555">11049 8857 163 0,'9'23'32'0,"4"4"-28"0,7-1-4 15,2 0-20-15,2-12-22 16</inkml:trace>
  <inkml:trace contextRef="#ctx0" brushRef="#br0" timeOffset="653228.4319">13190 8495 11 0,'3'9'0'15,"-2"1"-11"-15</inkml:trace>
  <inkml:trace contextRef="#ctx0" brushRef="#br0" timeOffset="653431.9099">13499 8382 204 0,'0'22'37'0,"0"11"-33"16,0 11-4-16,-9-2-22 15,-6 2-56-15</inkml:trace>
  <inkml:trace contextRef="#ctx0" brushRef="#br0" timeOffset="657157.2912">4247 7779 1 0,'-6'0'62'16,"3"0"-39"-16,-1 0-5 15,-2 0 11-15,3 0 3 0,-3 0 14 16,-3 0-4 0,-1 0-6-16,-7 0-7 0,-2-5-20 15,-5-2 1-15,-2 1 0 16,-5-1-4-16,-9 1 8 15,-2-1-5-15,-4 0-7 16,-5 1 0-16,-1-1 7 16,4 3 2-16,-4 1-3 15,9 3 5-15,4 0 2 16,3 0-6-16,6 4-9 16,-4 12 1-16,4 4-1 15,-6 9 0-15,0 5-1 16,-2 6 1-16,-4 2 0 15,3 8-1-15,3 0 0 0,1 5-1 16,-1 2-1-16,3 8 2 16,3 8 1-16,2 3 1 15,5 7-1-15,4-3-1 16,3-11 1-16,2 0-1 16,11-10-1-16,3-5 2 15,0-6 0-15,0-4-7 16,15-1 6-16,6 0 0 15,6-1 1-15,4-4-2 16,5-6 2-16,6 1-3 16,4-1 3-16,-1-1 0 15,4 1 0-15,0-1 0 16,-1-2-2-16,1-2 2 16,-1-4 0-16,4-4 0 0,-3-5 0 15,5-4-2-15,-2-4 2 16,2-6 0-16,-3 0-4 15,4-3 0-15,0-13 3 16,0-5-5-16,0-8 2 16,-5-5 4-16,-1-8 3 15,-6-11-2-15,-7-3-1 16,-6-3 0-16,-5-4 0 16,-10-3 8-16,-6-1-7 15,-9-5-2-15,0 2 3 16,0 1-2-16,-3 9 6 0,-10-1-1 15,2-3-4 1,-4 5 1-16,-1 0 0 0,-2 5-2 16,0 5 0-16,-1 5-1 15,2 6-5-15,1 7 5 16,4 5-5-16,0 14 1 16,6 1-7-16,3 4-17 15,3 1-77-15,0-4-155 16</inkml:trace>
  <inkml:trace contextRef="#ctx0" brushRef="#br0" timeOffset="657932.2262">6124 7816 29 0,'-13'-16'141'0,"-4"2"-140"16,-8 2 0-16,-8-2 2 15,-4-2 0-15,-8 3 1 16,-3-1 4-16,-4 0 23 15,0 1 2-15,4 4-13 0,-4 0 24 16,4 6-28-16,-1 3-5 16,-3 0-7-16,-5 3 2 15,-10 15 2-15,0 10-3 16,-2 8-1-16,5 10 2 16,1 10-3-16,5 3-3 15,3 4 2-15,3 1-2 16,7 2 0-16,9-4 0 15,8 10 1-15,4 7-2 16,10 6 2-16,7 2-4 16,7 1 3-16,0-4 0 15,12 0 0-15,9-9 0 16,16-8-2-16,5-9 2 0,13-7 0 16,9-9 1-16,11-2-1 15,13-4 1-15,12-9 2 16,15-8 4-16,1-12-7 15,-1-7 2-15,-6-3-2 16,-2-21 0-16,-11-9 3 16,-14-6 0-16,-9-14 1 15,-6-3 4-15,-9-13 3 16,-4-1 3-16,-9-8-3 16,-9 0 2-16,-8 0-3 15,-7-6-3-15,-15-8 1 16,-6-7-3-16,-3 1-3 0,-24 2-2 15,-9 13 1 1,-3 9 3-16,-13 12-3 0,0 10-1 16,1 11 3-16,-7 9-2 15,3 6-1-15,-2 9-3 16,-1 4-1-16,10 6 4 16,2 7-3-16,13 0-2 15,11 0-8-15,11 3-15 16,11 11-37-16,0 9-38 15,24 2 0-15</inkml:trace>
  <inkml:trace contextRef="#ctx0" brushRef="#br0" timeOffset="658657.7698">7400 7730 357 0,'-30'-19'0'0,"6"7"-9"15,3-2 8-15,-1 3 1 0,-5 2 0 16,-1 5 1-1,-2 4 10-15,-3 0 1 0,-3 4-5 16,-4 14-1-16,1 9-1 16,-4 11-3-16,1 9 3 15,3 8-4-15,-1 11 1 16,7 7 0-16,5 2-2 16,4 1 2-16,9 8-2 15,9-2 0-15,6 1 1 16,0-1 0-16,12 0-1 15,12-5 0-15,10 1 0 16,5-5-1-16,7-8-1 16,9-8 2-16,-2-10-3 15,5-8 0-15,-3-13 3 16,0-6 0-16,0-13-2 0,1-7 2 16,2 0 2-1,6-13-1-15,3-13 1 0,-6-4 2 16,-4-10 0-16,-5-6 5 15,-6-6 0-15,-10-9 4 16,0-2 7-16,-11-6-1 16,-8-9-4-16,-7-8 0 15,-10-11-7-15,0-8-5 16,-16-1-3-16,-14 0 0 16,0 12-3-16,-1 10 2 15,4 18 1-15,2 20 2 16,-1 10 3-16,1 9-5 0,-8 5 3 15,0 4-2-15,-7 2-1 16,-2 5 1-16,-4 2-1 16,1 5 0-16,-4 4-2 15,7 0-5-15,2 0-2 16,4 0-4-16,6 7-1 16,6 0-14-16,8 6-16 15,7 3-35-15,6-1-98 16</inkml:trace>
  <inkml:trace contextRef="#ctx0" brushRef="#br0" timeOffset="766861.8183">3852 16586 278 0,'0'-13'94'16,"0"3"-91"-16,0 3 5 0,0 7 11 15,0 0-10-15,0 0-3 16,0 0-3-16,0 0 2 16,0 0-1-16,0-2-3 15,0-3 1-15,12-4-2 16,12-7 6-16,12-7-1 15,5-5 1-15,10-7 1 16,12-2-5-16,5-2 3 16,4-4-3-16,0 4 1 15,-1 2-2-15,1 0-1 16,-5 8 0-16,0-1 0 16,-7 1-1-16,-8 5 1 15,-10 1 0-15,-8 6 0 0,-10 4 1 16,-8 3 0-16,-5 4-2 15,-2-2 0-15,1 3 1 16,2-5-2-16,0 3-2 16,-3 0-2-16,-3-3-16 15,0 0-48-15,-6 1-149 16</inkml:trace>
  <inkml:trace contextRef="#ctx0" brushRef="#br0" timeOffset="767110.2836">4550 15919 323 0,'0'21'37'16,"6"11"-34"-16,15 8 1 15,0 6 2-15,4 1 1 16,-1 5 5-16,6 0 0 15,-2 5-4-15,2-4 1 16,-5 0-9-16,-2-10-1 16,-2-5-9-16,-6-4-6 15,-5-10-18-15,-4-5-93 16</inkml:trace>
  <inkml:trace contextRef="#ctx0" brushRef="#br0" timeOffset="767507.0096">4647 16061 274 0,'0'0'74'0,"0"0"-68"16,0 0 9-16,0 0 2 16,0 0-14-16,0 0 1 15,15-7-1-15,12-3 2 16,9 0 1-16,4-2-3 15,3-1 4-15,2 1-7 0,0 3 4 16,-3-1-3 0,-1 4 0-16,-2-1 2 0,-3 7-3 15,-9 0 0-15,-8 0-1 16,-10 0-4-16,-9 13 5 16,0 16 11-16,-6 15-1 15,-21 13-2-15,-7 2-7 16,-2 3 8-16,3 2-4 15,2-8-2-15,1-4 7 16,3-11-4-16,5-6-3 16,7-12 0-16,6-9-3 15,6-8 0-15,3-5-9 16,0-1-16-16,0 0-39 16,0-9-105-16</inkml:trace>
  <inkml:trace contextRef="#ctx0" brushRef="#br0" timeOffset="783277.6436">8341 16187 333 0,'-19'0'37'0,"-1"0"-7"16,1 0 1-16,10 0 6 15,9 0-12-15,0 0-7 16,0 0-5-16,0 0-3 16,0 0-4-16,0 0-4 15,0 0-2-15,0 0-3 0,0 0 2 16,12-3-3-16,9-4 4 16,16-9 0-16,8 2 3 15,15 0-2-15,8 4 1 16,1 2-1-16,1 6-1 15,2 2 1-15,-8 0-3 16,-9 17 2-16,-6 3 0 16,-19 10-5-16,-8 13-1 15,-14 17 6-15,-8 9 0 16,-7 3 1-16,-16-6-1 0,-4-7 3 16,-1-10 0-1,1-7-2-15,2-13 5 0,5-6-5 16,7-10 1-16,7-9-2 15,3-1-2-15,3-3-3 16,12 0-11-16,18 3 14 16,16 1 2-16,6 0 0 15,9 2 0-15,5 1 2 16,1 1-1-16,0 3-1 16,-10 2 0-16,-12 2 0 15,-17 10 0-15,-13 7 0 16,-15 15 5-16,0 9 1 15,-18 13-3-15,-21 3-2 16,-10-1 5-16,-9-9-3 16,-9-13-2-16,4-10 2 15,-1-4-3-15,9-13-3 16,7-5 0-16,5-10-3 0,10-4-4 16,6-3-17-16,9 0-35 15,5-20-111-15</inkml:trace>
  <inkml:trace contextRef="#ctx0" brushRef="#br0" timeOffset="785926.4015">9769 1824 290 0,'-21'0'22'16,"-6"0"-17"-16,5 3 0 16,7 0 7-16,3-3 22 15,0 0 0-15,-1 0-7 16,-1 0-6-16,-2 0 3 16,-6-7-6-16,-4-4-9 15,-4-5 5-15,-9-4-9 16,-2-3 3-16,-10-4-5 15,-6-4 6-15,-7-4-5 16,-9-1-2-16,0-5 3 16,-6-3-4-16,-9 2-1 15,-9 1 0-15,-6 4-1 0,-12 9 1 16,-1 3-1-16,2 4 2 16,-5 2-1-16,-11 2 2 15,2 3-2-15,-5 3 0 16,3 0 0-16,2 4 0 15,4 1-1-15,-3 6 0 16,-4 0 1-16,-5 0 0 16,-10 0 2-16,-3 7 3 15,1 3-5-15,3 1 0 16,5-1 0-16,9-2-1 0,-5 1-1 16,2-1 2-1,4 4 2-15,0 0-1 0,3 4-1 16,5-2 1-16,10 0 1 15,9 1-2-15,9 3-3 16,3 0 2-16,3 4 1 16,0 2 0-16,3 0-1 15,1 2 1-15,1-2-1 16,7 3 2-16,9 1 0 16,4-1-1-16,12-1 1 15,8-1-3-15,9-3 2 16,10-4-1-16,7 3-2 15,1 6-3-15,7 9-1 16,0 7 2-16,5 4 4 16,4 2-4-16,0 0 0 0,19 3 0 15,8-2 5-15,6 3-4 16,7-4 1-16,9 2 1 16,5-3 0-16,13-1-1 15,5-1 2-15,5-3 0 16,7 1-5-16,1-2 6 15,3 0 1-15,6-4-1 16,6-5-5-16,9-3-6 16,10-7 11-16,8-9 3 15,9-4 0-15,4-8-3 16,2-2 0-16,-2 0 0 16,-1 0 0-16,-2-1 2 0,2-8 1 15,7-5-2-15,3-4 3 16,5-3-2-16,1-7-2 15,-9 1 0-15,-4 0-1 16,-5-1 3-16,-10 0-3 16,0-3 2-16,-2-2-1 15,-1-3 1-15,0-8-1 16,0-1 0-16,-11-5-2 16,-4-2 1-16,-9 1-1 15,-11-1 2-15,-11-1-1 16,-9 2-1-16,-11 0 0 15,-6 0 2-15,-7 2 0 16,-5 1 4-16,-7 4-3 16,-8 4-2-16,-5 4 1 15,-4-5-2-15,-7-1 2 0,-3-7 2 16,-3 3-1-16,-3-1 0 16,0 2-1-16,-3 3-8 15,-12-2-5-15,-6 2-20 16,2-2-33-16,-5-1-133 15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07-01T05:26:37.94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25737 494 256 0,'6'0'45'15,"-3"0"-43"-15,-3 0 3 16,0 0 11-16,0 0-9 16,0 0 1-16,0 2 0 0,2 8-1 15,-1 8 0-15,1 12 11 16,-2 8 8-16,0 8-2 16,0 8-14-16,0 12 0 15,-3 3-1-15,-4 1-1 16,4 1-4-16,0-5 0 15,3-4-3-15,0-4 0 16,0-9 0-16,0-8-1 16,0-9 0-16,0-10-1 15,0-5-2-15,2-6-6 16,-1-2-2-16,1-5-25 16,-1-4-39-16,1 0-77 15</inkml:trace>
  <inkml:trace contextRef="#ctx0" brushRef="#br0" timeOffset="556.2116">25748 406 292 0,'1'0'0'0,"5"0"0"16,6 0 3-16,6 0 10 16,10 9-1-16,10 4 5 15,6 4-12-15,6 2 1 0,5 0-2 16,-3-3-2-16,-7 0 4 16,-7 1-6-16,-12 1 4 15,-8 6-4-15,-14 8-1 16,-4 11 1-16,-27 9 8 15,-18 6-8-15,-11-3-1 16,-4-7 1-16,4-9 0 16,9-6 0-16,10-8 0 15,11-6-1-15,12-8-1 16,11-4-1-16,3-3-9 16,10 1-6-16,24-2 18 15,10-2 0-15,11 2 0 16,3 0 1-16,-2 3 1 0,-7 3-2 15,-11 1 0-15,-6-1 2 16,-11 3 0-16,-9-2-1 16,-7 1 3-16,-5 3-2 15,0 3 2-15,-17 4 3 16,-12 5 2-16,-7-1-7 16,-4-1-2-16,-3-4 2 15,2-3 1-15,4-3-3 16,3-5-3-16,4-5-1 15,8-3-16-15,4-1-27 16,9 0-103-16</inkml:trace>
  <inkml:trace contextRef="#ctx0" brushRef="#br0" timeOffset="1164.5095">26411 846 191 0,'0'0'1'16,"0"0"6"-16,5 3 2 15,-1 10-1-15,5 5 27 16,5 5-3-16,-1 1-6 15,3 0-7-15,0 0-6 16,1-1-1-16,1-1-1 16,2 2 0-16,-2-3 0 15,3 0-6-15,-2 1 0 16,-1-4-5-16,1-3 0 16,0-1 0-16,-2-4 0 15,-1-4-3-15,-2-3-9 16,-3-3-8-16,-1 0-42 15,-3-3-148-15</inkml:trace>
  <inkml:trace contextRef="#ctx0" brushRef="#br0" timeOffset="1485.9713">26883 753 254 0,'0'0'7'0,"0"0"3"0,-2 13 13 15,-9 12 7 1,-6 8 9-16,-2 8-21 0,-1 5 1 16,-1 5-7-16,-1 4-2 15,-1 0-1-15,0 3-1 16,-1 0 0-16,3-3-6 15,1-6 1-15,3-4-3 16,5-6 0-16,0-4 0 16,3-5-4-16,3-7-1 15,1-4-17-15,4-10-24 16,1-3-57-16,0-6-124 16</inkml:trace>
  <inkml:trace contextRef="#ctx0" brushRef="#br0" timeOffset="3188.4764">25679 580 204 0,'-2'1'14'15,"2"2"-5"-15,-1 7 15 16,1 11 1-16,-2 17 8 16,2 14-8-16,0 12-7 0,6 5-3 15,20 0-9-15,6-1 1 16,15-3-2-16,13-9 2 16,15-9 0-16,12-12-4 15,6-15 3-15,2-12-2 16,-7-8 5-16,-3-8-1 15,-1-22-3-15,-11-7 4 16,-10-3 0-16,-14-6-1 16,-20 1 0-16,-18-3 3 15,-11-4-2-15,-30 0-9 16,-34 4-1-16,-24 13 1 16,-23 18 0-16,-15 17 5 15,-7 21-1-15,8 23 5 16,20 10-9-16,25 5 3 15,33-7-3-15,27-3-3 0,20-10-6 16,25-7 5-16,34-11-2 16,28-13 4-16,18-8 2 15,12-11 1-15,6-20 0 16,-10-9 0-16,-12 0 1 16,-23 4 0-16,-27 9-1 15,-26 13 2-15,-20 7 0 16,-5 6-3-16,-29 1-14 15,-18 8-13-15,-16 20-13 16,-4 9-32-16,0 5-74 16</inkml:trace>
  <inkml:trace contextRef="#ctx0" brushRef="#br0" timeOffset="3474.3284">25891 1827 295 0,'-9'28'17'15,"6"15"-11"-15,0 7 15 16,3 5-5-16,0 1-3 0,0-3-6 15,0-3-3-15,8-4-4 16,0-5-1-16,-2-7 0 16,-1-6-9-16,-4-11-12 15,-1-7-66-15,0-10-109 16</inkml:trace>
  <inkml:trace contextRef="#ctx0" brushRef="#br0" timeOffset="3886.2729">25922 1692 277 0,'14'-12'5'0,"9"2"-4"15,12 2 15 1,2 2 12-16,5 6 9 0,-4 0-12 16,-3 0-3-16,-8 10-4 15,-11 3-6-15,-9 7-7 16,-7 7-1-16,-16 8 13 15,-23 10 0-15,-8 0-11 16,0-5-3-16,10-8 1 16,13-8-4-16,9-4 0 15,12-3-2-15,3 0-5 16,11-1 2-16,20 2 0 16,9-3 2-16,8 1 2 15,0-1 0-15,-9 0 1 0,-11 4 2 16,-10-1-2-1,-11 2 2-15,-7 3 5 0,0 0-4 16,-20 7 5-16,-9 0-1 16,-8-1-1-16,-2 0-2 15,-3-2-4-15,1-5 0 16,5-4-3-16,7-8-8 16,13-5-19-16,9-5-52 15,7-5-62-15</inkml:trace>
  <inkml:trace contextRef="#ctx0" brushRef="#br0" timeOffset="4344.9138">26562 2056 3 0,'3'-2'288'15,"-3"0"-287"-15,0-7 40 16,1-4-25-16,-1-4-8 15,0-1 5-15,0 1-6 16,-13 5 4-16,-3 4 3 16,-7 8 4-16,-5 0-6 15,-5 16-8-15,-3 12-3 16,3 7 0-16,5 1 1 16,9-1 2-16,8-5-2 15,8-4-1-15,3-6-1 16,0-6 1-16,11-4-1 0,11-6-1 15,5-4 1-15,7-1-1 16,7-18 0-16,1-7 1 16,-2-2-1-16,-9 1 1 15,-7 7-3-15,-12 7 3 16,-6 8 0-16,-5 5 2 16,-1 0 2-16,0 0-1 15,0 12 0-15,0 6 0 16,0 5 1-16,0-3-4 15,0-3 0-15,12-4-1 16,6-4-1-16,3-5-1 16,4-4-4-16,1 0-20 0,1-12-52 15,0-9-125 1</inkml:trace>
  <inkml:trace contextRef="#ctx0" brushRef="#br0" timeOffset="4530.1934">26907 1970 267 0,'0'14'1'0,"0"9"16"16,0 7 0-16,4 3-2 15,7-2 9-15,3-1 4 16,5-4-12-16,0-2-12 16,5-4-4-16,-2-6-2 15,7-8-10-15,-1-6-11 16,5 0-47-16,1-26-145 15</inkml:trace>
  <inkml:trace contextRef="#ctx0" brushRef="#br0" timeOffset="4740.4176">27342 1921 275 0,'-19'27'26'0,"-8"16"-22"15,-7 8 19-15,-3 6 8 16,1 1 10-16,3 0-6 15,3 0-12-15,3 0-2 16,2-2-10-16,1-1-8 16,4-5-3-16,3-5 0 15,5-11-6-15,7-10-7 0,5-13-26 16,0-11-65-16,20-12-120 16</inkml:trace>
  <inkml:trace contextRef="#ctx0" brushRef="#br0" timeOffset="5154.8452">27430 2160 199 0,'11'13'5'16,"8"-1"35"-16,5 0 7 15,8-5 2-15,6-4-5 16,7-3-8-16,7 0-15 0,2-13-10 15,-3-7-4-15,-5-5 0 16,-9-8-4-16,-7-3 1 16,-9-4-2-16,-9 2 1 15,-9 6-3-15,-3 8 0 16,-3 8 0-16,-19 9 3 16,-10 7 0-16,-8 5 0 15,-9 23-2-15,1 7 1 16,0 7 1-16,6 5 1 15,6 1 0-15,10-2-1 16,8-2 0-16,10-6-1 16,8-6-1-16,0-3-1 0,6-7 1 15,12-2-1-15,3-7 0 16,8-6-7-16,6-7 4 16,9-3-10-16,6-22-15 15,4-9-23-15,3-6-34 16,1-6-70-16</inkml:trace>
  <inkml:trace contextRef="#ctx0" brushRef="#br0" timeOffset="5484.5196">28464 1901 255 0,'0'0'48'16,"-1"0"21"-16,-20 19-29 15,-19 14-26-15,-15 9-4 0,-1 0 6 16,6-2-2-1,11-6 0-15,13-9-10 0,12-5-4 16,11-3 0-16,3-6-1 16,8-3-3-16,21 2 3 15,5-1 1-15,6 1-2 16,-1 0 2-16,-3 3 0 16,-6 0 0-16,-8 3 1 15,-7-2 0 1,-8 0 2-16,-5 1 1 0,-2 3 1 15,-3 5 8-15,-19 2 9 16,-10 0-8-16,-5-2-8 16,-8-5-6-16,4-5-3 15,2-6-8-15,3-6-18 0,6-1-39 16,9 0-158-16</inkml:trace>
  <inkml:trace contextRef="#ctx0" brushRef="#br0" timeOffset="6097.5985">29761 1577 234 0,'7'0'3'16,"-7"0"24"-16,5 7 11 15,1 20-13-15,3 17 18 16,-2 21 4-16,0 17-16 16,-4 10-11-16,-1 3-4 15,0-4-3-15,-1-8-5 16,-1-7 1-16,0-8-6 15,0-11-2-15,0-7 1 0,0-11-2 16,0-9-6-16,-1-11-3 16,1-8-4-16,-2-10-16 15,0-1-40-15,2-21-65 16</inkml:trace>
  <inkml:trace contextRef="#ctx0" brushRef="#br0" timeOffset="6548.4823">29920 1409 211 0,'18'0'1'0,"11"0"21"16,5 7 24-16,7 15-13 15,2 9-8-15,-2 8-6 16,-3 6 5-16,-4 5-1 15,-12 0-9-15,-7 0-3 16,-12-1 1-16,-3 1-7 16,-13-1 3-16,-18-1-3 15,-8-4-2-15,-3-5-1 16,-3-5-2-16,2-6 2 16,1-2 0-16,4-5-2 15,5-3 2-15,7-4-2 16,7-2 0-16,6-4 0 0,5 0 0 15,6-2-1-15,2 1-1 16,0 5-1-16,2 3 2 16,19 5 2-16,7 6-1 15,11 0 1-15,7 2 1 16,8 2 4-16,4-3-5 16,2-3 2-16,-1-4 1 15,-2-5-4-15,-6-3-1 16,-9-5-1-16,-10-7-10 15,-8 0-22-15,-7-6-122 16</inkml:trace>
  <inkml:trace contextRef="#ctx0" brushRef="#br0" timeOffset="7057.7302">30598 2042 283 0,'-15'27'15'0,"-3"7"15"16,0 8 14-16,3-3-14 15,5 1-6-15,5-2-5 16,5-6-6-16,0 0-3 16,5-6-3-16,9-5-1 15,5-2-1-15,3-5 1 0,6-6 1 16,3-3-1-1,5-5 4-15,6 0 3 0,0-13-2 16,1-9-5 0,-2-2-2-16,-3-2-3 0,-2-4 1 15,-2-3-2-15,-4-1 1 16,-5 2-2-16,-6 5 1 16,-8 6-3-16,-3 7 3 15,-5 4 1-15,-2 5-1 16,-1 0 0-16,0 4 1 15,0 0-1-15,0-1 0 16,0 2 0-16,0-1-1 16,0-1 0-16,0 2 0 15,0 0-3-15,0-1 2 0,0 1-1 16,0 0 2-16,0 0 0 16,0 0-2-16,0 0-1 15,0 0-4-15,0 0-5 16,0 0-4-16,0 0-7 15,0 0-25-15,0 0-47 16,0-2-81-16</inkml:trace>
  <inkml:trace contextRef="#ctx0" brushRef="#br0" timeOffset="7688.5234">31363 1527 137 0,'0'0'19'16,"0"0"30"-16,0 0 3 15,0 0-5-15,0 19-7 16,-10 15-13-16,-8 12 7 16,0 7-9-16,-1 1-5 15,3 2-8-15,2-1 5 16,0 4-9-16,-2 2 5 15,-1 2 0-15,0 4-4 0,0-2-2 16,4-6 0-16,5-7-5 16,5-6-1-16,3-10-1 15,0-5 1-15,0-4 0 16,9-6 1-16,4-1-2 16,4-3 0-16,4-3 0 15,3-3-1-15,3-2 1 16,5-8-4-16,1-1-4 15,0 0-9-15,-3-14-30 16,-4-6-55-16,-6-3-183 16</inkml:trace>
  <inkml:trace contextRef="#ctx0" brushRef="#br0" timeOffset="8130.6547">31481 2181 283 0,'0'0'2'0,"0"0"-2"16,2 1 21-16,12 9 11 15,5-1 11-15,1-1-17 16,4-2-6-16,4-3-7 16,1-3 3-16,2 0-7 15,0-1 0-15,-1-14-2 16,-9-2-2-16,-3-2-1 0,-6-5-2 15,-6-3 1-15,-2 1-3 16,-4 6 0-16,0 1 1 16,-1 6-1-16,-12 3-3 15,-6 5 3-15,-7 5 3 16,-6 0-3-16,-1 5 1 16,1 18-1-16,-1 4 0 15,6 4 1-15,3 2 0 16,8 0 1-16,5 1 0 15,5-1 0-15,6-3 0 16,0 2-2-16,0-3 0 16,11-1 1-16,5-2 0 0,2-5-1 15,6-4 0 1,6-4-4-16,9-6-6 0,10-6-16 16,12-1-66-16,9 0-241 15</inkml:trace>
  <inkml:trace contextRef="#ctx0" brushRef="#br0" timeOffset="8813.05">26188 2623 328 0,'-5'0'0'16,"5"0"4"-16,6 0-1 15,34-4 6-15,26-6 7 16,34-1 0-16,28 4 4 0,34 5 1 15,25 2-6-15,21 0 0 16,23 7-10-16,12 3 0 16,18 3 1-16,14-4 4 15,8 3-2-15,7-5-3 16,-7-3-3-16,-2-2 0 16,-5-2-2-16,-6 0-2 15,-8 0-1-15,-7-5-6 16,-9 5-29-16,-13 0 36 15,-15 2-4-15,-20 15-46 16,-24 0-21-16,-31-2-70 16</inkml:trace>
  <inkml:trace contextRef="#ctx0" brushRef="#br0" timeOffset="12222.6353">4174 3148 311 0,'-24'-7'27'16,"-1"0"0"-16,9 0-23 15,16 5 5-15,0 2 12 16,0 0 1-16,0 0-7 16,0 0-4-16,0 0-1 15,0 0-3-15,0 0 3 16,0 0-7-16,0 0-1 16,0 0-1-16,0 0 0 15,0 0-1-15,0 0-1 0,5 0 0 16,12 0 1-16,14 0 2 15,12 0 2-15,4 0-4 16,5 0 2-16,6 0 0 16,6 0-2-16,8 0 2 15,7-4-2-15,0-3 1 16,6 0 2-16,0 0-1 16,-4 1 0-16,1-1 0 15,-2 0-1-15,4 0-1 16,4-2 2-16,9 1 2 15,4 0 0-15,1-1-4 16,-5 4 0-16,0 1 1 0,-3 1 0 16,7 0-1-16,-1 2 0 15,3-1 1-15,3 1-1 16,3-2 0-16,9 1 1 16,7 1 0-16,8 0 0 15,10 1 1-15,6-3-2 16,-1 1 1-16,4-1-1 15,-1 1 1-15,0-1-1 16,4 0 2-16,4-1 3 16,4-2-3-16,-2 0 1 15,-4-1-3-15,-8 0 0 16,-3 0 1-16,-7-1 0 16,1 2 0-16,-1-1 2 0,1 3-2 15,-1 1 0 1,4 2-1-16,-7 1 0 0,-2 0 0 15,-4 0 0-15,-3 4-1 16,3 2 1-16,7 1 1 16,5-3 2-16,4-1-3 15,0-2 0-15,-3 0 1 16,-4 2-1-16,-3-1 0 16,-2 0-1-16,-4 1 1 15,3-1 3-15,7-2-1 16,6 0-1-16,-1 0-1 15,1 0 0-15,-6 0 0 0,-4-2 0 16,-9 1 0 0,-3 1 2-16,-1 0-2 0,3 0 1 15,-5 0 0-15,-1 0 0 16,0 1-1-16,-7 2 0 16,-2 0-1-16,-1-1 0 15,-4 1 0-15,0 0 1 16,-6 0 2-16,-3 0-2 15,3 0 1-15,-2 1 0 16,0 0 0-16,-4-1 2 16,-3 1-3-16,-6-2-2 15,-8-1 2-15,-6 1 2 16,-9-1-2-16,-10-1 0 16,-13 0-2-16,-10 0 2 15,-9 0 0-15,-8 2 0 0,-9-2 0 16,-2 0-1-16,-1 0 1 15,0 0-1-15,0 0 1 16,0 0-3-16,-4 0-3 16,-21-3-12-16,-20-12-67 15,-24 0-73-15,-22-2-129 16</inkml:trace>
  <inkml:trace contextRef="#ctx0" brushRef="#br0" timeOffset="13317.7704">4261 1394 14 0,'-30'-18'67'16,"9"4"-42"-16,0 1 6 16,6 3 1-16,5 1 2 15,2 4 14-15,5 2-10 16,0 3-10-16,3 0-12 15,0 0-7-15,0 0-2 0,0 0-2 16,-3 0-5-16,3 0-4 16,0 3-1-16,0 14 5 15,0 11 19-15,11 16 0 16,-2 19-3-16,4 16 5 16,-4 16-4-16,3 16-9 15,0 8-1-15,0 7 0 16,9 5-2-16,-3-2-4 15,1-9 3-15,5-7-4 16,-6-7 0-16,4-9 0 16,-4-5 0-16,2-7 4 15,-4-9-1-15,-1-9-2 16,0-9 1-16,-6-8-2 16,4-13 0-16,-7-10-2 0,0-9 1 15,-3-10-6 1,0-4-3-16,-3-4-4 0,0 0-5 15,0 0-7-15,-9-8-27 16,-15-23-119-16,-10-16 11 16</inkml:trace>
  <inkml:trace contextRef="#ctx0" brushRef="#br0" timeOffset="15080.2511">4241 1246 165 0,'6'0'21'0,"2"0"-18"16,8 0-3-16,-1 0 5 15,12 4 4-15,6 0 8 16,7-1 4-16,8 0-4 16,7-2-4-16,3 1 4 15,9-2-2-15,2 3-2 16,-2-2-5-16,6 3 1 16,-3 2-5-16,2-2-1 15,7 2 4-15,3-1 0 0,3 1 2 16,6 2-1-16,3 2-2 15,5-3 4-15,-1-1-1 16,-1-3-4-16,-3-2 3 16,0-1-5-16,0 0 3 15,-3 0-6-15,-3 0 0 16,-4 0 0-16,5-3 2 16,1-7 4-16,7-4-1 15,13-3 1-15,6 1 3 16,5 0-6-16,0 3-3 15,-3 5 0-15,-6 2 0 16,-2 5-1-16,-4-4 1 0,0 2 0 16,-6-1 0-16,3-1 4 15,7-4-4-15,1 0 1 16,2-1 2-16,5-2-3 16,-2 3 0-16,-8 1 1 15,2 3-1-15,-7 0 2 16,-4 1-1-16,1 1 2 15,-5-1-3-15,2 1 1 16,3 2 0-16,6-3 1 16,3-2-1-16,4 1 0 15,-6-2-1-15,7 0-1 16,-5 0 1-16,3-3 5 16,1 0-5-16,-5 1-3 0,2 0 3 15,-1 5 5 1,6 1-2-16,4 3-3 0,-1 0 2 15,-2 0-2-15,1 3-2 16,-3 7 1-16,3 2 1 16,-4-2 0-16,-2-2 0 15,-1-1 0-15,-7-4 3 16,9-2-2-16,-6-1 1 16,1 0 1-16,7 0-3 15,-7-5 2-15,4-7 0 16,2 0-1-16,-7-1 1 15,3 1-2-15,-9 1 0 0,-3 1 0 16,5 1 2-16,1-1-2 16,4-1 1-16,0-1-1 15,0 1 2-15,1-2-2 16,-5 0 0-16,2 1 0 16,-5 1 0-16,-2 4 1 15,-7 1-1-15,-5 4 1 16,-5 2-1-16,4 0-1 15,-3 0 1-15,3 0 3 16,-6 0-2-16,-3-1-1 16,-4-3 0-16,-8-1 0 15,-3 3-1-15,2 0 1 16,-8 1 0-16,3-1 1 16,-3 1-1-16,-3-1 0 15,1 1 0-15,-1 0 0 0,-4 1 0 16,-5 0 0-16,-1 0 0 15,-5 0 1-15,-4 0-1 16,-6 0 0-16,-4 0-1 16,3 0 1-16,-7 1 0 15,7 2 2-15,-6-2-2 16,3 4 2-16,-8-4-4 16,-9 2 2-16,-2-2-2 15,-4 1 2-15,0-1 0 16,0-1 0-16,0 2 0 15,0-2 2-15,0 1 0 16,0 0-1-16,0-1 0 0,0 2-1 16,0 5 2-16,0 10-1 15,-3 15 0-15,-4 9 8 16,-2 4-9-16,-5-1 2 16,4 1-1-16,1 7 0 15,-7 3-1-15,2 4 0 16,1 1 2-16,1 2-1 15,3 6-1-15,0-1 0 16,1 0 2-16,2-4-3 16,2-1 2-16,1 5-1 15,3 2 2-15,0 2-1 16,0 2-2-16,0-9-1 16,3 2 2-16,6-4 2 0,-5 0-2 15,2 1 0-15,5 4 1 16,-5-2 0-16,3-2-2 15,-2-4 1-15,2-1 0 16,-1-6 1-16,-2-2 0 16,-3-4-1-16,0-3 0 15,-3-4 1-15,0-1-1 16,0-4 0-16,3-4 0 16,-3-5 1-16,0-5 0 15,0-6-1-15,0-7 0 16,0-2 0-16,0-3 0 15,0-1 0-15,0-1 0 0,0 2 1 16,0-2-1 0,0 0-1-16,0 0 0 0,0 0 1 15,0 0 0-15,0 0-1 16,0 0-1-16,0 0 1 16,0 0-2-16,0 0-2 15,-12 0-11-15,-5 0-1 16,-5-7-23-16,-7-2-6 15,-5-2-4-15,-7 0-1 16,-8 0 7-16,-9-2-6 16,-7 3-22-16,-8 3 9 15</inkml:trace>
  <inkml:trace contextRef="#ctx0" brushRef="#br0" timeOffset="26057.6863">10609 5095 299 0,'0'0'45'16,"0"-3"-32"-16,-6 2 26 15,6 1 13-15,-3 0-13 16,3 0-10-16,0 0-5 0,0 0-5 16,0 0-7-1,0-2-8-15,0-3-4 0,33-8-3 16,16-5 3-16,26-3 0 15,3 2-1-15,2 11-3 16,-19 8-2-16,-15 10 0 16,-19 24 4-16,-24 15 1 15,-6 21 1-15,-37 15-1 16,-11 3-1-16,-1-13 1 16,13-17-5-16,20-22 4 15,19-12-8-15,0-8-8 16,19-5 3-16,11-2 7 15,5-5 7-15,7-1 1 16,0-3 1-16,-6 1 1 16,-3 2 2-16,-11 1-1 0,-5 2 0 15,-7 2 0-15,-4 4 0 16,-6 7 3-16,0 5 3 16,-10 8-1-16,-20 8-1 15,-6 1-7-15,-3-6-1 16,5-9-7-16,1-12-10 15,4-10-15-15,3-4-53 16,-1-18-89-16</inkml:trace>
  <inkml:trace contextRef="#ctx0" brushRef="#br0" timeOffset="26260.7826">10655 5511 114 0,'0'3'128'15,"0"31"-128"-15,1 18 20 16,19 18 9-16,-2 10-1 15,9 9-5-15,-1 6 2 16,6-2 1-16,-2-2 10 16,1-7-19-16,2-5-14 15,-6-13-3-15,1-6-4 16,-4-15-11-16,-6-20-11 16,3-24-15-16,-3-16-54 15,6-39-159-15</inkml:trace>
  <inkml:trace contextRef="#ctx0" brushRef="#br0" timeOffset="26725.0305">11289 5577 184 0,'13'27'24'0,"7"13"3"16,2 9 21-16,4 4-6 15,-7-3-6-15,5 0-14 16,-9-5-5-16,-3-1-6 15,0-9-5-15,-6-11-6 16,-3-11-7-16,-3-13-2 16,0 0-13-16,0-26-11 15,0-16-37-15,0-13-2 16,-3-10 52-16,-13-8 19 0,-1-2-22 16,1 2 14-16,4 6 9 15,1 18 47-15,8 12-2 16,3 15-6-16,0 5 2 15,0 6-24-15,10-1-4 16,13 2-5-16,7 2 1 16,4 1 6-16,8 7 1 15,7 0 2-15,0 12-5 16,7 18 3-16,-4 11 1 16,-7 11-2-16,-10 6-3 15,-6 2-4-15,-5-1-5 16,-11-6-3-16,-4-8 0 15,-9-4 0-15,0-4-8 0,-13-3 1 16,-20-7-14-16,-3-9-28 16,-12-14-15-16,-1-4-35 15,0-14-29-15,1-14 25 16</inkml:trace>
  <inkml:trace contextRef="#ctx0" brushRef="#br0" timeOffset="27002.1427">11504 5801 10 0,'-20'-19'79'15,"10"5"-2"-15,10 6-39 16,0 1-17-16,0-1-18 15,17-2 0-15,11-5 1 16,5 1 2-16,6 0-2 16,4 4 6-16,-5 5 4 15,-3 5 1-15,-11 0-11 0,-15 19-4 16,-9 14 2 0,-6 6 3-16,-24 4-2 0,-2-2-2 15,0-3 1-15,5-6 2 16,8-7-1-16,7-6 0 15,8-8-1-15,4-1 0 16,0-6-2-16,16-2 1 16,12-2-1-16,9-6 1 15,5-11-1-15,3-10-4 16,4-1-5-16,-4-3-12 16,-2-3-42-16,-1-1-146 15</inkml:trace>
  <inkml:trace contextRef="#ctx0" brushRef="#br0" timeOffset="27662.1189">12178 5267 1 0,'0'0'164'15,"0"0"-164"-15,0 0 10 16,0 0 10-16,0 0 5 15,0 0-4-15,0 0-2 16,0 0 1-16,0 0-1 16,0 0-2-16,0 0-3 15,0 0-3-15,0 0 2 16,0 0-2-16,0 0-1 16,0 0-4-16,0 0-3 15,0 0-1-15,0 0-2 16,0 0 5-16,0 0-2 15,0 0-1-15,0 0 5 0,0 0 0 16,0 0 5 0,0 0-5-16,0 0 0 0,0 0-4 15,0 0 4-15,0 0-3 16,0 0-1-16,0 0-1 16,0 0 5-16,0 0-2 15,0 0-3-15,0 0-1 16,0 0 3-16,0 0-4 15,0 0 0-15,0 2-1 16,0-1 1-16,0 2 3 16,5 1-3-16,1-1 0 15,3 4 0-15,0-1 1 16,1 0-2-16,-3-1 1 16,3 0 0-16,-4-3-8 0,1 0 3 15,-1-1-10-15,-6-1-20 16,3 2-72-16,-3-2-145 15</inkml:trace>
  <inkml:trace contextRef="#ctx0" brushRef="#br0" timeOffset="28304.6912">12059 5548 13 0,'0'0'36'16,"0"0"9"-16,0 0-2 16,0 0-15-16,0 0-3 15,0 0 1-15,0 0-1 16,0 0-6-16,0 0-4 15,0 0-2-15,0 0-2 16,0 0-2-16,0 0-4 16,0 0 6-16,3 0-1 15,3 0 3-15,4 0 3 16,4 0-7-16,-8-1 0 0,3-5-2 16,-3 6-1-1,-3-1-4-15,4-2 3 0,-1 1-2 16,-2-2 1-16,0 3-2 15,-1-1 0-15,0 1-1 16,-3 1 3-16,3-2-3 16,1 2 0-16,2-1-1 15,0-2 4-15,4-1-4 16,4 0 6-16,4-2-5 16,2-2 0-16,6-2-1 15,4-3 3-15,2-2-3 16,6-2 1-16,-2-2-1 15,3 0 0-15,-2 5 0 0,-6 0 0 16,-1 2 0-16,-6 4 0 16,0 2 0-16,-1-1 0 15,3-2 0-15,-2 0 2 16,0-2-2-16,0 2 0 16,-5 2-1-16,-7 3 0 15,-8 2-4-15,-2 2-8 16,-2 0-2-16,0 0-8 15,-12 5-73-15,-10 10-102 16</inkml:trace>
  <inkml:trace contextRef="#ctx0" brushRef="#br0" timeOffset="28803.344">12198 5603 75 0,'0'6'77'16,"0"-1"-72"-16,0 2 6 16,0 1 9-16,6-1 0 15,0 1-5-15,2 1 4 16,5 1 1-16,-4 0 2 15,4-1-1-15,-4 1-4 16,-2-3-5-16,1-1-2 0,-2-2 0 16,-6-3-3-16,3 1-3 15,-3-2 1-15,0 0 0 16,0 0-3-16,0 0 4 16,0 0-3-16,0 0 2 15,0 0-2-15,0 0 0 16,0 0 0-16,0 0 2 15,0 0 1-15,0 0 2 16,3 0-5-16,-3 0 1 16,0 0-1-16,0 0-1 15,0 0 3-15,0 0-5 16,0 0 0-16,0 0-4 0,0 0 3 16,0 0-1-16,0 0-8 15,0 0-4-15,0 0-4 16,0-6-6-16,0 2-30 15,0-2-46-15,0 1-27 16</inkml:trace>
  <inkml:trace contextRef="#ctx0" brushRef="#br0" timeOffset="29543.9714">12162 5259 17 0,'0'0'39'16,"0"-2"-1"-16,0 2 0 15,0 0-8-15,0 0 0 16,0 0 11-16,0 0 1 15,0 0-7-15,0 0 0 16,0 0-11-16,0 0-8 0,0 0-5 16,0 16-3-16,0 8 4 15,-6 8-5-15,0 8 0 16,-1 1-2-16,1-2 0 16,6 0 2-16,0-4-4 15,0-4-1-15,6-4-2 16,10-4 0-16,0-4-2 15,7-6 0-15,0-6 1 16,6-7 0-16,1 0-1 16,2-4 2-16,3-14 4 15,1-5 2-15,0-4-3 16,-4 1-3-16,3-2 1 0,-8 3 0 16,-2 2-2-16,-7-1-2 15,-9 3-15-15,0 0 1 16,-6 1-12-16,-3 2-38 15,0-1-107-15</inkml:trace>
  <inkml:trace contextRef="#ctx0" brushRef="#br0" timeOffset="29806.985">12298 5218 191 0,'0'20'21'15,"0"12"-21"-15,0 12 26 0,0 11 16 16,3 7 6 0,7 6-4-16,1 3-7 0,5 3-5 15,-4 1-13-15,-2-5-6 16,4-5-7-16,1-2 0 16,1-7-6-16,1-4 0 15,2-4 0-15,-1-8-4 16,0-12-3-16,-2-10-10 15,-2-9-19-15,-1-9-51 16,-4-10-106-16</inkml:trace>
  <inkml:trace contextRef="#ctx0" brushRef="#br0" timeOffset="30136.8457">12629 5029 304 0,'0'16'4'0,"0"24"-1"15,0 24 45-15,-6 14-20 16,-13 9-10-16,0 1 6 16,2-6-9-16,2-11-9 15,3-15 0-15,9-11-5 16,3-16 1-16,0-12-2 15,3-6-1-15,15-9-4 16,8-2 2-16,12-9 3 0,10-20 5 16,5-8 4-1,6-7-9-15,-1-1-4 0,-3-2 4 16,0 4 0-16,-7 3-10 16,-9 4 4-16,-9 3-42 15,-14 6-83-15</inkml:trace>
  <inkml:trace contextRef="#ctx0" brushRef="#br0" timeOffset="30760.8598">12890 5215 147 0,'0'35'25'0,"0"18"-6"15,0 7 7-15,0 5 15 16,9 2 6-16,-3-4 1 15,1-1-10-15,4-1-4 16,-2-2-18-16,0-3-3 16,1 0-7-16,-1-7-6 15,-1-4-2-15,1-10-4 16,-6-12-9-16,1-10-1 16,-4-9-2-16,0-4 4 15,-4-11-5-15,-12-12-69 16,-1-7 82-16,-1 4 6 15,-3 0 8-15,6 2 10 16,-1 4 2-16,2 6 8 16,4-1-2-16,4 5-9 0,6 4-9 15,0 1 1-15,0-2-2 16,6-3-2-16,18-3 2 16,8-1-1-16,11 3-3 15,1 1 4-15,1 4-3 16,-5 6-3-16,-7 0 3 15,-8 0-3-15,-5 16 1 16,-7 7-2-16,-13 7 1 16,0 8 4-16,-22 6-1 15,-11 1-1-15,-6 2-3 16,-1-5 0-16,1-5 3 16,8-6-2-16,10-11 0 0,9-6-1 15,6-9 3-15,6-5-2 16,0 3-2-16,0-3-2 15,12 0 3-15,18-7 1 16,13-14 8-16,2-3-4 16,10-4-5-16,-4-2 0 15,4 2 1-15,1-2-2 16,-1 6-1-16,1 1-5 16,-11 3-6-16,-8 1-12 15,-7 5-91-15</inkml:trace>
  <inkml:trace contextRef="#ctx0" brushRef="#br0" timeOffset="41162.8128">13630 5432 73 0,'12'-4'12'16,"-9"-1"-12"-16,-3 3 4 15,0-1 12-15,0-2 11 16,0-2-7-16,-3 3-6 16,-3 1 18-16,3 0-23 15,0 2-9-15,3 1-8 0,0-2-14 16,0 1-25-16,0-2-39 15</inkml:trace>
  <inkml:trace contextRef="#ctx0" brushRef="#br0" timeOffset="43489.4197">13918 7618 22 0,'-9'2'44'0,"-1"-1"-31"15,4-1-9-15,-2 1-4 16,0 1 0-16,3-1-8 16,2-1-24-16,0 0 22 15,3 0 10-15,0 0 9 16,0 0-9-16,0 0-24 16</inkml:trace>
  <inkml:trace contextRef="#ctx0" brushRef="#br0" timeOffset="43637.9405">13918 7618 16 0,'-52'27'23'0,"49"-27"-4"15,0 0 8-15,3 0-12 16,-3 0-6-16,3 0-9 16,0 0-3-16,0 0-14 15,0 0-33-15</inkml:trace>
  <inkml:trace contextRef="#ctx0" brushRef="#br0" timeOffset="43704.4631">13857 7645 4 0,'0'0'8'16,"0"0"-8"-16,0 0-1 15</inkml:trace>
  <inkml:trace contextRef="#ctx0" brushRef="#br0" timeOffset="44972.8471">13857 7689 225 0,'-3'-1'26'0,"3"1"-26"16,0 0 0-16,0 0 0 15,9 0 4-15,11-3-2 16,12 1 5-16,4 2-1 16,3 0 5-16,7 0 5 15,5 0 0-15,7 6-2 16,8 5-2-16,5 0 4 16,4 2-4-16,2-3-3 15,4-4-1-15,4-5-5 0,9-1 2 16,0 0-1-16,3 0 1 15,-2-7 1-15,5 0-4 16,-5 1 1-16,-1 2 2 16,0 4-5-16,1 0 1 15,-1 0 1-15,-3 0-2 16,0 1 0-16,-5 5 0 16,3 4 0-16,5-3 0 15,3-1 1-15,7-2 0 16,3-1 2-16,5-3 1 15,6 0-1-15,9 0-3 16,0 0 4-16,-2 0-4 0,4-3 0 16,-3-4-1-16,-4-3 1 15,-1-6 0-15,-1-5 2 16,-4-5 0-16,2-4-1 16,-1-5 3-16,6-5-4 15,-10 1 1-15,-2-2 0 16,-11-2-1-16,-12 3 1 15,-3-2 0-15,-11 0 0 16,-8 1 0-16,-15 2-1 16,-12-1 3-16,-11 5 0 15,-7-2 0-15,-12 2 1 16,-6-3-3-16,-3 2 1 16,0 0 2-16,-12-4-1 0,-17-3 1 15,-8 0-2 1,-15-3 2-16,-18-1-1 0,-18 1-3 15,-16 3 0-15,-9 3 0 16,-11 4 0-16,1 5 4 16,-4 4-1-16,0 5-1 15,5 0-2-15,-8 1 0 16,-4 2 0-16,-5 2 0 16,-4 1 0-16,-16 5-2 15,0 2 4-15,-8 3-4 16,0 5 2-16,5 1-2 15,2 0 1-15,-3 0 0 0,5 0 1 16,-5 4 0 0,5 12 2-16,4 1-2 0,5 3-1 15,9 2 0-15,4 2 1 16,4-1 0-16,12 4 2 16,2 2-2-16,5 8 1 15,9 2-1-15,9 5 3 16,15 1-3-16,8 9-2 15,14 2 2-15,9 6-3 16,7 4 2-16,3 3 1 16,12 1-1-16,8-1 1 15,13 0-1-15,6 1 1 16,0-1 0-16,6 3 0 16,10-2 0-16,7 2 0 15,2-8 1-15,8-5-1 0,10-4 0 16,5-5 0-16,11-7 0 15,12-3 0-15,11-8 0 16,6-5 0-16,3-7-1 16,3-6-5-16,0-7-10 15,0-7-55-15,-10-1-218 16</inkml:trace>
  <inkml:trace contextRef="#ctx0" brushRef="#br0" timeOffset="51306.8508">14204 12834 153 0,'0'0'61'16,"0"0"-8"-16,0 0 0 15,0 0-16-15,0 0-13 0,0 0-9 16,0 3 5 0,0 21-7-16,0 12-5 0,0 17 8 15,7 3-4-15,0 0-8 16,-1-3 0-16,3-1-2 16,-2-8 0-16,2-5-1 15,-2-6-1-15,0-7 0 16,-1-3-1-16,1-9-3 15,-4-1-15-15,-3-6-27 16,0 3-68-16</inkml:trace>
  <inkml:trace contextRef="#ctx0" brushRef="#br0" timeOffset="51734.4509">13244 13462 332 0,'-8'0'27'16,"8"0"-27"-16,0 0-14 15,17 0 14-15,14 0 8 16,15 0 2-16,14 0 2 15,7 0 2-15,5 0 5 16,8 0 3-16,5 0-3 0,2-7-1 16,8 1-5-16,3-5-1 15,15-2-1-15,4-3-1 16,9 3-2-16,5 0-3 16,-4 3-3-16,-7-1-2 15,-7-2-4-15,-9 0 4 16,-20 0 1-16,-10-1-1 15,-8 2 4-15,-14-1-4 16,-13 3 0-16,-10 3 0 16,-10 3-3-16,-12 4-9 15,-7 0-4-15,0 0-8 16,-16 0-73-16,-26 20-228 0</inkml:trace>
  <inkml:trace contextRef="#ctx0" brushRef="#br0" timeOffset="52072.801">13596 13825 162 0,'-9'0'195'16,"9"0"-185"-16,0 0-8 0,0 4 5 15,0 13-4-15,0 11 7 16,9 9 5-16,2 6 1 16,5 4-7-16,0 1-1 15,-3-1-5-15,4-4-3 16,-2-7-2-16,-2-3 1 15,1-6-10-15,-4-7-22 16,2-7-16-16,-5-11-91 16,3-2-58-16</inkml:trace>
  <inkml:trace contextRef="#ctx0" brushRef="#br0" timeOffset="52462.4875">13924 13881 184 0,'0'3'74'16,"0"21"-70"-16,0 8 14 16,0 2 8-16,6 3-10 15,6-2-6-15,-3-5-5 16,6-6-3-16,6-9 1 16,-2-5 1-16,5-9 0 15,0-1 3-15,3 0-3 16,2-14 5-16,0-8-4 15,-9-2 4-15,-1-6 3 16,-12 3-1-16,-4 2 3 0,-3 1 0 16,-3-2-6-16,-20 0 5 15,-3 3-10-15,-4 6-2 16,2 3 2-16,-5 4 4 16,4 7-4-16,6 1-3 15,0 2 4-15,7 0-1 16,4 0-3-16,0 0 0 15,7 0 0-15,4 2-7 16,1 3-13-16,0 3-39 16,18-1 22-16,6 0-44 15,10-1-46-15</inkml:trace>
  <inkml:trace contextRef="#ctx0" brushRef="#br0" timeOffset="52836.487">14373 13861 81 0,'0'23'133'16,"0"7"-119"-16,-3 0 7 15,3 3-1-15,0-1-7 16,0-5-7-16,9-7-3 16,8-6 1-16,5-5-2 15,8-8 9-15,1-1 3 16,6-4-1-16,5-16 4 15,-6-7-8-15,-3-2-5 16,-5-4 1-16,-7-1-3 16,-9 2-2-16,-9 5 8 0,-3 4 6 15,-3 1-4-15,-21 8 4 16,-7 1-7-16,-8 6-3 16,-7 7-4-16,4 0 1 15,0 4-1-15,2 12 1 16,7 1 3-16,12-1-4 15,5 1-1-15,5-1-10 16,11-6-9-16,0 0-6 16,20-3-21-16,5-4-55 15,8-3-79-15</inkml:trace>
  <inkml:trace contextRef="#ctx0" brushRef="#br0" timeOffset="53234.3587">14804 13802 90 0,'0'17'67'16,"0"8"-49"-16,0 2 12 15,0 0-4-15,0 0-7 16,0-2-4-16,8-1-4 16,4 2-3-16,4-7-4 15,5-5-1-15,3-4 3 16,3-10-2-16,1 0-2 15,2-10 4-15,0-12 2 16,-7-5 0-16,0-3-3 0,-11-3-2 16,-6 3 4-16,-6 0 2 15,0 5 5-15,0 4-4 16,-18 1 1-16,-5 7 4 16,-3 3-10-16,-4 7 7 15,-5 3-6-15,1 0 1 16,3 6-6-16,-2 8-1 15,4-1 0-15,9 1 1 16,1-4-2-16,8-2-6 16,6-3-5-16,5 0-10 15,0-3-25-15,6 0-5 16,14 1-46-16,3-3-32 0</inkml:trace>
  <inkml:trace contextRef="#ctx0" brushRef="#br0" timeOffset="54104.5205">15201 13733 194 0,'-7'0'26'0,"4"0"-5"15,3 0 13-15,-3 0-26 16,3 0-1-16,0 0-6 15,0 0 2-15,0 0 0 16,0-3 3-16,0 3 1 16,0 0 1-16,0 0 1 15,0 0-1-15,0 0-2 0,0 0-5 16,0 0 1-16,0 0 0 16,0 0 4-16,0 0 2 15,0 0-3-15,0 0 1 16,0 0-2-16,0 0 0 15,0 0 1-15,0 0-3 16,0 0 1-16,0 0 1 16,0 0-1-16,0 0 2 15,0 0 1-15,0 0 4 16,0 0-1-16,0 0 2 16,0 0-5-16,0 0-6 15,0 0 1-15,0 6-1 16,0 8 1-16,-3 8-1 15,3 4 0-15,0-2 0 16,0-2 0-16,0 2 1 0,3 2-1 16,13 1 1-16,-1-4 0 15,9-3 0-15,-2 0-1 16,8-4 1-16,0-5-1 16,1-6 0-16,5-5 0 15,-3 0 2-15,3-9-2 16,-5-14-2-16,-4-1 0 15,-5-2 1-15,-5-3-1 16,-4-1 2-16,-9-1 2 16,-4-1 3-16,0-1 2 15,-1 0 1-15,-15 3-1 16,-7 3-7-16,1 9 4 0,-7 6 1 16,3 3-2-16,-4 6-3 15,1 3 1-15,3 0-1 16,-4 0-1-16,8 0-2 15,-1 10 3-15,1-1-4 16,5-2 3-16,7 3-4 16,4-3-5-16,3 2-12 15,0 1-22-15,3 0-48 16,0 0-96-16</inkml:trace>
  <inkml:trace contextRef="#ctx0" brushRef="#br0" timeOffset="55282.4841">15869 13630 11 0,'-6'0'265'16,"-1"-3"-247"-16,5 3 15 0,1 0 24 15,1 0-22-15,-2 0-15 16,1 0-9-16,-2 0-5 16,-1 10-3-16,1 5 1 15,3-1 0-15,-3 9-1 16,3 1 2-16,0 2-2 15,0 0 0-15,0 4-1 16,3-3-2-16,7-1 0 16,2-3 1-16,9-3-1 15,-2-3-3-15,7-7-2 16,3-7 5-16,4-3-1 16,2 0-1-16,2-10 2 0,-3-10 0 15,0-7 0-15,1-8 0 16,-9-2 0-16,-4-5 0 15,-8 1 0-15,-11-2 3 16,-3 11-1-16,-3 1 3 16,-17 5-1-16,-10 7 1 15,-3 5 0-15,-1 8 5 16,-5 2-4-16,3 4-6 16,-1 0 0-16,6 0-3 15,5 10-5-15,0 7-19 16,3 5-52-16,0 5-139 15</inkml:trace>
  <inkml:trace contextRef="#ctx0" brushRef="#br0" timeOffset="61049.6688">11389 10641 190 0,'8'10'41'16,"-5"-3"-25"-16,-3-7 15 15,0 0 14-15,0 0-16 16,3 0 0-16,-3 0 1 15,0 0-1-15,3 0-1 16,0-11-4-16,4-12-5 16,2-9-1-16,-6-2-7 15,0-2-6-15,-3 10 1 16,0 2-1-16,-18 1 0 16,-9 9-4-16,-7 1-1 15,1 6 0-15,-4 4-1 16,5 3-2-16,10 0 1 15,-1 14-2-15,9 9-4 0,2 7 4 16,6-1 3-16,3 2-1 16,3-5 2-16,0-6-1 15,6-6-2-15,12-2-2 16,3 1 5-16,4-3-3 16,5-3 1-16,-2-4 2 15,2 4 0-15,0-1 1 16,-2 4 0-16,-5 3-1 15,-4 11-1-15,-1 9 0 16,-9 4 1-16,-6 12 0 16,-3 3 1-16,0 2 4 15,0-2-5-15,-6 0 2 0,-4-5 1 16,3-1-3-16,3-3 1 16,1-4-2-16,0-5-3 15,0-4-2-15,3-10-6 16,0-11-11-16,0-6-43 15,3-3-59-15,7-26-121 16</inkml:trace>
  <inkml:trace contextRef="#ctx0" brushRef="#br0" timeOffset="61636.5524">12062 10678 270 0,'0'0'40'0,"0"-4"-32"16,0-2 15-16,0-11-1 15,3-10-10-15,6-5 4 16,-3-2 0-16,0 1 0 16,-5 4 4-16,-1 6-6 15,0 5 3-15,-1 6 0 16,-8 5-5-16,-6 3-5 0,-1 4 1 16,-5 0-6-16,-3 4-4 15,0 19 2-15,-1 1-3 16,8 4 2-16,4-4 1 15,7-7-2-15,6 0 0 16,0-4-5-16,0-3 0 16,12-1-2-16,7-2 6 15,5-1-3-15,6-2 6 16,-6 6 1-16,6 0-1 16,-7 3 1-16,3 4 0 15,-7 5 2-15,-2 1-3 0,-4 4 3 16,-4 5-1-1,-6 2-1-15,-3 6 1 0,0 2 1 16,0-1-1-16,0 4-2 16,0-8 0-16,0-2 0 15,0-7-1-15,0-2-2 16,0-9-1-16,0-8-10 16,0-9-35-16,0 0-27 15,10-14-89-15</inkml:trace>
  <inkml:trace contextRef="#ctx0" brushRef="#br0" timeOffset="61974.0456">12335 10449 253 0,'0'0'53'0,"0"6"-51"16,0 8 0-16,0 3 1 15,9-4-3-15,4-7 0 16,7 0 0-16,2-6 0 16,1 0 2-16,2-6-2 15,2-10 8-15,-2-7 1 16,-1 3-9-16,-9 0 1 16,-9 9 8-16,-6 1 3 15,0 5 25-15,-18 1-9 16,-15 4-22-16,-9 0-4 0,4 4 2 15,-4 11 3 1,9-1-7-16,3 3-1 0,11-4-5 16,7-3-13-16,12-3-20 15,0-4-28-15,6-3-62 16</inkml:trace>
  <inkml:trace contextRef="#ctx0" brushRef="#br0" timeOffset="62235.9146">12756 10367 96 0,'-12'30'55'0,"-8"12"-28"16,-3 5 16-16,-2 9 3 16,-1 9-3-16,-1 2-9 15,-2 5-3-15,3 1-3 16,-4 3-10-16,2 3-5 15,-2 1-7-15,1-1-1 16,3-4-5-16,4-8 0 16,5-5-2-16,2-14-11 15,3-10-9-15,6-10-16 16,6-15-58-16,0-13-171 16</inkml:trace>
  <inkml:trace contextRef="#ctx0" brushRef="#br0" timeOffset="62597.4046">12647 11146 177 0,'-3'24'151'16,"-6"4"-147"-16,6 3-2 15,3-2 4-15,0-8-4 16,4-2 0-16,13-6-2 15,1-6 1-15,3-7 1 16,1 0 5-16,2-10 2 16,4-13-2-16,1-7 8 15,-3-6 4-15,0 3-4 0,-10 3-2 16,-9 6-4-16,-7 6 3 16,0 4 5-16,-10 4 0 15,-15 4-13-15,-5 5-2 16,-6 1 4-16,-6 0-4 15,7 11-2-15,-4 7-2 16,6-1-4-16,0 4-2 16,11-1-15-16,1 0-36 15,9-2-43-15,6-4-137 16</inkml:trace>
  <inkml:trace contextRef="#ctx0" brushRef="#br0" timeOffset="63481.2136">9244 15761 11 0,'-9'-3'8'0,"9"0"1"16,0 2-9-16,0-2-2 15,0-4 0-15,12 1 0 16,4 2-20-16</inkml:trace>
  <inkml:trace contextRef="#ctx0" brushRef="#br0" timeOffset="64224.0236">9462 15677 33 0,'-8'0'15'0,"2"2"-1"16,-4-2-9-16,-2 0-5 16,0 0-15-16,-3 2-2 15,0 1 7-15,-1 0 10 16,-1-3 1-16,-2 0 8 16,1 0 18-16,3 0-2 15,-4 0-6-15,-1 0 2 16,4 0 12-16,1 0-3 0,-3 0 4 15,3 0-2-15,2 0-8 16,5 0-1-16,-1 0-9 16,2 4-3-16,4 6-7 15,3 5-2-15,0 14-1 16,10 10 1-16,23 17-1 16,12 0 1-16,13 3 6 15,14-5-4-15,16-9-1 16,16-5 10-16,11-14-6 15,12-5-2-15,4-11 0 16,2-9 2-16,7-1-2 16,-1-5-1-16,-2-15-2 15,-10-6-2-15,-8-7-2 0,-19-8 2 16,-15-1 1-16,-16-5 1 16,-24-1-2-16,-17 5 1 15,-19-4 3-15,-9 5 3 16,-5-2 4-16,-30 5-8 15,-18-1-3-15,-15 5-1 16,-17 8-3-16,-9 10-4 16,-6 10 3-16,-6 7 2 15,-3 3-1-15,6 14-1 16,6 12 1-16,12 1 1 16,11 0 3-16,11-1 0 15,18-10 0-15,17-4 0 0,11-8 0 16,7-4-1-16,10-3-8 15,0 0-21 1,0 0-18-16,0 0 19 0,6-3 13 16,4-10 5-16,1-1-5 15,-5 0-36-15,1 2-63 16</inkml:trace>
  <inkml:trace contextRef="#ctx0" brushRef="#br0" timeOffset="65078.3671">11152 15560 291 0,'-35'-4'27'16,"0"-3"-18"-16,-14 0 10 15,-8 1 13-15,-10-4-10 16,-18 6-9-16,-12-2 9 15,-15 6-4-15,-15 0-5 16,-7 0 0-16,-2 3-4 0,2 11-8 16,10 13 3-1,9 11 1-15,8 12-3 0,9 10 1 16,14 12-2-16,12 4 0 16,14 6-1-16,19 5 3 15,15-4-4-15,15 0 1 16,9 2-2-16,17-4 1 15,20-7 1-15,27-11-2 16,12-8 1-16,23-14 0 16,14-13 0-16,11-10-2 15,9-18 3-15,7 0-1 16,9-28 1-16,-4-11 0 16,1-19 0-16,-6-10-3 15,-13-13 3-15,-15-15 0 16,-9-3 1-16,-21-4-1 0,-15 4 0 15,-25 4 2-15,-20 2-1 16,-22 4 1-16,-13 3 2 16,-42 3-4-16,-26 8 0 15,-19 18-2-15,-24 24 2 16,-13 17 2-16,-15 16-1 16,-3 23 1-16,4 23-2 15,9 10-3-15,14 13 1 16,19 4-1-16,15 3 3 15,22 1-8-15,24-11-7 16,31-4-15-16,17-5-31 16,17-12-55-16,27-11-109 0</inkml:trace>
  <inkml:trace contextRef="#ctx0" brushRef="#br0" timeOffset="71911.0722">14327 15869 277 0,'-18'-15'11'0,"-6"1"-9"15,-1-3-1-15,5 1 3 16,1-4 2-16,-7-6-4 15,0-4 1-15,-7-4 2 16,0-1 15-16,-9-2 22 0,-7-2-19 16,-12-4-9-1,-13 2-4-15,-12 2-1 0,-11 2 8 16,-7 9-8-16,-5 4 0 16,-6 7-3-16,2 7-2 15,-3 7-3-15,2 3 0 16,-3 10-2-16,10 13 1 15,3 13-6-15,10 14 6 16,9 6-2-16,7 11 2 16,14 5 0-16,7-5 0 15,14 5 0-15,9-3-1 16,12 3-2-16,14 2 3 0,8 2-3 16,7 10 2-1,32 9 1-15,16 2 0 0,20-1 0 16,13-9-3-16,12-16-1 15,8-9 2-15,12-8 0 16,4-12 0-16,1-12 0 16,2-11-2-16,-3-12 3 15,-7-7-2-15,0-3 2 16,-11-17-5-16,-12-10 3 16,-9-13 3-16,-10-3-3 15,-14-13 1-15,-9-5 2 16,-7-8 1-16,-8-11 3 15,-4-12 1-15,-12-5 4 16,-7-6-4-16,-12-2-2 16,-2-1-3-16,-22 3 0 0,-14 10-4 15,-13 10 0-15,-15 20 2 16,-11 14-1-16,-13 19-2 16,-5 16-6-16,2 13-12 15,2 4-4-15,5 8-20 16,13 15 1-16,7 0-61 15</inkml:trace>
  <inkml:trace contextRef="#ctx0" brushRef="#br0" timeOffset="139746.4778">16447 15810 298 0,'4'-10'46'15,"-1"3"-43"-15,-3 4 10 16,0 3 0-16,0 0 0 16,0 0-5-16,0 0 0 15,0 0-1-15,0 0 1 0,0 0-5 16,0 0 4-1,0 0 1-15,0 0 0 0,0 0-1 16,0 0 1-16,0 0-1 16,0 0-2-16,0 0 5 15,0 0-6-15,0 0 2 16,0 0-4-16,0 0 3 16,0 0-5-16,0 0 1 15,0 0 0-15,0 0-1 16,0 0 1-16,0 0-1 15,0 0 0-15,0-3 1 16,0 3-1-16,0 0 1 0,0 0-1 16,0 0 0-1,0 0 1-15,0 0-1 0,0 0 4 16,0 0-2-16,0 0 0 16,0 0-1-16,0 0 0 15,0 0-1-15,0 0 1 16,0 16-1-16,0 11 0 15,0 12 2-15,0 8-1 16,0 2 0-16,0 3-1 16,0 5 0-16,0 6 4 15,9 4-3-15,-2 2 0 16,3-7-1-16,-1-9 1 16,1-9-2-16,-1-6 1 15,2-7 0-15,-4-2 1 16,-1-3-1-16,0-2 0 0,-2-1-1 15,-1 0 1-15,-1-11 0 16,-1-2 0-16,2-3-2 16,-3-3-2-16,3-1 1 15,-3-3-7-15,0 0-2 16,0 0-19-16,0 0-46 16,-4-10-140-16</inkml:trace>
  <inkml:trace contextRef="#ctx0" brushRef="#br0" timeOffset="140204.086">16357 15665 315 0,'2'-3'49'16,"2"0"-48"-16,13-1-1 16,5-6 10-16,11 3 1 15,6 1-4-15,1 2-3 16,6 4 3-16,-3 0-4 16,2 0 3-16,-6 4-6 15,-3 9 5-15,-6 7-3 0,-4-1 7 16,3 3-3-1,-10 3-2-15,1-2 3 0,-8 3-1 16,-5 1 0-16,-4 6 3 16,-3 3-1-16,0 1 0 15,-6-2-4-15,-10-4-1 16,-2-1 0-16,3-5 1 16,-1-5-2-16,-3-6 0 15,2-1-1-15,-5 0-1 16,2-3 1-16,-4 1-1 15,6-1-4-15,-1-1-4 16,-1 1-8-16,10 0-30 0,-2-2-36 16,8 0-108-1</inkml:trace>
  <inkml:trace contextRef="#ctx0" brushRef="#br0" timeOffset="140690.2672">17340 15659 292 0,'-16'3'27'0,"0"7"-21"16,2-1 23-16,-1 7-12 16,5 3-9-16,0 9-1 15,-1-2 1-15,5 7 1 16,1 4 4-16,5-1-2 15,0 7-3-15,0 0-3 16,0 1 2-16,3 4-5 16,8 2 1-16,4-2-2 0,0 6 3 15,2-1 1-15,5-3-3 16,-3-3 0-16,2-5 5 16,-2-7-5-16,4-5-1 15,-4-2-1-15,4-2 0 16,-4-3-1-16,3-4-1 15,-2-2-11-15,-1-3-12 16,-1-6-24-16,-6 0-99 16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07-01T05:30:23.33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4068 8263 238 0,'8'0'18'0,"-5"0"-14"0,-3 0-2 16,0 0 10-16,0 0-1 15,0 0 3-15,0 0-7 16,0 0 2-16,0 0-4 15,0 0 1-15,0 0 8 16,0 0 13-16,0 0-27 16,0 0 1-16,0 0-1 15,0 0 1-15,0 0 0 16,0 0 2-16,0 0 1 16,0 0-2-16,0 0 3 15,0 0-3-15,0 0 1 16,0 0 2-16,0 0 0 0,0 0 3 15,0 0 1 1,0 2-5-16,0-2 3 0,0 1-2 16,0-1 1-16,0 3-1 15,0 4 0-15,-3 9 2 16,-5 7-3-16,-4 11 0 16,-1 9 1-16,1 6 3 15,-3 10-5-15,0 4 1 16,6 0 1-16,2 3-4 15,4-1 1-15,3-4 0 16,0 2 0-16,0 2-2 16,3 11 0-16,10 3 1 15,4 5 3-15,2 2-3 16,-4 1 0-16,4 1 2 16,-8 1 0-16,2-3 0 0,-4-7-1 15,4-3 1-15,-2-4-1 16,-2 4-2-16,7-1 3 15,-2 5-2-15,-1 3 1 16,2 2-1-16,1-2-1 16,-5 1 3-16,1-5-3 15,-2-1 0-15,1-1 1 16,-2-1 1-16,1-4-2 16,-4 0 0-16,0-8 0 15,3-5 2-15,1-3-2 0,-2-6 0 16,1-4 0-1,1-7 0-15,-4-11-3 0,2-6 3 16,-4-9 1-16,-2 0-1 16,1-6-1-16,-3-4-1 15,0-3-3-15,3 0-1 16,-3 0-1-16,0 0-12 16,0-13-26-16,0-23-82 15,0-20-144-15</inkml:trace>
  <inkml:trace contextRef="#ctx0" brushRef="#br0" timeOffset="1438.243">5920 9563 171 0,'0'-9'27'0,"-9"-1"-1"16,-2 6 19-16,1-1-10 16,1 3 13-16,6 0-17 15,-6-1 11-15,2 0-17 16,-4 0-6-16,2-1-1 15,-1 4 2-15,1 0-9 16,-2 0 2-16,-2 0-6 16,1 10-6-16,0 5-1 15,0 6 0-15,3-1-1 0,6 0 0 16,3-3-2 0,0-5-5-16,3-2-3 0,14-3 7 15,2-4 0-15,0-3-1 16,4 0-8-16,-1 0 8 15,2-16 5-15,-6-3 1 16,0-5 2-16,-9 1-2 16,-6 3 2-16,-3 4 1 15,0 6-3-15,-3 3 4 16,-8 3-5-16,-5 1 3 16,4 3 0-16,-3 0-2 15,0 0 1-15,0 0-2 16,5 3-1-16,4 1-1 15,4-4-2-15,2 0-4 0,0 4-18 16,0-1-42-16,8 3-11 16,11-4-81-16</inkml:trace>
  <inkml:trace contextRef="#ctx0" brushRef="#br0" timeOffset="1935.1209">6303 9557 203 0,'-10'13'20'0,"1"0"-9"16,3-2-11-16,-2 5 15 15,4-2-8-15,4-5-1 16,0 4-4-16,0-6-2 16,0-1 0-16,10-2 0 15,-2-4 0-15,4 0 6 16,1 0-1-16,4 0 0 16,2-7 10-16,-3-12-5 15,1-4-3-15,-1-4 0 16,-7 0 1-16,-6 2 0 0,-3 4 1 15,0 2 2-15,0 6 4 16,-9 6 1-16,-7 3-6 16,-1 4 2-16,-2 0 2 15,0 1-11-15,2 12-1 16,1 0-2-16,4 0 2 16,4-3-2-16,1-3-3 15,4 0 0-15,3 0 1 16,0-2-6-16,0 2 3 15,0 0-9-15,3-1-1 16,4-3-25-16,1 1-56 16,-2-4-80-16</inkml:trace>
  <inkml:trace contextRef="#ctx0" brushRef="#br0" timeOffset="3427.2914">4446 9669 126 0,'3'1'1'0,"13"2"0"15,8 3 8-15,4-2 7 16,5 0 3-16,6-1 3 16,6 0 6-16,4 3-5 15,0-2 0-15,2 0-6 16,4-1-8-16,2-3 1 16,4 0 1-16,6 0-3 15,5 0-3-15,8 0-1 16,-1-4-2-16,5-2-1 0,1 3-1 15,-3-1 0-15,0 0-4 16,0-5 4-16,-3-1 0 16,-1 3-3-16,-4 0 2 15,-11 0-1-15,-12 1 2 16,-5 3 0-16,-9 2 0 16,-7-1 0-16,-3 2 1 15,-2-1-1-15,-8 1-2 16,-1 0 0-16,-1 0-4 15,-3 0-4-15,-3 0-4 16,0 0-23-16,0 0-164 16</inkml:trace>
  <inkml:trace contextRef="#ctx0" brushRef="#br0" timeOffset="6067.6859">8383 9650 158 0,'0'-1'60'16,"0"-1"-60"-16,0 2 0 15,0 0 0-15,0 0 7 0,0 0 2 16,0 0 0 0,0 0 2-16,0 0 2 0,0 0-2 15,0 0 0-15,6 0 1 16,3 0 0-16,3 0 0 15,4 0 3-15,-1 0-7 16,6 0 5-16,0 0-4 16,6 0 2-16,6 0 0 15,2 0-2-15,1 0 1 16,6 2-8-16,4-1 2 16,-1 2 0-16,4-3 1 15,-1 0-4-15,4 0 3 16,-4 0 1-16,4 0-1 15,-1 0-1-15,4 0 2 0,-1 0-3 16,7 0 2-16,-4 0-3 16,1 0 1-16,0-3-1 15,3 0-1-15,2-1 1 16,4 0 2-16,2-2-2 16,2 4 2-16,-8 0-2 15,-2 2 0-15,-3 0 0 16,-4 0-1-16,3 0 1 15,1 0 3-15,3 4-4 16,-3-1 1-16,-1 0 0 16,-6-3 2-16,-2 1-3 15,6-1 1-15,0 0 0 16,3 0 1-16,4 0 1 0,-4 3 1 16,0-3-4-16,5 0 1 15,1 0 0-15,6 0 0 16,-3 0 1-16,0-3 0 15,-1-1-2-15,-5-1 3 16,-5 0-2-16,0 0 1 16,-8 3-1-16,1 1-1 15,-1 0 3-15,4-2-3 16,-3 3 2-16,2 0 0 16,-2 0-1-16,3 0-1 15,0 0 1-15,4 0-1 16,-4 0 1-16,0 0-1 0,-1 0 0 15,1 4 1-15,3-1-1 16,-6 0-1-16,2 1 0 16,3-1 1-16,-6-3 1 15,4 2-1-15,0-2 0 16,2 0 1-16,1 0-1 16,2 0 0-16,1 0-1 15,0 0 0-15,1 0 1 16,3 0 0-16,2 0-1 15,8 0 1-15,9-4 2 16,10-1-1-16,3-2 0 16,7-3 0-16,-1-3-2 15,1 6 2-15,2-3-2 0,-5 0 2 16,1 3-1-16,-4-3 3 16,0 2-1-16,-6-2-2 15,2 3 1-15,-2 0 0 16,2 4 1-16,-1 0 1 15,-5-1-3-15,-7 1 0 16,-6 3-1-16,-1-1 1 16,-9 1 0-16,-3 0 0 15,-14 0 0-15,-6 0-2 16,-4 0 2-16,-11 1 2 16,-6 2-2-16,-2 1 0 15,-5-4 0-15,-5 2 1 16,-6-2-1-16,3 0 0 15,-3 0 0-15,0 0 1 0,0 0-1 16,0 0 0-16,0 0 0 16,0 0 0-16,0 1 1 15,0-1-1-15,0 0 0 16,0 0-1-16,0 0 1 16,0 0 0-16,0 0 0 15,0 0-4-15,0 0 3 16,0 0-1-16,0 0-5 15,0 0 2-15,0 0-4 16,0 0-9-16,-9 0-37 16,-5 0-62-16,-5 6-131 15</inkml:trace>
  <inkml:trace contextRef="#ctx0" brushRef="#br0" timeOffset="11668.217">7649 11289 274 0,'-18'8'41'16,"5"-8"-28"-16,5 0-11 16,8 0-1-16,0 0 1 15,0 0 2-15,0 1-3 16,0-1 1-16,5 6 0 15,8 1 1-15,11 3 5 16,6 3-1-16,10-2 3 16,5 5 0-16,13-2-4 0,8-2 4 15,8 1 2 1,1-3-1-16,7-6-1 0,4 2-1 16,4-6-3-16,5 0 3 15,4 0 0-15,-2 0-5 16,-3 0 5-16,0 0-8 15,3 0 3-15,0-6-3 16,10-1 4-16,-2 0-4 16,5 4 1-16,-7 0-1 15,-3 3 0-15,-1 0-1 16,2 6 2-16,-1 1-2 16,-3 0 2-16,-3-1-2 15,0-2 2-15,-9 2 1 0,0-2-2 16,-9 6 0-1,3 0 1-15,-7 3-2 0,2-4 0 16,-5 4 0-16,-2-3 0 16,5-3-3-16,2 0 3 15,1-1 2-15,1-5-2 16,3 2 0-16,-3 0 0 16,-1-3 1-16,5 0 0 15,4 0 1-15,4 0-2 16,6 0 2-16,4 0 1 15,3 0-3-15,3 3 0 16,-4-2 0-16,4-1 0 0,-4 0-1 16,0 0 0-1,3-4 1-15,-3-9 1 0,-3 3 0 16,-3-3-1-16,3 5 1 16,0-2 0-16,2 2 0 15,1 1 0-15,1 0 0 16,-7-3-1-16,-3 3-2 15,0-2 2-15,0 2-2 16,-5 0 2-16,-1 0 0 16,-1-2 0-16,-2-2 0 15,0-1 0-15,-2 2 1 16,5-3 0-16,2 3-1 16,-2 0 0-16,-1-1 0 15,-10-2 1-15,-2 1-1 16,-10-2 0-16,3-2-2 0,-1-1 2 15,-8 0 0 1,0 1-1-16,-4 4 1 0,-10 2 0 16,-5 3 0-16,-3 3 0 15,-2-2-1-15,-7 6 1 16,-1 0 0-16,-11 0 0 16,-3 0 0-16,-3 0 0 15,-7 0-2-15,0 0 1 16,0 0 0-16,0 0-5 15,0 0-1-15,-14 0-29 16,-8 0-113-16</inkml:trace>
  <inkml:trace contextRef="#ctx0" brushRef="#br0" timeOffset="16002.2406">6045 10116 132 0,'-18'-30'27'0,"-1"16"-20"16,5-1-5-16,1 1-2 16,7 1 3-16,0 3 5 15,0 0 3-15,3 7 1 16,3-1 7-16,-3 1 13 16,3 3-9-16,-1 0-4 15,-1 0-3-15,2 0-10 0,0 0-3 16,0 0 0-1,0 0 0-15,0 0-1 0,0 0 3 16,0 0 1-16,0 10-1 16,0 10 10-16,9 7-5 15,3 11 0-15,-3 6-1 16,1 5-1-16,1 2-3 16,-2-2 1-16,4-4-5 15,-1-2-1-15,3-5 4 16,0 1 1-16,1 1-5 15,7-1 0-15,-1 4 1 16,8-4-1-16,3 1 2 16,3-4-2-16,5-2 1 15,4-3 0-15,4-4-1 0,-1-3 1 16,3-1-3-16,1-2 4 16,5 0-2-16,1 0 3 15,5 5-2-15,-5-2 1 16,-6 2-2-16,-4-3 0 15,-5-3 0-15,-7-3 0 16,-2-5 0-16,-4-2 1 16,-3-6-1-16,-8-1-1 15,-4-3 1-15,-4 0 0 16,-1 0-2-16,-7 0-3 16,0 0-6-16,0 0-8 15,-3 0-14-15,0 0-72 16</inkml:trace>
  <inkml:trace contextRef="#ctx0" brushRef="#br0" timeOffset="16716.66">6448 10062 282 0,'-3'-2'21'16,"3"2"-19"-16,0 0 6 0,0 0 12 15,0 0-8 1,0 0-3-16,0 19-8 0,3 11 7 16,15 10-1-16,7 2-2 15,5 2 1-15,9 2-1 16,6-1-3-16,10-1 2 15,0 3 0-15,3-2-1 16,-1-2-3-16,-2 3 1 16,-4-5 0-16,1-2-1 15,0-6 0-15,-4-7 0 16,1 0 0-16,-4-8 0 16,-6-2 0-16,1-2 1 15,-7-4 1-15,-2-2-1 0,-4-4 2 16,-6-1-2-1,0 1 2-15,-9-4-2 0,-2 3-1 16,-1-3 3-16,-3 0-1 16,-4 3 0-16,1-3-2 15,1 0 1-15,-4 0-1 16,3 0 0-16,-3 0 0 16,0 0 0-16,0 0 1 15,0 0-1-15,0 0 0 16,0 0 0-16,0 0 0 15,0 0 1-15,0 0-1 16,0 0 2-16,0 0-2 16,0 0 0-16,0 0 1 15,0 0-1-15,0 0-1 0,0 0 1 16,0 0 0-16,0 0 0 16,0 0 0-16,0 0 1 15,0 0-1-15,0 0 0 16,0 0 1-16,0 0 1 15,0 0-2-15,0 0 0 16,0 0 0-16,0 0 0 16,0 0-2-16,0 0-7 15,0 0-8-15,0 0-17 16,0 0-109-16</inkml:trace>
  <inkml:trace contextRef="#ctx0" brushRef="#br0" timeOffset="23803.1047">14272 10135 156 0,'-3'-22'25'16,"-13"-2"-11"-16,-1-1 8 16,-1-3 15-16,-2 5-2 15,3 0-13-15,-5-3 2 16,-1 2 4-16,-3-5-5 15,0 0-13-15,-7-2-3 16,-5-5-3-16,-4 0-2 16,-11 3-2-16,-5 6 1 15,-11 5 0-15,-8 5-1 16,-4 7-1-16,-10 3 0 16,-3 7 0-16,-7 0 1 15,-2 0 0-15,-1 14 0 0,-1 6-4 16,-1 5-1-16,1 5 3 15,7 7-3-15,2 5 5 16,4 2-5-16,8 2 4 16,16 0 1-16,13-3 0 15,13 4-2-15,15 1-1 16,15 3-3-16,12 5 2 16,0 6 3-16,19 7 1 15,17 5-1-15,9 5 1 16,11 3-4-16,12-3 2 15,2-9-4-15,12-4 3 16,0-6 1-16,9-4 2 16,3-7 0-16,9-3 0 0,6-13 2 15,6-6-2-15,0-8-1 16,1-9-3-16,2-9-3 16,0-1-1-16,0 0 0 15,-8-20-249-15,-12-10 257 16,-8-6 0-16,-12-4-24 15,-13-3-1-15,-13 3 25 16,-12 5 10-16,-15 4-10 16</inkml:trace>
  <inkml:trace contextRef="#ctx0" brushRef="#br0" timeOffset="26420.3902">3670 4940 201 0,'0'24'1'0,"0"1"-1"16,0 8 10-16,0 1 11 16,0 2 11-16,0 3-6 15,0 3-7-15,0 5 3 16,6 3 0-16,-3 11-5 16,4 4-8-16,2 10-3 15,0 12 4-15,0 12 1 16,3 10-5-16,-3 9-1 15,3 5 2-15,-3-1-5 16,0 3-2-16,-3-2 5 0,1-4-3 16,-4-1-1-1,2-11 1-15,-1-13-2 0,1-17 1 16,-2-18-1-16,0-18-1 16,1-13 1-16,-4-8 0 15,0-7-6-15,0-8 1 16,0-3-4-16,0-2-12 15,0-12-10-15,0-32-94 16,0-26-114-16</inkml:trace>
  <inkml:trace contextRef="#ctx0" brushRef="#br0" timeOffset="28383.8752">3855 5075 240 0,'0'-1'59'16,"0"1"-59"-16,0 0-9 16,0 0 9-16,13 0 1 15,10-1 0-15,14-4 8 16,11 0-1-16,16-2-6 15,18-1 6-15,12-2 3 16,9-2-3-16,4-1 0 16,4 0-5-16,-1 2 0 0,-1 1 0 15,-6 1 1-15,-3-1-4 16,-6 0 2-16,0 2 0 16,3-2 0-16,0 2 0 15,4 1 0-15,4 2 0 16,2-1-1-16,-1 3 4 15,3 3-1-15,-3 0-1 16,-6 0-1-16,-3 9-1 16,1 2 4-16,-4 0-1 15,0 1 0-15,5-2 0 16,-2 1-3-16,13-1 3 16,5-5-3-16,9-1-1 0,10-2 0 15,-1-2 0-15,0 1 0 16,-14-1 2-16,-10 0 2 15,-12 4-4-15,-6-4 1 16,-3 0 2-16,0 0-1 16,-7 0 1-16,-4-4-3 15,-5-11 0-15,1-2 1 16,3-3-1-16,6 3 0 16,2 2 0-16,2 6 0 15,2 5 3-15,0 4-3 16,-3 0 0-16,-4 0 0 15,1 0 3-15,1-3-1 16,1 2-2-16,-2 1 2 0,-4 0-2 16,-7 0 0-1,-5 0 1-15,-5 5-1 0,3 0 1 16,2-3-1-16,4-2 0 16,3 0 0-16,-1 0 2 15,1 0-1-15,-6 6 2 16,-3 4-2-16,-3 0 0 15,-9 1 3-15,1 2-2 16,2-3-2-16,-3 0 1 16,9-1 0-16,-3-4 0 15,4-4-1-15,-1-1 3 16,-6 0-3-16,-3 0 1 0,2 0-1 16,-6 0 1-1,1-7-1-15,-1-1 2 0,1-2-2 16,-10 4 0-16,-8 2 0 15,-7 0 0-15,-8 1 0 16,-6 2 0-16,-3-1 0 16,-1 1 1-16,-6 1-1 15,3 0 0-15,-3 0 0 16,0 0-1-16,0 0 1 16,0 0-3-16,0 0-1 15,0 0 2-15,0 7 2 16,4 7 0-16,2 8 3 15,3 5-1-15,3 4-2 16,0 0 0-16,0 2-1 16,-6-2 1-16,1 4 1 0,-4 3 1 15,0 4 0 1,-2 5-1-16,1-3-1 0,-1-2-3 16,-1-5 3-16,0 1 2 15,0 2-1-15,0-1-1 16,0 3 0-16,0 8 0 15,0 2 0-15,0 3 0 16,0 1 0-16,-3-3 0 16,-1 2 1-16,-3 4-1 15,7 4 0-15,-3 1 0 16,3-2-2-16,-6 0 2 16,0-4 0-16,0 11 1 0,-5 3 0 15,4 1-1 1,-2 2-7-16,0-1 7 0,2-1 0 15,1 3 0-15,-4-7-1 16,3-7-29-16,-3-9 29 16,1-13 2-16,3 0-2 15,3-10 3-15,0-8-2 16,-2-5 2-16,5-8-2 16,-3-4 0-16,-1 1 3 15,-2-3 2-15,-3 1-2 16,-7-1 1-16,-8-2 0 15,0 1-4-15,-9-2 2 16,-7 0-2-16,-8 0 3 0,-7 0 0 16,-11 0 3-1,-14 0 5-15,-11 0-7 0,-13 3 3 16,0 5 0-16,-6-2 1 16,5 1-6-16,-5 1 0 15,-13 0-1-15,-6 2-1 16,-11 0 0-16,-14 2 6 15,-4-4 0-15,-5-1 7 16,-2-2-13-16,-4-4 0 16,-7 6-1-16,-3 0 1 15,-9-2 0-15,0 2 1 16,6-1 4-16,7-3-3 16,7-3 3-16,14 1-1 15,-4-1 4-15,3 3-3 0,-5 1 2 16,-1 2-7-16,7 1-3 15,5-4 3-15,12-3-1 16,7 0-1-16,8-4 2 16,1-12 0-16,3 1 0 15,6-3 0-15,-1-4 2 16,8 1-1-16,4-2 2 16,7 4-3-16,10 2-1 15,5 1 1-15,6 2 0 16,0 3-2-16,6 1 1 15,4 2 1-15,8 1 0 16,7 1 0-16,8 2 0 16,3 1 1-16,4 0 1 0,3 2-1 15,5-2 0-15,-1 0-1 16,-1 2 0-16,-4-2 0 16,1 0 0-16,-1 3 1 15,-6 0-1-15,1 0-1 16,0 0-1-16,-1 0-1 15,1 6 3-15,-4-1 0 16,4 4-2-16,0-2 0 16,5 1 1-16,4 0 0 15,12 1-4-15,0-5-1 16,9 2-2-16,6-3-4 16,0-2-5-16,0-1-12 0,3 9-27 15,21-2-5 1,12 0-31-16</inkml:trace>
  <inkml:trace contextRef="#ctx0" brushRef="#br0" timeOffset="29030.7849">7436 7813 30 0,'13'20'19'16,"-7"10"14"-16,-3 16 4 15,-3 24-1-15,0 5-7 16,0-22-2-16,0-6 2 15,0 3-8-15,6 1-1 16,1 0 2-16,-1 2-7 16,-1-4-1-16,1-6-5 0,3-6-4 15,-2-11-4 1,-1-7-1-16,-3-6 3 0,3-6-3 16,-3-4 0-16,-1-2 0 15,1-1-3-15,-3 0-13 16,4 0-25-16,-1-16-50 15,0-11-25-15</inkml:trace>
  <inkml:trace contextRef="#ctx0" brushRef="#br0" timeOffset="29344.8027">7689 7819 152 0,'0'0'56'0,"0"0"-46"16,0 11-8-16,0 13 6 15,0 8 8-15,3 11-9 16,6 6 2-16,2 8 1 16,2 8 4-16,2 2 4 15,3 1-2-15,1-3-8 16,-4-7 4-16,-1-9-5 15,-1-12-4-15,-1-10 2 16,-6-10-3-16,3-8-2 16,-6-6-1-16,0-3-1 15,-3 0-11-15,0-4-4 0,0-16-82 16,-18-12-124-16</inkml:trace>
  <inkml:trace contextRef="#ctx0" brushRef="#br0" timeOffset="30013.115">7419 7697 144 0,'0'0'58'16,"0"0"-49"-16,0 0 21 15,0 0 7-15,-6 0-2 16,-7 7-31-16,-7 9 1 16,-2 1 0-16,-5 6 5 15,-1 2-5-15,-2 7-2 16,3 5-2-16,-1 4 1 15,2 0-2-15,4-6 1 16,6-4-1-16,5-8 1 16,2-3-1-16,9-5 2 15,0-4-1-15,0-2-1 0,6-2 0 16,15-3 0-16,10 0 1 16,5-4-1-16,9 0 1 15,1 0 3-15,2-4-2 16,7-6 2-16,2 3-1 15,4-3-1-15,9 4-1 16,-1-2 0-16,7-3 3 16,0 0 0-16,3-2 1 15,-4 0 2-15,-8 5-2 16,-15-1-2-16,-13 5-2 16,-15-3-1-16,-5 3 2 0,-10-2-1 15,-3 5 4-15,-3-1-1 16,-3-3 12-16,0-2 14 15,-9-6-1-15,-10-4-24 16,-14-6 2-16,-6-1-5 16,-13-2-1-16,-9-4 1 15,-5 0 1-15,-1-2-3 16,4 5 3-16,2 0-3 16,3 5 0-16,3 5-8 15,7 4-10-15,9 7-29 16,9-1-75-16</inkml:trace>
  <inkml:trace contextRef="#ctx0" brushRef="#br0" timeOffset="36444.9204">5190 5429 48 0,'-4'0'12'0,"1"0"-9"15,3 0 5-15,0 0 3 16,0 0 3-16,0 0 3 16,0 0 11-16,0 0 1 0,0 0-1 15,0 0-9-15,0 0-9 16,0 0-9-16,0 0 4 15,0 0 2-15,0 0-3 16,0 0-4-16,0-6-1 16,19-3-20-16,2-2-17 15</inkml:trace>
  <inkml:trace contextRef="#ctx0" brushRef="#br0" timeOffset="36744.7213">5926 5386 79 0,'4'0'44'0,"-1"0"-29"15,0 0 0-15,-3 0 18 16,3 0 4-16,-3 0-15 15,0 0-5-15,0 0 1 16,3 0 3-16,-3 0-5 16,0 0-6-16,0 0-3 15,0 0-6-15,0 0-1 16,0 0-7-16,0 0-4 16,-9 0-38-16,-12-1-61 15,-7-1-3-15</inkml:trace>
  <inkml:trace contextRef="#ctx0" brushRef="#br0" timeOffset="36925.5275">5284 5434 133 0,'-7'0'4'0,"7"0"-4"16,0 0-13-16,0 0-12 0,10-6 25 15,11-1 3 1,12-4-3-16,13 0-16 0</inkml:trace>
  <inkml:trace contextRef="#ctx0" brushRef="#br0" timeOffset="37112.7465">6145 5382 33 0,'-3'4'88'16,"-3"0"-85"-16,0 1-1 16,0-1-4-16,0-4-40 0</inkml:trace>
  <inkml:trace contextRef="#ctx0" brushRef="#br0" timeOffset="41266.4834">9318 6763 106 0,'-13'0'27'0,"1"0"-14"0,-1 0 1 16,-1 0 12-16,1 0-21 15,1 0-5-15,3 0 4 16,-3 0 11-16,6 0 9 16,0 0-2-16,-3 0-1 15,-1 0-11-15,4 9-6 16,-5 2-1-16,5 3-3 15,3 0-5-15,3 2 4 16,0-4-5-16,0-2 2 16,0-1 2-16,9-2-5 15,5-3 5-15,-1-1 2 16,5-3 0-16,0 0 0 16,-3 0 0-16,1-6 3 0,-2-5-3 15,-4-2 2-15,-1-1 3 16,-6 1-1-16,-3 1 2 15,0 2-3-15,0 3 4 16,-3 0-2-16,-9 4-5 16,-6 3-5-16,-1 0-2 15,1 0 4-15,0 0 1 16,0 7-1-16,1 2 2 16,10 1 0-16,4-3 1 15,3 1-9-15,0-3 3 16,0 2 2-16,14-1 0 15,2-5 2-15,2-1 1 0,-3 0 0 16,3 0-1 0,-5 0 2-16,-2-1 2 0,-5-5-2 15,1-1 0-15,-7 3 1 16,0-1 2-16,0 1 4 16,-4 1-7-16,-10 3 0 15,2 0-3-15,-4 0 0 16,-2 0 1-16,3 7-1 15,3 0 0-15,5-2 0 16,4-1 1-16,3-1-9 16,0 1-5-16,0-1 6 15,3-3 3-15,7 0 2 16,2 0 5-16,-6 0 0 16,6 0 0-16,-6 0-5 15,-3 0 0-15,0 0-13 0,-3 0-29 16,0 0-60-16</inkml:trace>
  <inkml:trace contextRef="#ctx0" brushRef="#br0" timeOffset="47912.5781">18592 8613 153 0,'-21'-20'57'0,"4"2"-9"15,4 6 0-15,6 2-9 16,4 4-5-16,0 3 4 16,-1 3-3-16,2 0-9 15,1 0-3-15,1 0-8 16,0 0 2-16,0 0-14 16,0 0-2-16,0 17-1 15,0 25-1-15,0 27 1 16,0 23 4-16,0 10-1 15,8-2-1-15,4 2 1 0,1-5-2 16,0 1 0 0,-6-5-1-16,1-7 0 0,-3-10 0 15,0-17-1-15,0-12 0 16,-2-15-1-16,-3-11 1 16,3-9-1-16,-3-8 1 15,0-4-6-15,0 0-3 16,0-3-8-16,0-24-27 15,3-19-93-15,-3-27-100 16</inkml:trace>
  <inkml:trace contextRef="#ctx0" brushRef="#br0" timeOffset="48285.9332">18537 8322 304 0,'0'-1'19'0,"4"1"-14"16,13 0-5-16,5 0 7 15,11 11-1-15,9 12 1 16,6 4-3-16,4 2 3 16,7 1-2-16,3 0 1 15,-4-4 8-15,-5 0-2 16,-11-2-3-16,-10-1-1 15,-12-3-2-15,-9 0 1 16,-11 0 2-16,0 6 6 0,-19 9 4 16,-17 6-4-1,-12 2-11-15,-6 0-1 0,-2-1 2 16,-3-5-5-16,6-3 2 16,2-5-1-16,5-3-1 15,8-4-6-15,9-5 2 16,9-4-18-16,16-9-24 15,4-4-42-15,8 0-137 16</inkml:trace>
  <inkml:trace contextRef="#ctx0" brushRef="#br0" timeOffset="48616.8555">19428 8517 330 0,'-24'14'15'15,"2"6"-13"-15,0 11 4 16,-1 10 6-16,-4 8-2 16,1 11-4-16,4 2 12 15,6 4 0-15,-1 3-1 16,10 5-1-16,5-1 1 15,2 2-8-15,0-3-5 16,6-5 0-16,7 0-4 16,4-6 1-16,2-7-1 0,4-8 0 15,-2-13-2-15,6-7-6 16,-1-10-13-16,4-12-29 16,2-4-77-16,-4-7-127 15</inkml:trace>
  <inkml:trace contextRef="#ctx0" brushRef="#br0" timeOffset="48887.6615">19810 8702 288 0,'3'3'52'16,"4"20"-44"-16,3 14-8 15,6 13 15-15,-3 9-3 16,3 6 1-16,4 4 1 16,-3-1-7-16,-2-3-3 15,2-12 1-15,-10-3-5 16,1-8 0-16,-5-5-1 16,-3-10-13-16,0-9-13 15,-2-14-40-15,-10-4-56 16,-2-29-50-16</inkml:trace>
  <inkml:trace contextRef="#ctx0" brushRef="#br0" timeOffset="49330.9105">19707 8675 283 0,'0'-14'12'0,"10"-4"-8"15,25-2 1-15,14-3 13 16,7 2 6-16,8 6-1 15,1 8 0-15,-7 7-6 16,-12 0-1-16,-11 17-14 16,-15 5 0-16,-12 8 6 15,-8 9 1-15,-9 8 1 16,-23-1-3-16,-3 1-3 0,0-12-1 16,8-11 0-16,10-11 0 15,8-3-3-15,6-7 0 16,0 0 1-16,3 1-1 15,0 3-10-15,12 8 7 16,13-1 3-16,8 2-2 16,6-2 2-16,5-1 2 15,-2 4 1-15,0 3 3 16,-11 2-2-16,-10 2 3 16,-9 6-2-16,-9 2 1 15,-3 8 2-15,-12 0 4 16,-16 6-2-16,-9 0-2 15,-12 4-6-15,0-4-2 0,-1-6-2 16,6-13-7 0,6-9-4-16,8-18-13 0,7-6-32 15,14-34-75-15</inkml:trace>
  <inkml:trace contextRef="#ctx0" brushRef="#br0" timeOffset="49630.8775">20453 8386 268 0,'43'2'13'16,"5"24"10"-16,1 15 7 16,-4 18-10-16,-2 16 4 15,-4 8 0-15,-2 12-7 0,0-1-6 16,-4 1 4-16,-4 1-2 15,-10 0 2-15,-13 0-1 16,-6 0-4-16,0-1-6 16,-22-5 0-16,-16-4-2 15,-7-10-1-15,-5-11 0 16,-2-11-1-16,10-18-2 16,6-17-2-16,10-18-8 15,12-5-26-15,9-36-105 16</inkml:trace>
  <inkml:trace contextRef="#ctx0" brushRef="#br0" timeOffset="49990.4542">21472 8613 429 0,'26'0'8'16,"16"3"-8"-16,17 3 16 15,6-2-12-15,10 6-3 16,1-4 1-16,1-5 2 15,0-1-1-15,-6 0 3 16,2-1-2-16,-1-11 4 16,-4 1-3-16,-9 1-5 15,-15 1-1-15,-15 2-8 16,-17 4-8-16,-12-1-14 16,0 4-9-16,-22 0-154 15</inkml:trace>
  <inkml:trace contextRef="#ctx0" brushRef="#br0" timeOffset="50275.0992">21618 8963 334 0,'0'3'33'0,"16"1"-17"15,23-1-16-15,17-3 22 16,16 0-6-16,13 0-5 15,6-10 2-15,0-1 1 16,-2-8 2-16,-1 3-7 16,-8-1 0-16,-5 0-3 15,-10 1-3-15,-6 6 2 16,-16 6-5-16,-14 2-3 16,-10 2-1-16,-12 0-4 0,-6 0-3 15,-1 0-15-15,-8 12-7 16,-21 8-44-16,-11 4-113 15</inkml:trace>
  <inkml:trace contextRef="#ctx0" brushRef="#br0" timeOffset="50574.2934">21599 9412 367 0,'13'0'49'0,"26"-7"-35"0,19-9-9 16,14 3 1-16,8 0-6 15,5 3 4-15,7 0 1 16,2-3-1-16,3 2-2 16,-3-5-2-16,-9-1 0 15,-8 0 3-15,-12 1-2 16,-6 0 1-16,-10 2-2 15,-11 2-2-15,-5 2-4 16,-7 3-8-16,-11 3-6 16,-7 2-19-16,-3 2-34 15,-5 0-70-15</inkml:trace>
  <inkml:trace contextRef="#ctx0" brushRef="#br0" timeOffset="52058.3672">24818 7930 73 0,'-12'-21'267'15,"2"5"-230"-15,-1 12-9 16,10 4-7-16,1 0-10 15,0 0-10-15,0 27 2 16,0 13 4-16,0 19 1 0,0 10-1 16,0 11-3-16,6 8 2 15,4 5-3-15,3 9 7 16,0 1-3-16,-4 0-3 16,1-5-1-16,-1-6-1 15,0-16-2-15,0-12 0 16,-6-11-1-16,-3-10-5 15,0-7-4-15,-8-13-13 16,-7-9-39-16,-4-14-21 16,1-5-61-16</inkml:trace>
  <inkml:trace contextRef="#ctx0" brushRef="#br0" timeOffset="52403.9579">24728 7806 313 0,'29'-6'2'16,"13"6"7"-16,11 0 4 16,4 0-4-16,1 17-3 15,-4 6-4-15,-3 1 3 16,-7 1-5-16,-11 5 1 15,-10-3 0-15,-7 1 3 0,-11 0 4 16,-5 2 4 0,-4 2 7-16,-21 4 2 0,-9 2-8 15,-5 1-2-15,-6 1 0 16,-3 2-5-16,1-2-4 16,0-4-2-16,1-2-1 15,7-6-4-15,5-7-13 16,7-4-26-16,10-7-39 15,9-10-120-15</inkml:trace>
  <inkml:trace contextRef="#ctx0" brushRef="#br0" timeOffset="52779.0082">25606 7978 311 0,'0'0'19'0,"-9"3"-16"15,-12 17 10-15,-8 10-9 16,-6 6-1-16,2 8 4 16,6 2-4-16,6 10 6 15,5-3 3-15,8 3-3 16,4 3 1-16,2-3 5 15,2 4-7-15,0 8 0 0,0 0-4 16,9 5 1-16,-1-8-5 16,4-5 1-16,-2-7 0 15,1-8-1-15,3-5 0 16,2-8 1-16,3-5 0 16,2-6-2-16,3-1-1 15,4-1-4-15,3-10-9 16,2-5-15-16,1-4-29 15,-2-7-239-15</inkml:trace>
  <inkml:trace contextRef="#ctx0" brushRef="#br0" timeOffset="53199.1633">26185 8160 238 0,'0'30'4'15,"0"16"7"-15,0 11 14 16,0 8-1-16,1-3 1 16,2-1-12-16,3-2 2 15,0-6 0-15,0-3-7 16,-1-8-2-16,-4-8-3 15,2-6-2-15,-3-7-1 16,0-8-5-16,0-3-7 16,-1-7-19-16,-9-3-52 15,1-13-160-15</inkml:trace>
  <inkml:trace contextRef="#ctx0" brushRef="#br0" timeOffset="53612.166">26161 8146 208 0,'18'-7'6'0,"8"-1"30"15,7 1 8-15,3 3-13 16,-1 4-10-16,-6 0-8 16,-6 11-4-16,-13 14-6 15,-10 13 3-15,0 10 2 16,-28 6 6-16,-6 2-4 15,-4-8 0-15,5-10-2 16,10-11-4-16,9-7-3 0,9-9-1 16,5-3-1-16,0 1-1 15,13 1 2-15,9 3 1 16,3 1 1-16,-2 0 2 16,1 1-2-16,-5-1 3 15,-6 2 0-15,-2-2 3 16,-5 5 1-16,-5 0 0 15,-1 6 3-15,0 4 4 16,-19 3-5-16,-8 2-4 16,-4 0-5-16,-5-5-1 15,3-6-1-15,2-7-9 16,7-6-4-16,6-9-15 0,5-1-40 16,11-21-68-16</inkml:trace>
  <inkml:trace contextRef="#ctx0" brushRef="#br0" timeOffset="53896.7717">26591 8054 315 0,'0'0'37'15,"0"14"-30"-15,1 18 6 16,2 13 8-16,-2 16-10 15,2 6 6-15,3 11-2 0,0 1-7 16,0-2 3 0,2 2-2-16,-7-4 0 0,-1-4-6 15,0-6 2-15,0-12-2 16,0-10-2-16,3-12-1 16,2-9 1-16,2-5-1 15,2-7-8-15,3-10-20 16,3 0-44-16,4-11-202 15</inkml:trace>
  <inkml:trace contextRef="#ctx0" brushRef="#br0" timeOffset="54182.1419">27160 8060 344 0,'0'0'26'0,"0"4"-26"16,-3 26 8-16,-10 15 7 15,-4 16-4-15,-3 14-4 16,2 2 5-16,-3-1 0 16,2-1 0-16,-1-4-3 15,-1-6-7-15,3-8-1 16,3-8-1-16,1-16 0 15,8-13-6-15,1-10-10 16,4-10-14-16,1 0-17 0,0-27-140 16</inkml:trace>
  <inkml:trace contextRef="#ctx0" brushRef="#br0" timeOffset="54457.8385">27141 8054 203 0,'10'6'21'15,"7"15"23"-15,5 9-11 16,5 12-1-16,1 12-4 0,1 12 8 16,-4 3-4-16,1-1-6 15,-3-7-13-15,1-5-3 16,-3-4-5-16,2-8-3 15,-6-2-2-15,-3-5 0 16,-4-7-1-16,-5-1-3 16,-5-2-3-16,0-7-14 15,-5-4-38-15,-8-12-74 16</inkml:trace>
  <inkml:trace contextRef="#ctx0" brushRef="#br0" timeOffset="54657.3211">27114 8643 283 0,'-12'-7'47'0,"8"3"-32"0,4 4 19 15,0 0-22-15,0-3-12 16,20-3 5-16,13-4 0 16,11-1 2-16,8-2-4 15,0-2-3-15,0-2 0 16,-4 1-10-16,-6-1-13 15,-2-4-61-15</inkml:trace>
  <inkml:trace contextRef="#ctx0" brushRef="#br0" timeOffset="54955.2578">27654 7943 302 0,'0'0'31'16,"2"0"-25"-16,11 13 4 16,10 16 2-16,2 11-3 15,5 9 6-15,3 10 3 16,-2 8-5-16,-3 2-2 16,-3 0-2-16,-6 0-4 15,-6 0-3-15,-9 2 3 16,-4-2-5-16,0-6 1 15,-1-10 0-15,-5-11 1 16,-3-8-2-16,3-2-2 0,2-6-1 16,-3-5-10-16,3-4-19 15,-2-7-52-15</inkml:trace>
  <inkml:trace contextRef="#ctx0" brushRef="#br0" timeOffset="55187.4796">28429 8329 363 0,'0'0'162'0,"0"0"-162"16,1 0 0-16,1 3 0 15,2 7-10-15,3 6 0 16,-1-2-26-16,0-1-68 16,3-13-176-16</inkml:trace>
  <inkml:trace contextRef="#ctx0" brushRef="#br0" timeOffset="55516.639">28708 7826 102 0,'7'0'188'15,"3"0"-187"-15,5 14 14 16,0 16 2-16,-1 12-3 15,0 9-5-15,-3 11-1 16,-3 10 1-16,-4 8-5 16,-4 6 1-16,0 2 8 15,0-5 4-15,0-10-8 0,0-5-2 16,0-10-2 0,13-9-5-16,-1-10-3 0,3-15-7 15,-4-12-19-15,-4-11-10 16,-4-1-99-16</inkml:trace>
  <inkml:trace contextRef="#ctx0" brushRef="#br0" timeOffset="55876.9655">28802 7731 268 0,'19'-10'7'0,"9"6"6"16,11-3 2-16,9 1-13 15,4 5-2-15,5 1 0 16,-1 0-6-16,1 4 6 16,-6 9 0-16,-3 4 2 15,-6 3 1-15,-8 4-2 16,-12 4 6-16,-9 3 1 15,-13 6 0-15,-7 8 2 16,-23 1 4-16,-13 1 1 16,-6-1-2-16,-4-3-10 15,-2-4-2-15,-1-2-1 16,4-4-1-16,3-10-5 0,8-3-2 16,10-10-15-16,13-10-42 15,14-3-99-15</inkml:trace>
  <inkml:trace contextRef="#ctx0" brushRef="#br0" timeOffset="56155.7915">29825 7669 299 0,'-10'0'29'16,"-13"20"-29"-16,-6 15 3 15,-4 16 1-15,-3 7 10 0,6 8 0 16,6 9-2 0,8 9 9-16,2 5 6 0,7 7-12 15,5-7-4-15,2-3-7 16,0-9-4-16,15-9 0 16,6-8 0-16,9-8-1 15,10-8 1-15,5-14-9 16,5-18-9-16,2-12-16 15,-2-4-85-15</inkml:trace>
  <inkml:trace contextRef="#ctx0" brushRef="#br0" timeOffset="56416.5686">30256 7965 287 0,'0'16'30'16,"-6"12"-28"-16,-9 20 9 15,-7 16-2-15,-3 12-1 16,2 6-1-16,8-3 4 16,6-3-3-16,2-4 0 15,3-6-2-15,-1-6-6 16,-3-13-1-16,2-11-12 15,0-19-7-15,-2-13-34 16,3-4-62-16</inkml:trace>
  <inkml:trace contextRef="#ctx0" brushRef="#br0" timeOffset="56702.173">30359 7767 136 0,'9'11'37'0,"2"11"1"16,3 12-1-16,0 9-9 15,2 15 2-15,1 5-4 16,1 10 2-16,1 6 0 0,-3 3 2 16,4-4-8-16,-5-10-8 15,-2-15-6-15,-2-9-3 16,-5-12-5-16,-2-12 0 15,2-3-2-15,-3-7-9 16,-3-4-6-16,0-1-9 16,-12-3-15-16,-16 3-41 15,-13-3-97-15</inkml:trace>
  <inkml:trace contextRef="#ctx0" brushRef="#br0" timeOffset="56896.7066">30117 8418 37 0,'-4'-7'301'0,"4"7"-289"15,0 0-10-15,24-1 17 16,15-2-9-16,13-4-3 16,5-4-7-16,7-6-2 15,0-3-11-15,-6-4-13 16,-1-5-64-16,-5-10-131 15</inkml:trace>
  <inkml:trace contextRef="#ctx0" brushRef="#br0" timeOffset="57234.7764">31002 7613 202 0,'15'11'32'0,"7"6"-1"16,5 7-9-16,0 10-10 16,0 8 2-16,-1 7-3 15,-3 11 6-15,-2 2 2 16,-4 5 0-16,-6 4 5 16,-6 5-2-16,-5 4-4 15,0 0-3-15,0-4-4 16,-3-3 0-16,-6-11-5 15,0-5-5-15,-3-9-1 16,-6-4 1-16,-5-2 0 0,-7-1-1 16,-11 4-3-16,-1-4 2 15,-4-3-4-15,4-7-2 16,2-1-6-16,3-8-31 16,6-2-75-16</inkml:trace>
  <inkml:trace contextRef="#ctx0" brushRef="#br0" timeOffset="58667.3848">25078 9553 81 0,'40'-11'18'0,"6"1"-3"16,9-4 7-16,6 7-2 15,11-3 3-15,15 0 5 16,10 0-4-16,13-3 0 15,8 1-4-15,6 0-4 16,1 0-4-16,3-1-5 0,-1 3 0 16,2 0-2-16,-3 3-3 15,8 4 1-15,2 2 0 16,2-1-3-16,6-2 1 16,2 1 2-16,-1 3-2 15,-3 0 4-15,-5-1-4 16,-7-2 4-16,-3-3-3 15,-2 2 2-15,-7-1-2 16,-6 1 4-16,-11-2-1 16,-11 3-1-16,-6-1 0 15,-1 1-2-15,-1 3 1 0,-3 0 0 16,3 0 0 0,3 0 1-16,2 0-1 0,5 0-1 15,7 0 1-15,8 0 3 16,7-1 0-16,0-9-4 15,-5 0-2-15,-7 0-2 16,-12 0 2-16,-12 1 0 16,-10 2 1-16,-10 0-1 15,-6 0 1-15,-7 2-1 16,-4-2 0-16,-5 4 0 16,-9 0 0-16,-9-1 0 15,-6 4-2-15,-6 0-4 16,-5 0 0-16,-1 0-10 15,0 0-16-15,-3 0-33 16,-19 10-92-16</inkml:trace>
  <inkml:trace contextRef="#ctx0" brushRef="#br0" timeOffset="59844.0986">25322 9983 143 0,'-13'-5'79'0,"-3"-2"-40"0,3 0-16 16,9 7 3-16,4 0-9 15,0 0-10-15,-2 0-1 16,2 0-1-16,0 0-2 15,0 5-3-15,2 19 4 16,9 16 8-16,5 12 10 16,-3 9 1-16,5 5-3 15,0-7-5-15,1-2-3 16,0-5-4-16,-2-3-4 16,0-2 1-16,-8-1-5 15,-2 1 0-15,-1-8 0 16,-3-9 2-16,-1-4-2 15,-1-14-1-15,-1-8 0 0,3-1-5 16,-3-3 1-16,0 0 0 16,0 0-6-16,-12-15-38 15,2-9-28-15,2-16-78 16,2-5 3-16</inkml:trace>
  <inkml:trace contextRef="#ctx0" brushRef="#br0" timeOffset="60587.181">24245 10397 276 0,'-3'0'55'0,"3"0"-44"16,15 0-9-16,19 0 2 15,14 0 11-15,12 0-2 16,6 0 3-16,3 0 2 16,0 0-6-16,0 0-4 15,-3 6 3-15,-7-2-4 16,-5-4-5-16,-9 0 5 15,-5 0-2-15,-9 0-2 0,-8 0-2 16,-5-2-1-16,-11 0-8 16,-4 2-11-16,-3 0-16 15,-7 7-29-15,-23 9-224 16</inkml:trace>
  <inkml:trace contextRef="#ctx0" brushRef="#br0" timeOffset="60864.9562">24390 10717 337 0,'0'0'20'16,"3"0"-13"-16,24 0-2 15,12-7 3-15,8 3 3 16,6 1-7-16,8 3 1 15,1 0 1-15,4 0-6 16,-8 0 2-16,-3 0-2 16,-9 4 0-16,-7-1-1 15,-10-3 1-15,-9 4-5 16,-7-4-3-16,-12 0-7 16,-1 3-19-16,0 6-55 15</inkml:trace>
  <inkml:trace contextRef="#ctx0" brushRef="#br0" timeOffset="61096.9514">24511 11046 299 0,'26'0'34'0,"16"-6"-13"15,13-6 0-15,7 2-10 16,0 3-11-16,2 0-3 16,-5 0 1-16,-4 1-3 15,-7 2-4-15,-2-2-10 16,-6 2-26-16,-2-5-109 0</inkml:trace>
  <inkml:trace contextRef="#ctx0" brushRef="#br0" timeOffset="61652.381">25304 9887 244 0,'0'0'24'16,"11"0"-20"-16,23 0 15 0,14 5 3 15,11 4-13-15,6 7-6 16,2 1-3-16,-6 6 0 15,-9-4-2-15,-13 1 2 16,-11-3 0-16,-11-3 0 16,-11-1 0-16,-6 7 2 15,-9 5 10-15,-25 6 10 16,-13 7-6-16,-13 3-4 16,-2-1-3-16,1 2-5 15,4-8-4-15,11-2 0 16,12-5-7-16,13-10-18 15,18-11-68-15</inkml:trace>
  <inkml:trace contextRef="#ctx0" brushRef="#br0" timeOffset="61928.8887">26282 9821 218 0,'-14'24'50'16,"-14"16"-30"-16,-8 13 10 16,-3 9 1-16,1 10-7 15,5 5-4-15,12 2-4 16,9-3 4-16,12 0-8 0,0-3-1 16,21-5-4-16,11-4-6 15,9-11 1-15,6-4-2 16,3-12-7-16,-1-8-4 15,2-13-12-15,-6-9-14 16,2-7-82-16,-5-16-146 16</inkml:trace>
  <inkml:trace contextRef="#ctx0" brushRef="#br0" timeOffset="62214.263">26729 9954 264 0,'-22'39'13'16,"-5"21"13"-16,0 6 3 15,0 10-12-15,2 0-6 16,3-1 2-16,1-4-5 15,7-2-2-15,0-6-6 16,6-8 0-16,2-12-1 16,3-16-12-16,3-18-5 15,0-9-26-15,0-5-49 0,0-29-115 16</inkml:trace>
  <inkml:trace contextRef="#ctx0" brushRef="#br0" timeOffset="62454.6515">26707 9911 205 0,'4'16'13'0,"10"11"20"16,2 9 4-16,10 11-12 16,5 9-5-16,6 7-4 15,6 6 8-15,2 0 0 16,-3-3-9-16,-5-1-6 15,-9-4-3-15,-8-5-6 16,-7-6 0-16,-5-14-6 0,-4-13-7 16,-2-13-14-16,-2-10-17 15,0-3-82-15</inkml:trace>
  <inkml:trace contextRef="#ctx0" brushRef="#br0" timeOffset="62627.2948">26619 10462 221 0,'-8'-3'129'15,"8"3"-116"-15,0 0-9 16,24 0-2-16,12 0 1 0,15-3-3 16,8 0 0-16,7-1-34 15,-3 0-171-15</inkml:trace>
  <inkml:trace contextRef="#ctx0" brushRef="#br0" timeOffset="62798.5569">27451 10407 212 0,'4'18'38'15,"1"3"-14"-15,0 12 18 16,-5 0-19-16,0 7-16 15,-3 7-7-15,-17-2-2 0,-8-3-23 16,0-11-60-16</inkml:trace>
  <inkml:trace contextRef="#ctx0" brushRef="#br0" timeOffset="63114.8134">27916 10043 319 0,'-8'22'25'0,"2"12"-10"16,-2 11 2-16,7 6-10 15,1 1-6-15,0 1 0 16,0-7 1-16,9-5-2 16,0-3 1-16,0-8-1 15,-3-6-1-15,-5-10-6 16,1-6-8-16,-2-8-19 16,0 0-70-16,0-15-113 15</inkml:trace>
  <inkml:trace contextRef="#ctx0" brushRef="#br0" timeOffset="63571.1887">27841 9954 411 0,'0'-14'10'0,"6"2"-8"16,21 2 1-16,8 2 0 15,11 5-3-15,4 3 3 16,4 0 4-16,-4 14 0 15,-5 2 1-15,-11-2-4 16,-10 2-3-16,-9-5 0 16,-12 1-2-16,-3 5 2 15,-13 6-1-15,-17 4 0 16,-6 5 2-16,-3-2-2 0,3-5 1 16,5-5 0-16,9-6-1 15,7 0-1-15,6-4 1 16,6-1-1-16,3 1-1 15,0 1 0-15,22 1-1 16,9 1 0-16,7 1-2 16,2-1 2-16,0-3 3 15,-7 3 0-15,-6-2 2 16,-9-1 4-16,-5 2 1 16,-10 1 1-16,-3 4 3 15,0 9 1-15,-19 0-1 16,-3 1-8-16,-2-3-3 15,-9-1 0-15,-3-4-7 16,-3-6-3-16,-3-6-13 16,-1-7-36-16,9 0-48 0,7-14-140 15</inkml:trace>
  <inkml:trace contextRef="#ctx0" brushRef="#br0" timeOffset="63878.6997">28542 9796 325 0,'21'12'21'16,"9"15"17"-16,8 12 1 0,7 7-6 16,6 8-14-16,-2 5-8 15,0 0-5-15,-5-5-3 16,-9-5-3-16,-11-4 2 15,-9-4 1-15,-9-4-1 16,-6-2-1-16,-1 5 4 16,-23 6 0-16,-10 7-3 15,-8 0-1-15,-6 2-1 16,-1-8 0-16,1-11-4 16,1-9-4-16,0-7-12 15,1-4-48-15,7-12-64 16</inkml:trace>
  <inkml:trace contextRef="#ctx0" brushRef="#br0" timeOffset="66218.4395">23057 8068 212 0,'0'-19'58'15,"0"2"-23"-15,-1 10 12 16,-1 4 3-16,2 3-17 15,0 0-16-15,0 0-5 16,0 0-2-16,0-1-1 16,0-5-3-16,22 0 1 15,9-4 5-15,16-1-5 16,9-2-4-16,9 2 1 16,12-3 0-16,7 0-2 15,6-2 6-15,-7 2-5 0,-9 1 2 16,-13 5-5-1,-15 2 0-15,-10 4-1 0,-12 2-4 16,-5 0 0-16,-7 0-4 16,-3 0-5-16,-8 0-8 15,-1 9-30-15,-6 14-16 16,-23 10-50-16</inkml:trace>
  <inkml:trace contextRef="#ctx0" brushRef="#br0" timeOffset="66780.6119">23159 8401 54 0,'-11'0'288'0,"8"0"-257"0,3 0-31 16,15 0 2-16,20 0 10 15,15-6 3-15,13-3 0 16,6 4-3-16,0 2-4 15,-2 3-2-15,-9 0-5 16,-4 0 1-16,-13 0 1 16,-2 4 1-16,-9 3-3 15,-9 3-1-15,-6-1 2 16,-9 4-1-16,-6 7 1 16,-2 10 5-16,-28 16 3 15,-12 11-6-15,-11 5-4 16,-10 3 1-16,-4-2-1 0,0-6-1 15,-2-1 1-15,10-4-1 16,8-9 2-16,8-8-2 16,13-10-1-16,13-9 2 15,10-9-1-15,7-4 1 16,0-3-3-16,9 0-8 16,21 0 11-16,12 0 3 15,14-10 1-15,10-9-4 16,10 1 0-16,3-7 0 15,1 2 7-15,0-4 0 16,-4 5-3-16,-8 2 1 16,-11 3 1-16,-11 7-5 15,-13 0 1-15,-9 6-2 16,-8 1 0-16,-7 0 0 0,-1 2 0 16,1-2-3-16,-6 2-4 15,0-3 0-15,0 4-7 16,0-2-12-16,-2 2-41 15,-1 0-94-15</inkml:trace>
  <inkml:trace contextRef="#ctx0" brushRef="#br0" timeOffset="67260.1761">23521 9251 182 0,'0'-1'61'0,"0"1"-50"15,0 0 2-15,0 0-2 16,0 0-4-16,0 3-2 0,0 15 4 16,-4 8 7-16,-5 10-3 15,0 7 3-15,0 6-7 16,-4 4-2-16,-1 4-3 15,-2 2 5-15,-2 0-4 16,0 0 2-16,5-5-3 16,-2-9-2-16,7-8-2 15,2-10-2-15,3-8 0 16,3-6-4-16,0-9 0 16,0-4-6-16,0 0 1 15,0-10-30-15,2-17-87 16,13-12-26-16</inkml:trace>
  <inkml:trace contextRef="#ctx0" brushRef="#br0" timeOffset="67628.4665">23520 9204 69 0,'0'0'99'0,"0"0"-77"15,0 0-8-15,0 0 6 16,0 0-9-16,0 7 14 16,6 6 2-16,5 7-4 15,2 3-3-15,2 3-3 16,3 7-1-16,-2 4-2 16,3 2 0-16,1 3-1 0,-2-1 2 15,1 2-2-15,-1 2 1 16,0-4-6-16,1-5-3 15,-2 4-1-15,1-5 0 16,-6-1-2-16,1-7-2 16,-1-5 0-16,-1-6 0 15,-8-9-2-15,-2-3-3 16,-1-4-7-16,0 0-2 16,-3 0 0-16,-17 0-54 15,-8 0-85-15,-6 0-34 16</inkml:trace>
  <inkml:trace contextRef="#ctx0" brushRef="#br0" timeOffset="67839.136">23413 9643 119 0,'30'-7'37'0,"5"-1"2"15,8 1 8-15,1-3-8 16,0 6-16-16,-3-2-19 16,-2 2-4-16,-5 0 0 15,-3 1-10-15,-2-3-23 16,-6 3-54-16</inkml:trace>
  <inkml:trace contextRef="#ctx0" brushRef="#br0" timeOffset="72488.7403">25348 2167 282 0,'16'-8'38'15,"-15"4"-26"-15,-1-3 10 16,0 5 9-16,0 2-4 16,0 0 0-16,0 0-10 15,0 0 0-15,0 0-7 16,0 10-10-16,0 15 2 0,0 18 6 16,0 14 0-16,0 14-2 15,0 9 0-15,0 7-1 16,0-1-3-16,0 0 2 15,0-7-3-15,0-4-1 16,0-6 0-16,0-8-1 16,0-9-2-16,-10-12 2 15,1-11-8-15,3-14-1 16,2-10-13-16,-2-5-3 16,3-17-35-16,-2-22-161 15</inkml:trace>
  <inkml:trace contextRef="#ctx0" brushRef="#br0" timeOffset="72835.0592">25242 2197 198 0,'0'0'24'15,"24"0"-24"-15,9 0 27 16,8 0 11-16,7 5-16 15,4 10 0-15,2 0-7 16,-1 4-4-16,-5 0-1 16,-3 1 1-16,-12 0-3 15,-11-2-6-15,-7 2 4 0,-9 1 2 16,-6 4 8 0,0 7-5-16,-21 4 3 0,-8 2-2 15,-9 1 1-15,-7 1-4 16,-4-3-2-16,3-5-5 15,3-3-2-15,5-7 0 16,9-5-7-16,3-4-5 16,10-8-11-16,5-2-17 15,8-3-23-15,3 0-63 16</inkml:trace>
  <inkml:trace contextRef="#ctx0" brushRef="#br0" timeOffset="73157.0626">25942 2351 149 0,'0'18'21'15,"-3"13"18"-15,-8 15 0 16,-2 10-11-16,2 4-13 16,2-2 0-16,2-5 5 15,-1-6-7-15,2-4-4 16,2-6 4-16,1 1-4 0,-2-6-1 16,2-4-8-16,-1-5 0 15,-2-5-2-15,3-7-7 16,2-5-12-16,1-6-30 15,0 0-63-15</inkml:trace>
  <inkml:trace contextRef="#ctx0" brushRef="#br0" timeOffset="73628.5837">25852 2369 243 0,'0'-12'0'0,"25"1"4"15,13 0-4-15,11 0 11 16,6 3 3-16,5 2 1 16,-5 6 1-16,-9 0 5 15,-8 0-5-15,-13 7-7 16,-9 7-1-16,-10 3-2 16,-6 7 1-16,-4 8 2 15,-26 6 8-15,-10 5-5 16,-7-1-2-16,3-8-2 15,6-6-5-15,10-7-2 16,11-8-1-16,7-6-1 16,10 0-6-16,0 0-12 15,6 4 10-15,15 4 8 0,7 2-6 16,5-2 7 0,2-1 0-16,-4-3 1 0,-4 1 3 15,-6-1-3-15,-9 2 3 16,-4 1 4-16,-6 1-3 15,-2 8 4-15,-2 2 7 16,-20 2-10-16,-5 1 1 16,-3-4-2-16,4-5-2 15,6-7-1-15,2-3-2 16,5-6-3-16,-1-2-5 16,4-1-11-16,-2 0-12 15,8-17-48-15,4-11-149 0</inkml:trace>
  <inkml:trace contextRef="#ctx0" brushRef="#br0" timeOffset="73949.906">26053 2201 203 0,'-19'0'18'16,"-5"14"-15"-16,-7 12 15 16,-8 7-2-16,2 7 6 15,1 3-8-15,6 7 3 16,5 6 2-16,4 7-3 0,6 3 1 16,6 5-8-16,0-2 2 15,8 2-3-15,1-1-3 16,0-5-4-16,0-9-1 15,16-12 0-15,5-15-5 16,1-10-9-16,5-12-10 16,4-7-39-16,2-7 0 15,5-22-19-15</inkml:trace>
  <inkml:trace contextRef="#ctx0" brushRef="#br0" timeOffset="74228.2111">26502 2369 48 0,'26'35'59'16,"2"10"-11"-16,-1 8-5 15,-6 3 6-15,-6 5-18 16,-8-2 1-16,-7-1-12 15,0-2-5-15,0-2-5 16,-13-5 5-16,-5-2-4 16,-9-6 1-16,-6-3-5 15,-5-3-7-15,-4-4-3 0,-3-7-14 16,5-8-14-16,8-9-84 16</inkml:trace>
  <inkml:trace contextRef="#ctx0" brushRef="#br0" timeOffset="74506.6928">26938 2406 255 0,'42'-4'6'0,"11"-1"15"16,1 4-9-16,-4-1-3 16,2 1 1-16,3 0 4 15,-1-2-1-15,-2 0-4 16,-6 1-9-16,-10 1-1 16,-13 1-3-16,-10 0-15 15,-12 0-29-15,-2 6-169 16</inkml:trace>
  <inkml:trace contextRef="#ctx0" brushRef="#br0" timeOffset="74755.6834">26898 2712 108 0,'-2'1'136'15,"2"0"-131"-15,8-1-5 16,13 0 27-16,15 0 0 15,11 0-5-15,7 0-9 16,-3-4-2-16,-1-1-1 16,-2-1-2-16,-8 2 1 15,-5 0-7-15,-7 1 0 16,-9 0-2-16,-7 3-5 16,-4 0-7-16,-4 0-17 15,-2 10-18-15,-2 5-104 16</inkml:trace>
  <inkml:trace contextRef="#ctx0" brushRef="#br0" timeOffset="75038.8198">26919 2952 71 0,'0'1'147'0,"0"2"-134"16,0 0-9-16,9 1 23 15,10 0-4-15,6-2-3 16,10-2 9-16,4 0-8 16,5 0 1-16,0-2-7 15,2-5-2-15,-1 2-6 0,4 2-2 16,0 1-4-16,0 2-1 16,-7 0 0-16,-9 0-2 15,-6 0-3 1,-7 0 2-16,-3-2-8 0,-2-2-8 15,-2-2-26-15,1-3-177 16</inkml:trace>
  <inkml:trace contextRef="#ctx0" brushRef="#br0" timeOffset="75721.2547">28056 1868 225 0,'-7'-3'37'15,"4"0"-29"-15,3 3 12 16,0 0-2-16,0 0-16 16,0 0-2-16,10 0 1 15,16 2 21-15,16 8-8 16,12 1-1-16,6-1-4 15,-2-2-6-15,-3-1 4 16,-1-3-2-16,-2-2-3 16,0-1-2-16,-1-1-5 15,-7 0 3-15,-6 0-8 0,-10 3-11 16,-14 3-33 0</inkml:trace>
  <inkml:trace contextRef="#ctx0" brushRef="#br0" timeOffset="76229.9107">27994 2287 240 0,'0'4'34'15,"21"-1"-24"-15,7 4 19 0,11 0-2 16,11 3-4-1,8 3-11-15,3 0 2 0,-1 0-6 16,-7 2-2-16,-5 0-4 16,-5 4 0-16,-2-1 1 15,-10 0-2-15,-6 1-1 16,-8-2-2-16,-11 1 2 16,-6 5 3-16,0 6 3 15,-27 8 1-15,-14 5-3 16,-11 1-2-16,-3-6-1 15,0-2-2-15,-2-4 4 16,-3-2-3-16,2-1 0 16,8-2 0-16,11-7 1 15,10-5-1-15,13-4-1 16,10-5-1-16,6-5 0 0,0 3-1 16,0-1-5-16,21 1 8 15,15 1 10-15,16-2-2 16,14-2-6-16,4 0 5 15,2 0-4-15,-1-6 3 16,-4-2-3-16,0 1-2 16,-4-1-1-16,-8 3-3 15,-8 1-5-15,-13 1-4 16,-13 1-7-16,-7 2-26 16,-7 0-99-16</inkml:trace>
  <inkml:trace contextRef="#ctx0" brushRef="#br0" timeOffset="76792.5024">28341 3150 92 0,'-2'0'148'0,"1"0"-146"15,-1 0-2-15,-2 3 0 0,-4 16 9 16,-5 8 11-1,-2 6 20-15,-5 9-14 0,-2 3-8 16,-2 3 7-16,-3 4-8 16,0 0-4-16,1 3 4 15,-1 1-5-15,1 0-5 16,5-4-7-16,2-10 2 16,7-11-2-16,3-10-1 15,5-9 0-15,2-7-2 16,1-3-6-16,1-2-12 15,0 0-8-15,0-9-43 16,7-15-165-16</inkml:trace>
  <inkml:trace contextRef="#ctx0" brushRef="#br0" timeOffset="77094.4264">28423 3103 156 0,'1'0'17'0,"-1"14"-8"16,2 10 17-16,-1 8 11 15,-1 9-2-15,2 6-2 16,-1 4-2-16,2 2-6 16,2-4-9-16,3 1 1 15,1-2-8-15,4-3 0 16,1 2-2-16,0-5-3 0,3-3 1 15,-3-4-4-15,-1-7-1 16,-4-6 0-16,-3-5-2 16,-1-6-4-16,-5-1-10 15,0-2-3-15,-12-1-18 16,-15-5-122-16</inkml:trace>
  <inkml:trace contextRef="#ctx0" brushRef="#br0" timeOffset="77310.7831">28217 3530 249 0,'0'-8'18'16,"16"-1"-11"-16,8 1 30 15,3-2-4-15,4 0-16 16,5 3-7-16,0-1-8 15,3 1 0-15,1 0-2 16,-2 0-10-16,1-3-20 16,0-3-104-16</inkml:trace>
  <inkml:trace contextRef="#ctx0" brushRef="#br0" timeOffset="77821.0479">29221 2088 130 0,'0'0'15'0,"0"0"-11"15,0 0 10-15,0 0 0 16,0 0 4-16,0 14 3 15,0 12 16-15,0 10 8 16,0 7-3-16,0 7-15 16,0 10-8-16,0 7 6 15,0 11-9-15,0 1-4 16,-5-1-4-16,-2-9-5 16,2-3 3-16,1-7 3 15,-1-3-7-15,4-9-1 16,1-8 1-16,0-11-2 0,0-10-1 15,0-6-3-15,0-5-5 16,0-6-16-16,0-1-12 16,1-4-33-16,4-22-183 15</inkml:trace>
  <inkml:trace contextRef="#ctx0" brushRef="#br0" timeOffset="78174.4366">29283 2036 290 0,'-1'-3'33'0,"1"3"-29"16,0 0 9 0,0 0-13-16,0 0 0 0,9 0-13 15,18 0 13-15,13 7 10 16,9 6-2-16,-1 3-4 15,-5 2-4-15,-10 0 0 16,-9 5 0-16,-9 1 3 16,-2 1 5-16,-8 5-1 15,-5 1 5-15,0 1 3 16,-17 6 4-16,-17 3 0 16,-14 6-5-16,-10 2-7 15,-2-4-7-15,4-4 0 0,4-5-1 16,10-9-4-1,7-8-12-15,12-6-13 0,8-11-29 16,15-2-97-16</inkml:trace>
  <inkml:trace contextRef="#ctx0" brushRef="#br0" timeOffset="78459.2585">29910 2180 127 0,'-14'21'31'0,"-15"15"-18"16,-13 7 14-1,0 5 2-15,0 4 5 16,4 9-3-16,4 5-4 0,4 5-4 16,4 1-2-16,7-9-13 15,10-1 5-15,9-5-9 16,0-7 0-16,13-1-4 15,11-10 0-15,3-9-1 16,0-7-9-16,-5-9 6 16,1-9-2-16,2-5-12 15,2 0-20-15,7-3-60 16</inkml:trace>
  <inkml:trace contextRef="#ctx0" brushRef="#br0" timeOffset="78766.8817">30318 2310 7 0,'-22'38'81'0,"-6"11"-48"15,-5 9 4-15,-1 4 3 16,-2 0-9-16,5-3 4 16,2-2-15-16,2-6-2 0,5-6-5 15,3-4-5-15,4-7-6 16,6-9-2-16,2-11 0 16,5-8-3-16,2-6-3 15,0 0-1-15,0-16-18 16,13-15-155-16</inkml:trace>
  <inkml:trace contextRef="#ctx0" brushRef="#br0" timeOffset="79051.1407">30380 2248 36 0,'6'22'45'0,"-3"12"-17"16,-3 10 2-16,0 7 1 16,0 5 6-16,-2 2-13 15,-5-3 9-15,1-3 2 16,2-5-4-16,1-4-12 16,3-3-5-16,-2-2-4 15,2-6-4-15,0-3 0 16,0-9-6-16,0-8-2 15,0-5-6-15,0-6-7 16,0-1-32-16,-6 0-48 16</inkml:trace>
  <inkml:trace contextRef="#ctx0" brushRef="#br0" timeOffset="79231.0982">30070 2734 241 0,'1'-2'19'16,"19"-3"-10"-16,5 1 0 16,8 0-7-16,4-1-1 15,6 0-1-15,4 1 0 16,3-2 0-16,1 1-26 16,0 0-71-16</inkml:trace>
  <inkml:trace contextRef="#ctx0" brushRef="#br0" timeOffset="79419.639">30647 2740 133 0,'-14'26'14'16,"-2"4"7"-16,0 3-7 16,1-3 2-16,4-4 3 15,1-2-2-15,3-5-9 16,-2-2-5-16,-1-3-3 15,-1-4-2-15,2-4-29 16,1-6-99-16</inkml:trace>
  <inkml:trace contextRef="#ctx0" brushRef="#br0" timeOffset="79703.1737">30863 2455 112 0,'2'11'9'0,"-2"18"19"16,0 7 13-16,0 10-8 16,0 1 8-16,-2 0-18 15,-4-1-4-15,-1-3-2 0,2-4-9 16,4-6-8-1,1-6 4-15,0-9-4 0,0-7 0 16,0-5-3-16,0-5-10 16,0-1-7-16,0-1-5 15,0-20-108-15</inkml:trace>
  <inkml:trace contextRef="#ctx0" brushRef="#br0" timeOffset="80199.2604">30825 2394 37 0,'0'-12'173'0,"3"3"-152"15,14 2-11-15,3 1 7 0,4 2-1 16,3 1-3-16,4 2 11 16,3 1-3-16,-1 0-9 15,0 4-3-15,-9 7 1 16,-6 2-10-16,-6 1-6 15,-8 4 6-15,-4 0 0 16,0 5 3-16,-4 6 4 16,-19 3 2-16,-10 3 1 15,-7 0 11-15,0-5-7 16,7-6-12-16,12-4-2 16,6-4 0-16,8-6-3 15,4-2 1-15,3-2-7 16,0-1-13-16,4 2 14 0,12 2 8 15,6 1 5-15,3 0-4 16,5 3 3-16,0 1-1 16,-1 1 1-16,-5 2 0 15,-9-2-1-15,-7 2 1 16,-4 2 0-16,-4 2 2 16,0 3 0-16,0 0 0 15,0 0 2-15,-4-6-8 16,-4-5-1-16,-2-1 0 15,-8 0 1-15,-6-1 0 16,-6-2-1-16,-5-5-10 16,2-2-31-16,0-2-38 0,5 0-80 15</inkml:trace>
  <inkml:trace contextRef="#ctx0" brushRef="#br0" timeOffset="80566.7708">31296 2286 121 0,'21'7'44'0,"1"8"-6"15,-2 5-14-15,-1 4-9 0,2 4 1 16,-3 6 2-1,0 4 5-15,0 3-2 0,0 3-10 16,-6-2-1-16,-1-1 1 16,-6-6-2-16,-5 1 2 15,0-3 3-15,-10 0 4 16,-7 1 5-16,-8 1-6 16,-2 3-7-16,-3 2-2 15,-4-2-5-15,1-5-3 16,-3 2 0-16,-3-6-2 15,1-2-3-15,-1-7-5 16,3-6-13-16,3-5-31 16,8-7-46-16,3-2-127 15</inkml:trace>
  <inkml:trace contextRef="#ctx0" brushRef="#br0" timeOffset="83700.9466">29058 3269 14 0,'-4'0'12'16,"2"-1"10"-16,2-2-8 16,0 0-14-16,0-3-32 15,0 2 5-15</inkml:trace>
  <inkml:trace contextRef="#ctx0" brushRef="#br0" timeOffset="84931.2569">29276 3241 7 0,'-7'0'0'0,"1"0"-1"16</inkml:trace>
  <inkml:trace contextRef="#ctx0" brushRef="#br0" timeOffset="85912.3042">28963 3220 82 0,'0'0'43'16,"0"0"-30"-16,0 0 4 15,0 0 6-15,0 0-3 16,0-1 4-16,0 1-8 16,0 0-1-16,0 0-4 15,0 0 2-15,4 0-5 16,13 0-1-16,8 0 5 0,11 0-4 16,3 0-2-16,2 0 2 15,0 0-2-15,-3 0 1 16,5 0-5-16,1 0 5 15,6 0 4-15,6 4-5 16,-1 1-1-16,5 2-4 16,2 2 0-16,8-1 2 15,8 1-3-15,12-2 0 16,5-1 0-16,4-2 2 16,0 2-2-16,-6-1 0 15,-6 2-2-15,-8 2 2 16,-9 0 0-16,-4 2 2 15,-5 1-1-15,0-2 0 0,0-2 0 16,-1 1-1-16,-7-3-1 16,-4 1 1-16,-4 0 0 15,-4-2-2-15,-3 2-7 16,-7-1 8-16,-2-2-3 16,-8-1 4-16,0 1 0 15,-5-1 0-15,-2-2 0 16,-4 1 0-16,2-1 0 15,-5 2 0-15,4-2 0 16,2 2 0-16,2-1 0 16,4 0 0-16,0 1 0 15,-2-1 0-15,-3 1 0 0,-2-3 0 16,-5 1-2-16,-2-1 0 16,-5 0 0-16,0 0 2 15,0 0-2-15,0 0-1 16,0 0-8-16,-5 0-22 15,-14 0-53-15,-9-3-87 16</inkml:trace>
  <inkml:trace contextRef="#ctx0" brushRef="#br0" timeOffset="86897.4708">28388 4140 43 0,'2'-16'33'16,"-2"5"-33"-16,0 5 12 16,0 1 24-16,0 1-10 15,0 1 1-15,-8 1-6 16,1 2-7-16,1 0-4 15,-3 0-9-15,3 0-1 16,-3 6-1-16,2 5 1 16,2 2 0-16,4 0-1 15,1-1 0-15,0 0-3 0,0-2 0 16,6-3 1-16,4-3-2 16,3-3-3-16,-1 1 8 15,-3-2 5-15,-1 0-5 16,-5 0 0-16,0-4 16 15,-3-8-8-15,0 0-4 16,0 0 0-16,-11 1 1 16,-4 2-5-16,2 3-3 15,-2 4-1-15,3 2-12 16,3 0 0-16,0 0 6 16,5 0 7-16,2 0 3 15,2 0-5-15,0 0-11 16,0 0 14-16,0 0 1 0,5 0-2 15,1 2 3-15,4 1-1 16,-2-1-2-16,-1-2 3 16,-1 0 0-16,-3 0 2 15,-2 0 0-15,-1 1 4 16,0-1 4-16,0 0-2 16,0 0-8-16,0 0-5 15,-5 0-13-15,2 0-6 16,0 0-24-16,0 0-29 15</inkml:trace>
  <inkml:trace contextRef="#ctx0" brushRef="#br0" timeOffset="95002.5403">12494 4848 109 0,'3'-3'34'16,"-3"1"-34"-16,0 2 0 0,0 0 3 15,0 0 3 1,0 0-2-16,0 1-2 0,3 12 3 15,4 11 10-15,2 12 14 16,1 14-7-16,2 13-1 16,3 15-6-16,0 14 3 15,-6 17-2-15,1 7-3 16,1 6 5-16,-5-6-11 16,7-7-5-16,-4 0 0 15,1-3 1-15,1-3 0 16,-2-4 3-16,-3-4-4 15,3-1 4-15,-2 3-2 16,-1 3 3-16,-1-2 1 16,1-4-1-16,-3-9-1 15,4-9-3-15,-1-7 0 0,0-8-1 16,0-6-1-16,-2-1 0 16,-1-6 3-16,0-5-1 15,2 0 0-15,-2-5-3 16,-3-3 3-16,3-1-2 15,-3-6-1-15,3-1 0 16,0-4-1-16,-3-6-3 16,3-2 1-16,-3-4-4 15,0-4 5-15,0-4-6 16,0 0 0-16,0-3-4 16,0-3 0-16,0-18-26 15,0-14-92-15,0-15 37 0</inkml:trace>
  <inkml:trace contextRef="#ctx0" brushRef="#br0" timeOffset="96735.035">12701 4685 111 0,'10'-16'19'0,"2"5"-4"16,-2 2-5-16,4 3 14 15,-2 2-8-15,5 3-1 16,9-1-2-16,7 1-3 16,12 1-1-16,16 0-1 15,12-1 6-15,7 1-6 16,10-4-4-16,5-3-2 16,13-3 2-16,1-1 2 15,5-1 3-15,6 1-2 0,-5-1-3 16,3 2 5-16,6 1-2 15,7-1-5-15,5-4 3 16,13-3 3-16,4-3-3 16,3-1 0-16,-1 1 1 15,-6 5 2-15,-10 3-2 16,-1 2-4-16,-2 2 6 16,-3 1-6-16,-6 1 0 15,-7 0 0-15,-1 1-2 16,-3-1 1-16,-7 2 2 15,-9 1 1-15,-6 3-4 16,-6 0 3-16,0 0 1 0,0 0-4 16,-1 0 1-1,4 0 0-15,-5 0-1 0,-1 0 2 16,-3 0-3-16,-1 0 1 16,-4 0 0-16,-4 3 0 15,-5 3-1-15,-7 1 1 16,-6 0-1-16,-6-2 1 15,-9 1 0-15,-5 1-1 16,-7-1 1-16,-4 1-6 16,-11 2 0-16,0 0 4 15,0 3-6-15,-4 3 8 16,-2 6 1-16,0 6 7 0,-1 5-1 16,-1 7-5-1,0 3 1-15,-2 7 0 0,-3 9-3 16,0 6 3-16,0 2 2 15,0-1-5-15,-8-3 2 16,5 3-2-16,0 4 4 16,0 9-3-16,3 5 1 15,0 0 1-15,0 2-2 16,0-1 5-16,1 2-6 16,8 2 3-16,2 2-1 15,1 11-1-15,-3 6 0 16,1 8-1-16,1 0 0 15,-2-8 0-15,2-9 0 16,0-7 2-16,0 0-2 16,-5-2 0-16,-2-3 1 0,-4-3-1 15,0 0 1-15,-7-1 3 16,-1-3-2-16,3-7-2 16,2-6 0-16,2-5 1 15,-2 1-1-15,-2-2 0 16,0-1-1-16,-4-6 0 15,3-8 1-15,-2-8 1 16,1-7 1-16,2-4-2 16,2-2 0-16,0-1 0 15,0-3-1-15,2-1 1 16,-2-2 1-16,0-4-1 16,0-3 0-16,3-3 1 0,-3 2-1 15,-1-4-1 1,1 4 1-16,-5-2 0 0,0 5 0 15,1-2 0-15,0-3-3 16,-2-1 3-16,6-5 0 16,0 5 0-16,-2-3 0 15,0 1 1-15,0-1-2 16,-3 0 2-16,1-2-1 16,1 3 0-16,-4 1 0 15,-3-4 1-15,1 2-1 16,-5-2 0-16,-4-1 1 15,0 0-2-15,-5 0 2 16,-3 0-1-16,-4 0 1 0,-6 0-1 16,-7 0 1-1,-3-1 4-15,-8-2-4 0,-12-1 0 16,1-2 5-16,-10 5-4 16,0-2 0-16,1 0 1 15,-5 3 0-15,-5 0-2 16,-1-3 0-16,0 3-2 15,1-1 2-15,-2-1-1 16,-4 2 0-16,-5 0 0 16,-2 0 1-16,-1 6 1 15,-2 4 0-15,-2 3-2 16,2 1 3-16,-2 0-2 16,-5 1 0-16,3-1 0 15,6-2 0-15,1-2 0 0,0-3-1 16,-3-3 0-16,-3 2 1 15,-7-2 2-15,-5 3-2 16,3-4 1-16,-6 4 1 16,1-5-3-16,6-2 0 15,0 3 1-15,10-3-1 16,7 0 1-16,0-5-1 16,0-9 3-16,-1 0 1 15,4-2-2-15,-3 3 6 16,6 6 0-16,-6 3-8 15,3 4 0-15,6 0-5 16,10 0 5-16,9 0-2 16,21 0 2-16,19 0-1 0,5-2-4 15,12-3 1-15,2-4-12 16,1 0-13-16,1-8-47 16,2-6-206-16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07-01T05:32:10.2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7118 4456 113 0,'19'3'32'0,"-4"-3"-27"15,-12 0 10-15,-1 0 36 16,2 0 4-16,-1 0-15 16,-3 0-7-16,0 0-6 15,3 0-4-15,-3 0-9 16,3 0-6-16,-3 0-6 0,0 0 1 15,0 0 1-15,0 0 0 16,0 0-3-16,0 0 1 16,0 0 1-16,0 0-2 15,0 0 2-15,0 0-3 16,0 0 0-16,0 0-1 16,3 0 0-16,0 0 0 15,3 0-1-15,10 0 0 16,1 0 2-16,5 0 0 15,2 0 2-15,4 0-2 16,-1 0 1-16,-1 0-2 16,5 0 1-16,-1 0 0 0,0 0 0 15,4 0 0-15,-4-2 0 16,4 2 0-16,0 0 0 16,2 0 1-16,6 0-1 15,-3-2 0-15,1-3 1 16,2-2-1-16,0 0 1 15,7-1-1-15,0-2 0 16,-1 1 1-16,-2 1 0 16,-1-1 0-16,-2 2-1 15,-1-1 0-15,-5 2-1 16,-1-1 0-16,-3 3 1 16,-3 0-2-16,-2 0 1 15,2 0 0-15,0-2 1 0,1 3-4 16,-1-1 4-1,-1 1-1-15,0 0 1 0,1-1 0 16,-2 0 0-16,-1 1 0 16,0-2 0-16,-3 3-3 15,0-1 0-15,-2-2-1 16,2 1 2-16,-3 0-4 16,6-3 6-16,-5-1-1 15,2-1 1-15,-6 2 0 16,1-3 0-16,-5 2 0 15,-1-1 0-15,-1-1 1 16,-2-1-1-16,1-2 1 16,-2-1 0-16,1-1 2 15,-4 1-2-15,0 0-1 0,-3-2 1 16,2 0 0-16,-2 0 0 16,-3-3 1-16,0 2 1 15,0 2-1-15,0-2 0 16,0 0 4-16,-3-1-6 15,-5-2 2-15,-1-3 4 16,-1 1-5-16,-2-2-1 16,-3-2 1-16,0 2 0 15,-4-4-2-15,-4-3 0 16,-2 0 1-16,1 2 0 16,-1 0 3-16,-2 3-1 15,0 6 2-15,3-1 1 16,-3 2 2-16,-1 1-4 0,-2 1 4 15,-3-2-4-15,-3 1 0 16,-2 0-3-16,-1-1 0 16,0 1 3-16,0 0-2 15,-1 0 0-15,4-2 1 16,-1 1-1-16,1 2-1 16,3 1 3-16,2 0-2 15,-2 3 2-15,0-1-3 16,-4 3 2-16,-2 1-2 15,2 1 1-15,1 1-2 16,3 2 2-16,5 2 0 16,-2 2-1-16,6 0 1 0,-4 2 1 15,1 0-2-15,2 0-1 16,-1 0 1 0,1 0-1-16,-2 0 1 0,0 6 0 15,-4 2-3-15,-2 3 2 16,0 0 0-16,-1 2 0 15,-2 1 1-15,2-1 1 16,1 0 0-16,2 0-2 16,1-1-2-16,4 2 3 15,-2 2-1-15,4 1-4 16,-1 0 4-16,1 1 1 16,3-1-1-16,0 0 0 15,2 1 1-15,2-1 0 16,-2 3 0-16,4-1 0 15,0 1-3-15,3 3 3 0,-1 0 0 16,4-1-1-16,-2 5 0 16,1-1-1-16,4 0 2 15,-3-1-1-15,3 0 0 16,3-7 1-16,-1-3 0 16,1-1 1-16,0-1-1 15,1 0-1-15,-1 0 1 16,3 0 0-16,0-1-2 15,0 2-1-15,0 1 2 16,0 4 2-16,5 4-1 16,1-1 0-16,4 1-1 15,2 1-1-15,1-3-1 0,1 1 3 16,2-1 1-16,-4-1-1 16,2-1 0-16,-1-2 0 15,-1 1 1-15,6 0-1 16,-3 1 0-16,1-1 0 15,-1-1 1-15,0 1-2 16,3 1 1-16,0-2 0 16,1 0 0-16,-1-2 0 15,-3-1 0-15,3 0 0 16,-3-4 0-16,-3 0-1 16,-6-4 1-16,1-2-1 15,-4-1 2-15,0 0-1 16,0 0 0-16,0 1-1 0,3-1 1 15,2 1 0-15,-1 0 0 16,-1-1 0-16,0-2 0 16,0 2 0-16,-3 0 1 15,0-2-1-15,1 1 0 16,-4-2 0-16,0 0 0 16,0 0-1-16,0 0 1 15,0 0 0-15,0 0 2 16,0 0-2-16,0 0 0 15,0 0 1-15,0 0-2 16,0 0 0-16,0 0 1 16,0 0 1-16,0 0-1 15,0 0 1-15,0 0-1 0,0 0-1 16,0 0 1-16,0 0 1 16,0 0 1-16,0 0-2 15,0 0 4-15,0 0-2 16,0 0 1-16,0 0 0 15,0 0-1-15,0 0-1 16,0 0 1-16,0 0-2 16,0 0 0-16,0 0 1 15,0 0-1-15,0 0-1 16,0 0 0-16,0 0-3 16,0 0-1-16,0 2-18 15,-7 5-52-15,-11-3-154 0</inkml:trace>
  <inkml:trace contextRef="#ctx0" brushRef="#br0" timeOffset="4491.8377">14351 4490 9 0,'0'0'9'0,"0"0"-4"15,0 0 9-15,0 0 10 16,0 0-6-16,0 0-4 16,0 0 2-16,0 0 8 15,0 0-2-15,0 0 1 16,0 0-5-16,0 0-4 16,0 0-2-16,0 0 0 15,0 0-1-15,0 0-1 16,0 0 3-16,0 0-3 15,0 0 2-15,0 0-3 0,0 0-3 16,0 0 0-16,0 0-2 16,0 0-2-16,0 0 1 15,0 0-3-15,0 0 0 16,0 0 2-16,3 0 0 16,6 0 0-16,-2-2-1 15,-1 0 0-15,3-1 1 16,2-2 0-16,-1 3 1 15,2-1-1-15,-5 0-1 16,2 0 0-16,-1 0-1 0,1 2 0 16,-3-2 1-1,7 2 1-15,-3-2-2 0,7 0 2 16,-5 2-1-16,5-3 0 16,-1 1 1-16,3-1-1 15,1-1 0-15,2 3 2 16,-3-3-1-16,1 4-2 15,-1 1 0-15,2-1 2 16,-3 1-4-16,3 0 4 16,-2 0-2-16,-1 0 0 15,0 0 0-15,-3 0 0 16,-1 0 2-16,-1 0-2 16,-4 0 0-16,1 0 0 15,-3 0-4-15,2 0 6 16,2 0-4-16,1 0 4 0,-3 0 0 15,2 0-2-15,2 0 0 16,3 0 0-16,-6 0 0 16,2 0 0-16,5 0 0 15,-5 0 0-15,-1 0 0 16,5 0 0-16,-3 0 1 16,-1 0-2-16,2 0 1 15,2 0 0-15,-3 0 0 16,4 0 1-16,-2 0-1 15,-2 0 0-15,-1 0 0 16,3 0-1-16,0 2 1 16,2 1 0-16,2-1 0 0,0 0 0 15,2-2 0-15,-6 0 0 16,-2 0 0-16,1 0 0 16,-5 0 0-16,4 0 1 15,-9 0 0-15,2 0-1 16,-1 0 0-16,-2 0 0 15,2 0 0-15,-5 0 0 16,4 0 0-16,-1 0-1 16,-3 0 1-16,0 0 0 15,0 0 0-15,0 0-1 16,0 0-8-16,0 0-2 16,-15 0-25-16,-3 2-62 15,-4 3-26-15</inkml:trace>
  <inkml:trace contextRef="#ctx0" brushRef="#br0" timeOffset="5369.9035">14360 4662 0 0,'0'0'23'16,"3"0"4"-16,0-3 3 0,4 3-6 15,-1 0-1-15,0-3 3 16,1 2-2-16,4-2-3 16,-2 2 2-16,3-2-10 15,-2 1-5-15,1 1 4 16,1-2-2-16,1 2-4 16,-1-1 4-16,6-1-2 15,-3 2 3-15,1-2-2 16,1 1-2-16,2 0-2 15,2-1 2-15,-3 1-3 16,3 0-1-16,-2 1 1 16,0-1-1-16,4 1 1 0,-3 0-2 15,5-1 1 1,-2-1 2-16,6 2-1 0,-6 0 0 16,3-2-2-16,1 0 2 15,-3 0-2-15,3-1 3 16,-2 1-2-16,5 2 1 15,-5-2-1-15,2 1-1 16,0-1-1-16,-3 2 2 16,0 0-2-16,2-2-1 15,0 1 0-15,-5 1 1 16,3-2-1-16,-4 2 0 16,3 1 0-16,-4-2 2 15,1 1-2-15,-5-1 3 16,-2 1-3-16,-3-1 0 15,0 1 0-15,-3 0 0 0,-4-1 1 16,-3 2-1-16,0-1 0 16,0 1 0-16,0 0 1 15,0 0-1-15,0 0-5 16,0-2-5-16,0-2-8 16,0-1-16-16,-3-5-99 15,-8-4-51-15</inkml:trace>
  <inkml:trace contextRef="#ctx0" brushRef="#br0" timeOffset="6479.5221">23939 1026 166 0,'-45'-11'102'15,"23"-5"-80"-15,10 9 12 16,2 4 27-16,5 3-28 16,4 0-1-16,1 0-8 15,0 0-10-15,0 0-3 16,-2 0-5-16,2 0-6 16,-3 31 0-16,-7 25 0 15,-6 26 6-15,-3 19 4 16,3 3-9-16,7-9 2 0,8-12-3 15,1-13 1-15,0-12-1 16,1-10 0-16,5-10 0 16,0-10-4-16,0-10-6 15,0-10-16-15,-2-8-19 16,-1 0-26-16,3-23 3 16,1-19-154-16</inkml:trace>
  <inkml:trace contextRef="#ctx0" brushRef="#br0" timeOffset="6823.486">23819 773 298 0,'0'-6'10'16,"5"4"-5"-16,18-1 0 15,14 3 4-15,11 0 4 16,8 21-3-16,3 14 1 15,-1 7 1-15,-7 7 0 16,-4 0-1-16,-8 1 3 16,-6-2 1-16,-8 2-3 15,-8 1 0-15,-10-2-2 16,-7 2 4-16,-1 4-3 16,-25 4-5-16,-8 2 2 15,-3-2-3-15,-9-5-3 16,2-8 1-16,-2-6-3 15,0-5 1-15,-2-5-2 0,6-5-2 16,3-7-2-16,8-5-9 16,9-10-33-16,10-3-62 15,12-27-141-15</inkml:trace>
  <inkml:trace contextRef="#ctx0" brushRef="#br0" timeOffset="6990.2904">24625 1198 211 0,'12'14'3'16,"12"4"-2"-16,3 2-1 16,-4 3-30-16,-1-7-38 15</inkml:trace>
  <inkml:trace contextRef="#ctx0" brushRef="#br0" timeOffset="7153.7711">24641 1490 295 0,'-4'2'44'0,"4"3"-35"15,0 2-9-15,0 3 7 16,8 3-7-16,8-3 0 0,5-3-20 15,3-6-74-15</inkml:trace>
  <inkml:trace contextRef="#ctx0" brushRef="#br0" timeOffset="7671.8968">26265 655 208 0,'8'-3'56'0,"-8"3"-42"16,0 0 20-16,0 0-6 16,0 0-15-16,0 0-6 15,0 0-4-15,0 0-3 16,7 7-3-16,5 7 2 15,2 4-10-15,-3 5-4 16,-8-1-61-16,-3 1-81 16</inkml:trace>
  <inkml:trace contextRef="#ctx0" brushRef="#br0" timeOffset="7874.8626">25903 948 267 0,'0'5'8'0,"1"1"-8"15,28 0 16-15,17-2 4 16,16-4-4-16,16 0-2 16,5-4-8-16,2-10 0 15,-10-4-5-15,-11-1-1 16,-10 2-2-16,-18 3-2 16,-14 3-9-16,-17 2-7 15,-5 8-26-15,-21 1-200 16</inkml:trace>
  <inkml:trace contextRef="#ctx0" brushRef="#br0" timeOffset="8069.5904">26234 976 31 0,'-24'33'45'0,"3"9"-14"15,8 9-1-15,2 7-2 16,4 5 23-16,2 3-10 16,4 8-1-16,-1-1-7 15,1-1-14-15,-1-7-13 16,2-14-1-16,0-10-4 15,0-9-1-15,0-10-2 16,-4-7-5-16,-4-10-13 16,-5-5-42-16,-5 0-20 0,-4-16-45 15</inkml:trace>
  <inkml:trace contextRef="#ctx0" brushRef="#br0" timeOffset="8392.0386">25897 1237 33 0,'0'-4'224'16,"0"2"-219"-16,4 0-5 16,23-3 18-16,9-2-9 15,11 2 3-15,4-1-2 16,-2 3-4-16,-7 3-6 16,-13 0 0-16,-13 0-15 15,-10 11 2-15,-6 15 6 16,-13 10 3-16,-17 7 3 15,-6 0 1-15,5-6 0 0,6-7 0 16,8-11 1-16,9-7 1 16,5-8-2-16,3-1 0 15,0-3-6-15,0 0-6 16,11 0 12-16,13 0 8 16,10-3-2-16,6-12-6 15,2-5-4-15,0-3-8 16,-6 1-41-16,-6 1-110 15</inkml:trace>
  <inkml:trace contextRef="#ctx0" brushRef="#br0" timeOffset="8623.3963">26514 1099 198 0,'3'0'1'15,"3"0"-1"-15,8 0 15 16,5 0-7-16,7-1-1 16,6-2 6-16,4 2 0 15,3-2 7-15,-5 0-8 16,-6 1-4-16,-11 1-8 16,-8 0-4-16,-6 1-13 15,-3 0-19-15,-18 5-126 16</inkml:trace>
  <inkml:trace contextRef="#ctx0" brushRef="#br0" timeOffset="9013.6327">26401 1459 50 0,'-1'45'25'0,"1"-4"1"16,0-7 5-16,4-5-13 15,6-7-8-15,-1-6-2 16,0-6-8-16,-1-4 0 15,-2-6-3-15,1 0 1 16,-1-7 1-16,2-15-15 16,0-8 10-16,-2-7 4 0,1-1 2 15,2-3 1-15,2 2 0 16,6 3 0-16,7 5 11 16,6 5-9-16,4 3 0 15,6 4 0-15,8 4 1 16,1 2 0-16,3 5 3 15,4 5 8-15,-3 3 0 16,-6 0-4-16,-6 11-5 16,-10 10 1-16,-8 3-7 15,-8 8 0-15,-9-2 2 16,-6 4 3-16,0-4-2 16,0-5 6-16,-8-5-5 15,-6-6-4-15,-5-4-9 0,-6-3-25 16,-6-7-95-1</inkml:trace>
  <inkml:trace contextRef="#ctx0" brushRef="#br0" timeOffset="9223.8604">26804 1198 130 0,'-18'51'58'0,"-8"3"-11"16,-2 5-27-16,1-7-17 0,5-8 3 16,5-12-6-1,3-10 0-15,3-10-6 0,7-8-11 16,2-4-22-16,2-1-40 16</inkml:trace>
  <inkml:trace contextRef="#ctx0" brushRef="#br0" timeOffset="9360.4941">26748 1414 36 0,'17'0'37'16,"1"0"-6"-16,3 14 1 16,0 3-19-16,2-3 3 15,-1 0 0-15,-3-2-11 16,0-3-5-16,-8-3-14 16,-5-4-12-16,-6-2-43 15</inkml:trace>
  <inkml:trace contextRef="#ctx0" brushRef="#br0" timeOffset="9778.8861">24105 2003 292 0,'3'0'0'16,"3"0"9"-16,12 0-9 15,9 0 7-15,16 0 7 16,15 0-5-16,17 0 6 16,14 0-1-16,8-2 2 15,7-8 2-15,4-5-3 16,-2-4-4-16,-8-2-5 16,-11-1-2-16,-17 3-3 15,-16 1-1-15,-22 3-5 0,-15 3-10 16,-15 0-4-1,-2 8-36-15,-36 4-270 0</inkml:trace>
  <inkml:trace contextRef="#ctx0" brushRef="#br0" timeOffset="9967.6584">24706 2043 198 0,'-19'51'22'15,"1"7"11"-15,9 1 13 16,7-1-4-16,2-4-6 15,0-4-14-15,5 1-12 16,5-2-9-16,4-2-1 16,-5-6-5-16,3-10-4 15,2-11-14-15,3-13-23 0,4-7-80 16,6-12-61-16</inkml:trace>
  <inkml:trace contextRef="#ctx0" brushRef="#br0" timeOffset="10116.6105">25200 2169 198 0,'15'0'31'0,"3"0"-16"16,10 0 2-16,1 4-17 16,-6 4-19-16,-3 3-33 15,-10 1-128-15</inkml:trace>
  <inkml:trace contextRef="#ctx0" brushRef="#br0" timeOffset="10268.3911">25258 2357 291 0,'-1'10'14'0,"1"2"-11"16,0 2 11-16,0 0-14 15,0-1-5-15,9-1-9 16,5-3-12-16,0-6-60 15</inkml:trace>
  <inkml:trace contextRef="#ctx0" brushRef="#br0" timeOffset="10783.7133">26283 2208 128 0,'0'0'50'15,"0"0"-30"-15,0 0 17 16,0 1-11-16,0-1-6 15,0 3 0-15,4 2 3 16,12-1-2-16,6 2-1 0,8-4-4 16,9-2 4-1,4 0-11-15,6 0 2 0,0 0-3 16,-5-4-2-16,-6-4 2 16,-6 0-4-16,-8 3-4 15,-8-2 0-15,-6 1-8 16,-5-4-2-16,-5 0-23 15,0 1-80-15,-6 2-139 16</inkml:trace>
  <inkml:trace contextRef="#ctx0" brushRef="#br0" timeOffset="11002.5644">26505 2259 120 0,'0'27'78'16,"0"13"-4"-16,0 13-20 16,-3 9-23-16,-1 4-18 15,3-1-8-15,-1-6-5 16,2-8-3-16,0-9-2 16,0-10-44-16,0-13 47 15,0-12-57-15,7-7-77 16</inkml:trace>
  <inkml:trace contextRef="#ctx0" brushRef="#br0" timeOffset="11370.1322">26708 2427 248 0,'8'0'21'15,"7"0"-21"-15,2 7 15 16,8 1 2-16,4-2-6 15,7-3 4-15,4-3-1 16,1 0 5-16,-4-14-10 16,-3-7-6-16,-7-5 9 15,-6 0-2-15,-10 3 1 16,-10 2 0-16,-1 5 4 16,-7 6-7-16,-17 7 8 15,-9 3-6-15,-9 13-10 16,-9 17 2-16,5 9 0 15,6 7-1-15,16 1-1 0,11 1 0 16,10-3-1-16,3-1 1 16,0-6 0-16,7-4 0 15,11-6 0-15,4-8-5 16,9-10-5-16,11-10-8 16,12-9-33-16,9-23-37 15,2-12-77-15</inkml:trace>
  <inkml:trace contextRef="#ctx0" brushRef="#br0" timeOffset="11669.3588">27441 2357 128 0,'6'-2'67'0,"-6"2"3"15,0 0-15-15,-9 8-31 0,-19 16-16 16,-8 6-6-16,3 1 5 16,9-7 4-16,13-6 0 15,10-2-10-15,1-3-1 16,0 3-1-16,15 0-5 15,9 2 0-15,1 0 6 16,-1-2 1-16,-1 1 4 16,-4-2-3-16,-7 1-1 15,-4-3 4-15,-4-2 1 16,-4 2-1-16,0-1 9 16,-15 5 1-16,-12-1-6 15,-3-3-9-15,2-5-3 16,4-6-11-16,8-2-14 0,8-10-15 15,8-16-83-15,0-7 15 16,15-11 43-16</inkml:trace>
  <inkml:trace contextRef="#ctx0" brushRef="#br0" timeOffset="11855.8016">27593 2352 157 0,'6'0'6'16,"9"0"23"-16,4 0 2 15,7 0-4-15,4 0 4 16,4 0-10-16,5 0 2 16,2 0-6-16,0 0-6 0,-2-4 0 15,-2-6-11-15,-8-1-1 16,-1-3-10-16,-8-5-30 16,-5-2-124-16</inkml:trace>
  <inkml:trace contextRef="#ctx0" brushRef="#br0" timeOffset="12098.0148">27835 2123 107 0,'-27'43'45'0,"2"9"-22"16,2 3 29-16,7 3 1 15,1 1 4-15,6 6-15 0,3 1-2 16,6 0-18-1,0-9-11-15,10-7-7 0,22-14-4 16,11-12 0-16,6-12 1 16,11-12-3-16,7 0 2 15,1-24-10-15,3-8-8 16,-3-5-34-16,-8-5-38 16</inkml:trace>
  <inkml:trace contextRef="#ctx0" brushRef="#br0" timeOffset="20390.6311">16626 4539 39 0,'6'-3'46'16,"-5"-1"-31"-16,2 3 12 15,-3 1 14-15,0 0-7 16,0 0-7-16,0 0-9 15,0 0-10-15,0 0-1 16,0 0-5-16,0 0 2 16,2 0-2-16,4 0 2 15,9 0-2-15,4 0 2 16,7 0-1-16,5 0 1 16,6 3-2-16,2 2 7 15,3 2-8-15,-2 0 4 0,2 0 1 16,3 2-5-16,4-1 0 15,6-1 2-15,4-2-1 16,9-1-1-16,0-4 4 16,6 1-2-16,-2-1-2 15,2 0 2-15,0 0-1 16,2 0 0-16,-2 0-2 16,-3-10 1-16,-2-4 2 15,-1-6-1-15,4-7 2 16,1-8 1-16,-1-3 3 15,-10-5-1-15,-5-1 0 16,-10-1-3-16,-6-3 4 16,-7-5-2-16,-5-7 4 0,-6-8-5 15,-7-7-4-15,-13-4 4 16,-3-1-4-16,0-2 5 16,-20 4-4-16,-8 11 4 15,-11 7-5-15,-7 9 0 16,-9 9-1-16,-13 4 3 15,-7 6-2-15,-9 5-1 16,-1 4 1-16,0 6-2 16,2 6 2-16,1 8-2 15,-2 3 0-15,-4 9 0 16,-9 16 1-16,-4 11-7 16,-2 4 6-16,1 4-2 0,5 4 3 15,12 1 0-15,2 7 1 16,11 0-1-16,9 0 0 15,9 2-2-15,9-3 1 16,11 2 1-16,9 2-3 16,6 6 1-16,5 3-1 15,8 0 2-15,0-4-1 16,3-5 2-16,3-3-1 16,0-3 1-16,0-2 0 15,9 1 1-15,7 0 1 16,4-2-2-16,2-7 1 15,5-1 1-15,1-9-1 16,-1-3 0-16,-1-2 0 16,-3-9 4-16,-4-1-5 15,0-7 1-15,-8-4 1 0,-3 0-2 16,-4-2 1-16,3-3 3 16,-4 1-3-16,-3-1 1 15,4-1-2-15,-4-1 2 16,0 0 2-16,0 0-2 15,0 0 1-15,0 2-2 16,0-2 1-16,0 1 0 16,0-1-2-16,0 0 2 15,0 0 3-15,0 0-2 16,0 0 1-16,0 0-1 0,0 0 1 16,0 0-2-1,0 0-1-15,0 0 0 0,0 0-1 16,0 0 0-16,0 0 0 15,0 0 0-15,0 0 0 16,0 0 3-16,0 0-3 16,0 0 0-16,0 0 0 15,0 0 1-15,0 0-1 16,0 0 1-16,0 0-1 16,0 0 1-16,0 0-1 15,0 0 1-15,0 0-2 16,0 0 2-16,0 0-1 15,0 0 0-15,0 0 0 16,0 0 0-16,0 0 1 16,0 0-1-16,0 0 0 0,0 0 1 15,0 0 1-15,0 0-2 16,0 0 2-16,0 0-1 16,0 0-1-16,0 0 0 15,0 0 0-15,0 0 0 16,0 0 0-16,0 0 1 15,0 0-1-15,0 0 0 16,0 0 0-16,0 0 1 16,0 0-1-16,0 0 0 15,0 0 2-15,0 0-1 16,0 0-1-16,0 0 0 16,0 0 1-16,0 0-1 0,0 0 0 15,0 0 0 1,0 0 0-16,0 0 1 0,0 0-1 15,0 0 0-15,0 0 0 16,0 0 0-16,0 0 0 16,0 0 1-16,0 0-2 15,0 0 1-15,0 0 0 16,0 0-2-16,0 0 0 16,0 0-4-16,0 0-2 15,0 0-22-15,-14 0-25 16,2 0-41-16,-5 3-166 15</inkml:trace>
  <inkml:trace contextRef="#ctx0" brushRef="#br0" timeOffset="26435.0706">22119 4536 35 0,'-10'-22'12'0,"-4"1"-10"16,5 4-2-16,5 5 8 16,2 4 14-16,2 4 6 15,0 0 1-15,0 1 0 16,0 0-5-16,0 0 3 15,0 3-8-15,0-1-4 16,0-1-4-16,0 2-4 16,0-1-4-16,0 1 2 15,0-1-1-15,0-1 0 16,0 1 1-16,0 1 0 16,0-2-4-16,0 2-1 0,0 0-1 15,2 0 1-15,8 0 0 16,4 0 1-16,-4 0-1 15,-1 3 0-15,3 0 2 16,2 0-1-16,-1-2 0 16,5 3 1-16,4 1 0 15,6 2-1-15,4 1-1 16,4 0 2-16,4 4 1 16,5-4-3-16,4 1 0 15,3 1 1-15,5-2 0 16,-1 2-1-16,3-2 1 15,-7-1-1-15,3 0-4 16,-1-2 4-16,-1 2 2 16,0-3-2-16,1 0 0 0,1-2-1 15,1-2-3-15,-5 0-3 16,-2-6 6-16,-7-7 1 16,-6-4 4-16,-5-1 0 15,-5-2 2-15,1-2-2 16,-7 1 3-16,3-6-3 15,-5-3-2-15,2-1 1 16,0-3-2-16,-4 0 6 16,1 1-5-16,-10-3-2 15,1-1 0-15,-8 0 0 0,0-3 5 16,-2-4-5-16,-20-1-6 16,-6-3 6-1,-5 0-6-15,-3 3 6 0,-2 4 4 16,0 3 3-16,-7 1-4 15,0 1 2-15,-2 2 2 16,-5 1-4-16,-3 5-3 16,-1 3 0-16,-2 5-2 15,3 6 0-15,-5 4 0 16,0 6-1-16,-1 2-2 16,0 2 3-16,1 0-1 15,5 3-2-15,0 11 0 16,3 4-1-16,4 5 1 0,-3 3-6 15,-1 3 7 1,2 4 1-16,0 0 3 0,5 3 0 16,3-1-1-16,6 0 1 15,4 2-2-15,2 0 1 16,5-2 1-16,5 0-2 16,4-1 1-16,4-1 0 15,3-5-1-15,4-3-1 16,2-1 1-16,3 0 2 15,0 0-3-15,0 6 1 16,8-1 1-16,4 0 0 16,-2-1 1-16,5-6 0 15,2 0-5-15,-3-3 2 16,1-3 3-16,1-1 0 0,0-2 0 16,-2-2-4-16,-3-3 0 15,0-1 4-15,-4-3 1 16,-3-1 0-16,-2-2 1 15,-1 0-2-15,-1-1 3 16,0 0 0-16,0 0 3 16,0 2-1-16,0-1-2 15,0-1-2-15,0 0 5 16,0 0-5-16,0 0 2 16,0 0-2-16,0 0 1 15,0 0-1-15,0 0 2 16,0 0-2-16,0 0-1 15,0 0 0-15,0 0-4 0,0 0-12 16,0 0-12-16,2 0-30 16,-2 0-104-16</inkml:trace>
  <inkml:trace contextRef="#ctx0" brushRef="#br0" timeOffset="27875.5302">20492 4476 0 0,'10'5'4'0,"2"2"-4"15,2 1 0-15,3 0-3 0,2 1 3 16,0-1-1-16,1 1 1 16,3-1 0-16,-4 0 0 15,7-1 3-15,-1 0-1 16,8 0-2-16,-2 2 0 16,5-1 0-16,5 0 4 15,3 2-4-15,3 1-2 16,1-1 2-16,4-1 3 15,-1-2-2-15,5-3-1 16,-1-1 1-16,0-3-1 16,3 0-1-16,1-4 1 15,4-10-1-15,-3-1 3 0,-5-4 2 16,-3-3 2-16,-6-2 15 16,-5-3-2-16,-7-3 5 15,-2 0 1-15,-7 0 0 16,-4-2-9-16,-6-1-6 15,-8-4 5-15,-5-3-4 16,-2-2 6-16,0-6-2 16,-12-4-6-16,-4-2 2 15,-1-1-7-15,-1 3 3 16,2 3-4-16,-4 1 0 16,2 2 0-16,-4 3-3 15,-2-1 1-15,-1 0 10 16,-3 3-9-16,-4 4 6 0,-4 1-8 15,-1 8-1 1,-4 3 1-16,2 5 2 0,-3 2-2 16,0 9 0-16,-1 3-1 15,1 5-3-15,-3 1-12 16,0 0 2-16,-2 9 4 16,0 4-4-16,-2 4 0 15,3 3 12-15,-5 3-1 16,6 2-3-16,1 3-7 15,5 2 2-15,6-2 7 16,5-1-11-16,5-3 15 16,8-3 2-16,4-3-1 15,8-1-1-15,0-1-4 16,-1 0 4-16,4-2 0 0,0 1-2 16,0 0 2-16,-1 3 0 15,-2 0 4-15,0-1-3 16,0 0 1-16,1-5-2 15,1 0 2-15,1-5-2 16,0 1-2-16,0-2-1 16,0 3 2-16,0-2 1 15,0 0 0-15,0 0-3 16,0-2 0-16,0 3 2 16,0-1-2-16,0 2-3 15,0 1-26-15,0-1-26 16</inkml:trace>
  <inkml:trace contextRef="#ctx0" brushRef="#br0" timeOffset="38577.0264">13681 6985 5 0,'0'0'46'0,"0"0"-14"16,0 0-1-16,0 0-7 16,0 0-4-16,0 0-3 15,0 0 6-15,0 0-3 16,0 0 6-16,0 0 8 15,0 0-6-15,0 0-11 0,0 0-3 16,0 0-9 0,0 0-1-16,0 0-3 0,0 0 1 15,0 0 2-15,0 0-2 16,0 0-2-16,0 0 4 16,0 0-2-16,0 0 0 15,0 0-2-15,3 0 0 16,4 0 2-16,2 0-2 15,5 0 3-15,2 0-2 16,-3 3 3-16,7-1-1 16,2 0-2-16,4-1 2 15,3 1 0-15,7-2-1 16,-3 5-2-16,3-1 2 0,-4 5 2 16,1-2-2-16,-1 4-1 15,4 1 2-15,-2 2 0 16,7 1 0-16,1 1 2 15,3-1-4-15,3 1 3 16,-3-2-1-16,1 2-1 16,-1-1-1-16,1 0 0 15,-1 1 1-15,7-2 1 16,1 0 1-16,6-1-3 16,-5 0 0-16,4 1 0 15,-5-5 2-15,1 0-2 16,-1-2 2-16,-4-1-3 15,0-2 4-15,-4-1-2 16,1-3 0-16,2 0 1 0,1 0-1 16,-1 0-1-16,4-6-1 15,0-4 0-15,-1 0 1 16,4-1 1-16,-2-4-2 16,0 1 0-16,-5-2 0 15,-5-1 0-15,-5 1 0 16,-3 0 1-16,-2 0-1 15,-7-1 0-15,4 3-1 16,-1-2 1-16,-4 1 1 16,1-3 0-16,-6-2 0 15,3 3 0-15,-2-6 2 16,0 6 1-16,-5-2-3 0,-4-1 4 16,3 0 0-16,-6-1 0 15,-3-1 1-15,-3-1 1 16,1-6-1-16,-1 1-5 15,3-4 3-15,-3-1-3 16,1-3 0-16,0-1-1 16,-1 5 0-16,0-2 2 15,0 4 1-15,-3 2-1 16,0 1-1-16,0 0 4 16,-16 0-3-16,-1 1 2 15,-5-3 1-15,-1-2-2 16,-6 1 4-16,0-2-5 15,-1 1 5-15,2 0-2 0,-5 1 0 16,1 2 0-16,-1-1-2 16,1 2 0-16,-8-1 1 15,-5 1-3-15,-4 0 1 16,-2 3 1-16,-6-1-2 16,3 1 2-16,4 1-2 15,5 3 0-15,3 2 2 16,0 1-3-16,4 3 2 15,-4 0-2-15,-1 2 0 16,4 3 2-16,-3-1-2 16,0 3 0-16,2 0-1 15,-1 1 0-15,-3-1 1 0,-3 3 0 16,-2-2 0 0,1 2 0-16,1 0 0 0,3 1 1 15,3 0-1-15,4 0 1 16,7 2-1-16,0-1 0 15,5 2 0-15,-4 0 0 16,-1 0 0-16,-2 0 0 16,-13 0-1-16,-4 0 1 15,-2 6 0-15,-6 0 0 16,9 1 0-16,6-3 1 16,10 3-1-16,5 0-2 15,2-1 2-15,1 2-3 16,3 1 2-16,0-1 1 15,-1 2-1-15,-2 0 0 16,0 3 0-16,-6 2 0 0,-2 1 0 16,3-1 1-16,2-1 0 15,5 0 0-15,1-1-2 16,0 4-2-16,1 0 3 16,4-2 0-16,0 5 1 15,-1-1-2-15,1-1 2 16,1 2 0-16,-3-1 0 15,2 7 0-15,-4-2 0 16,4 4-1-16,1-4 1 16,0 0-1-16,6-1 1 15,0-2 0-15,-1-2 0 16,1 1 0-16,1 0 0 0,0 1 0 16,3-1 0-16,-4 1 0 15,6-1 0-15,0-2-1 16,0 0 1-16,0-1 0 15,3-1-1-15,0 1 1 16,0 0-2-16,0 0 1 16,0-2 0-16,3 2 1 15,3-1-2-15,6 0 2 16,-2 0 0-16,4 2 0 16,-1-2 0-16,-1 1 0 15,2 0 0-15,-1-1 0 16,2 0 0-16,-2 1 0 15,1 0 0-15,2 3 0 0,-3-2 0 16,7-1 0 0,-5 0 0-16,1 0 0 0,5-1 0 15,-5-2 0-15,7-1 0 16,-2 0 0-16,0 0 0 16,1 0 0-16,2 1 0 15,-3-1 0-15,3 0 0 16,2 3 1-16,0 0-1 15,2-2 0-15,-1 5 0 16,3-1 1-16,-2 0 0 16,8 0-2-16,0-2 2 15,3 4-1-15,7-3 0 16,-1 0 0-16,1-2 2 16,2-1-2-16,-6-1-1 0,0-3 1 15,-1 0-2-15,2 0 2 16,-1-2-1-16,3 0 1 15,1 1 1-15,-4-1-1 16,1-2-1-16,-4 1 0 16,-3-1 1-16,-2-2 0 15,-1-4 0-15,0 0 0 16,-1 0 1-16,3 0-1 16,2 4 0-16,-1-4 1 15,0 2-1-15,-2-1 0 16,2-1 0-16,-3 0 0 15,0 0 0-15,-2 0 0 16,-1 0-2-16,3 0 4 0,-4 0-3 16,7 0 1-16,-3-3 0 15,-4-1 0-15,3-2 1 16,-2-1 0-16,-2-1-1 16,1-2 0-16,1-1 0 15,-1-3 0-15,0 0 0 16,-1-2 0-16,2 0 0 15,0-2-1-15,-1 0 0 16,4 0 0-16,5-4 1 16,-1 2 1-16,2 1-1 15,-4-1 0-15,0 3 0 16,-2 0-1-16,-7 3 1 0,0-2 1 16,-6 5-1-16,-1-1 0 15,-3-1 0-15,-3 0-1 16,1 0 2-16,-2-1-1 15,-6-1 1-15,0-1 0 16,1-3 0-16,-4-1 0 16,-2-3 1-16,-1 1 0 15,0-1-2-15,0-1 1 16,0 0-1-16,-3 0 2 16,-4-3 0-16,3 3-1 15,-2-1 3-15,0 0-1 16,0-4-2-16,-1-2 0 15,-1 0 1-15,2-3-2 0,-2 5 1 16,1-1 3 0,-3 3-4-16,1 0 3 0,-6 1-1 15,3-3-1-15,-7 1 3 16,-1 0-3-16,-2-2 1 16,-5 3 0-16,-5-2-1 15,0-1 2-15,-1 0-1 16,-6 4-2-16,-1-4 0 15,-1 0 4-15,-1 4-3 16,0 0 0-16,-3 2 3 16,-5 3-4-16,1 2 0 15,-3-1 0-15,1 1 0 0,8 4 0 16,-1 1 0-16,4 1 0 16,2 0 0-16,-4 2 0 15,-4 1 0-15,1 1 0 16,-1 2 0-16,-2 2-2 15,5 0 2-15,1 0-1 16,0 1 0-16,2 1 1 16,-2 2-1-16,-4 1 1 15,1 0 0-15,-3 0-1 16,2 0 0-16,-3 0 1 16,4 2 0-16,0 2 0 15,6 2 1-15,0 1-1 16,4 0-1-16,-2 2 1 0,1-1-1 15,4 2 2 1,3 0-2-16,2-1 1 0,3 2-1 16,-6 0 1-16,0 4 0 15,-1 1-2-15,-2 4 1 16,-3 4 0-16,8 0 1 16,-6 3-4-16,2 0 3 15,3-1 0-15,-4 1 0 16,4-4 0-16,7-1 0 15,-5-2 2-15,5 0-2 16,-2 1 1-16,3 2 0 16,0-2-1-16,2 0-1 15,2-3 0-15,1 1 1 16,7-1 0-16,0 3 1 0,-5-1-2 16,5 1 0-1,2 0 2-15,-3-1 0 0,4-2 0 16,-4 2 0-16,4 0-2 15,0-1 2-15,1-2 0 16,2-1-1-16,0-3 0 16,3 0 0-16,0-1 0 15,0-1 1-15,0-1-1 16,0 0 1-16,0 1 0 16,0 1-1-16,0 2 1 15,0 2 0-15,3 2 0 16,3 3 0-16,-1-1 0 15,3-2 0-15,-3 0 0 0,1-4-1 16,0 0 1 0,-2-1 1-16,2 1-1 0,0 2 0 15,-2 1 0-15,5 1 0 16,2 2 0-16,1 1-2 16,2-1 2-16,2 2 0 15,-3-1 0-15,2-2-1 16,-1-2 1-16,5 0 0 15,-5-2-3-15,2-1 3 16,3 5 3-16,-1-2-3 16,3 1 0-16,1 0-3 15,1-1 6-15,3 2-3 0,3-1 0 16,4 2 0-16,-2-2 0 16,6-1-3-16,9-3 7 15,5 2-4-15,5-3 1 16,5-2 0-16,-3-2 0 15,-5 4-1-15,-4-6-2 16,-7 3 2-16,-1-3 0 16,-1 2 0-16,2-2 0 15,0-3 0-15,4 3-1 16,-1-4-3-16,4 0 4 16,-1-3 0-16,4 0 0 15,-3 0 0-15,-1 0-1 16,-2 0 1-16,-1 0 0 15,-2 0 0-15,-1 0 0 0,-3-4 0 16,1-2 0-16,2-3 0 16,-2-1 0-16,4-1 0 15,3-3 0-15,7 1 0 16,-2-1-1-16,-1 0 0 16,-2 0 0-16,-4-2 0 15,-5 2-2-15,-1 0 1 16,-5-2 1-16,2 0 0 15,-3-4 1-15,3 0 0 16,-5 1 0-16,-1-4 0 16,-2 0 1-16,-1-1-1 15,-3 2-1-15,-2-2 1 16,-7 4 0-16,0 0 1 0,0 1-1 16,-5-1 1-16,0 3 0 15,0-2 0-15,-1 1 0 16,-2-2-1-16,-1 1 1 15,1-4 0-15,-1 3-1 16,1-1 1-16,0 0-1 16,-4 1 1-16,0-1-1 15,0 1 1-15,0 1 0 16,-3-4 0-16,0 3-1 16,0-4 3-16,0 0-3 15,0 0 2-15,-3 0-2 16,-3 4 1-16,-4 1-1 15,2-1 0-15,0 4 0 0,2 1 0 16,2 2 1-16,-3 1-2 16,1 1 1-16,-3-1-1 15,1-1 0-15,1 3 1 16,-1-1 0-16,1-2-1 16,-2 3 1-16,2 1 0 15,-1 3 1-15,0-1-1 16,4 0 0-16,1 4-4 15,-4 0 2-15,4 2-5 16,0-2-2-16,0 3-15 16,0 0-23-16,0 0-22 15,3 0-28-15,-4 0-119 16</inkml:trace>
  <inkml:trace contextRef="#ctx0" brushRef="#br0" timeOffset="43788.9933">16699 7093 10 0,'-3'0'1'15,"3"0"8"-15,0 0 9 16,0 0 11-16,0 0-3 16,8 0-1-16,5 0-4 15,-4 3 3-15,0 3-1 0,2-1-1 16,5 1-5-16,-2 4-4 15,5 0-1-15,3 1 2 16,1-1-9-16,3 1-2 16,4-1 2-16,5-1 1 15,6-1 8-15,16-1-5 16,4 3 2-16,6-1-2 16,9-2-2-16,-4 0-1 15,-5 0 1-15,-3-3-4 16,-1 0 3-16,-7 1 0 15,-1-1-4-15,-4 1 4 16,0 1-4-16,-1-1-1 16,6 1 2-16,1 0 2 15,9-5-4-15,9 2 2 16,3-3 1-16,-5 0 2 0,-1 0-3 16,-5 0-1-16,3-4 1 15,-5-5 0-15,0 1-3 16,-3-1 5-16,-1-2-2 15,1 0 0-15,-3 0-2 16,-1-2 0-16,-4 0 0 16,2-1 0-16,-4-1 0 15,-3-1 0-15,-4-1 2 16,0-3-1-16,-2 2 0 16,-1-4 1-16,0-1 5 15,-3-3-2-15,-1 2 1 16,-5 1-3-16,0 0 1 0,-8 0 0 15,-1 1-3-15,-8-2 4 16,-1 1-3-16,-5 0 3 16,-3 1 1-16,-3-2 0 15,-4-4 6-15,0-5-8 16,0-3 1-16,-11-4-3 16,-7-2 2-16,-5 2-2 15,-6-2-1-15,-5 1-1 16,-5-4-1-16,-4 2 3 15,-2-1-2-15,-3 1-1 16,3 4 0-16,3 0 0 16,-3 3-1-16,2 1 1 15,1-1 0-15,-3 3 1 0,-1 0 0 16,-9 0 0-16,-4 4-1 16,-5 2 0-16,-6 3 0 15,-3 3 0-15,-3 3 0 16,6 2 1-16,7 2 1 15,8 2-2-15,10 4 0 16,6 2 0-16,7 2 1 16,3 1 1-16,6 1-2 15,0 2 0-15,-6 0 0 16,-3 0 1-16,-7 0-1 16,-4 0-1-16,-2 0 1 15,-1 0 0-15,-5 2-2 0,-4 8 1 16,-4 1 0-1,1 1 1-15,2 2-1 0,8 0 0 16,2-1 1-16,7 4-2 16,-2-1 2-16,4 3-1 15,0 1 1-15,0 0-1 16,1 2 1-16,-7-1 0 16,2 1 1-16,-1-1-1 15,1 1 0-15,-3-1 0 16,4 1 0-16,2-1 0 15,5-3 0-15,1 0 0 16,10-1-2-16,-4-1 2 16,9-2 1-16,0-1-1 15,2-1 0-15,2 1 0 16,-5 0 0-16,1 2 0 0,-3 1 0 16,-1 5 0-16,3-3 0 15,1-1-1-15,5-3 1 16,1 1 0-16,2-1 0 15,-1 0-1-15,3-2 1 16,0 2 0-16,2-1 0 16,1 0 0-16,-2 0 0 15,3-2-2-15,-3 2 2 16,-3 3 1-16,3 1-1 16,-2 3 0-16,1 0 0 15,0 0 1-15,-2-2-1 16,6 2 0-16,0-3-1 0,-2 0 1 15,2 2 0-15,0 0 0 16,-1 2 0-16,2-1 1 16,-1 4-1-16,0-2 1 15,2 2 0-15,-2-4-1 16,3-4 0-16,-3 0 0 16,3-3 1-16,0 0-1 15,0-2 1-15,0 2-1 16,0-3 0-16,0 4 0 15,0-4 0-15,0 1 0 16,0-1 2-16,0 0-2 16,0 0 0-16,0-3 1 15,0 0 0-15,0 0-1 0,0-1 1 16,0-1-1 0,0-3 1-16,0 2 1 0,0-3-2 15,0-1 1-15,0 0 0 16,0 0 2-16,0 0-1 15,0 0-1-15,0 0 1 16,0 0 1-16,0 0-2 16,0 0 2-16,0 0-1 15,0 0-1-15,0 0 0 16,0 0 2-16,0 0-1 16,0 0 0-16,0 0-1 15,0 0 1-15,0 0 3 16,0 0-2-16,0 0-3 15,0 0 2-15,0 0 0 0,0 0 1 16,0 0-2-16,0 0 1 16,0 0 0-16,0 0-1 15,0 0-1-15,0 0 1 16,0 0 0-16,0 0 1 16,0 0-2-16,0 0 1 15,0 0-1-15,0 0 0 16,0 0 0-16,0 0 0 15,0 0 0-15,0 0 0 16,0 0 1-16,0 0 0 16,0 0-1-16,0 0 1 15,0 0-1-15,0 0 0 16,0 0 0-16,0 0 0 0,0 0 0 16,0 0 0-16,0 0 0 15,0 0 0-15,0 0 1 16,0 0-1-16,0 0 0 15,0 0 0-15,0 0-1 16,0 0 2-16,0 0-1 16,0 0 0-16,0 0 0 15,0 0 1-15,0 0-2 16,0 0 2-16,0 0-2 16,0 0 1-16,0 0-1 15,0 0 1-15,0 0 0 16,0 0 0-16,0 0 1 0,0 0-1 15,0 0 0 1,0 0-1-16,0 0 1 0,0 0 0 16,0 0-1-16,0 0 1 15,0 0-1-15,0 0 1 16,0 0 0-16,0 0-1 16,0 0 0-16,0 0-1 15,0 0-4-15,0 0-3 16,0 0-8-16,0 1-12 15,0 8-23-15,3 2-68 16,-3 1-72-16</inkml:trace>
  <inkml:trace contextRef="#ctx0" brushRef="#br0" timeOffset="44945.365">6878 9148 327 0,'-20'17'15'15,"10"-7"-7"-15,4-3-1 16,0 5-1-16,1 8 4 16,-1 0 8-16,6 13-5 15,0 13 1-15,0 16 0 0,0 12 0 16,3 12 3-16,5 19-7 15,4 14-5-15,-5 19 3 16,2 12-3-16,0 5-1 16,-4 9 0-16,-2-9-2 15,4-12 0-15,-1-4-1 16,0-17 5-16,0-3-3 16,0-7 0-16,1-10-3 15,-1-15-1-15,-1-12 1 16,-2-12-2-16,0-13 1 15,0-11-2-15,0-9-1 16,-3-10-11-16,4-10-19 16,-4-10-26-16,0-10-21 15,0-40-64-15</inkml:trace>
  <inkml:trace contextRef="#ctx0" brushRef="#br0" timeOffset="47225.0732">6930 8976 212 0,'6'-3'0'16,"13"3"0"-16,8-4 2 15,12-2 9-15,10 2 6 16,8-2-5-16,14-1 5 16,4 1 0-16,7-2-3 15,9-3 2-15,6 1-1 16,6-1-4-16,15 1 0 15,4 1 1-15,8 5-1 16,4 1 2-16,-4 3-5 16,0 0-2-16,0 0 2 15,-2 0-1-15,-4 0-1 16,4 0-1-16,11 0-1 16,4-7 1-16,9-3 3 0,14-1-2 15,-2-2 0-15,3-2-3 16,2 4-2-16,-1-1 2 15,4 2-3-15,1 2 1 16,-6-2 0-16,-3-3-1 16,-9-3 0-16,-7-4 4 15,-9-2-3-15,-8 5 0 16,3 6 5-16,-7 4-2 16,-3 6-2-16,-1 1-2 15,-3 0-1-15,-10 0 0 0,-5 0 1 16,-17 3 0-1,-21-1 0-15,-12 4-2 0,-13-5 0 16,-12 5 1-16,-8-2 0 16,-8-1 0-16,-2 0 1 15,1 0 1-15,-7-2 1 16,3 3-2-16,3 1 0 16,0-1-1-16,1 3 0 15,-3 2 1-15,6-1 1 16,0 1-1-16,-1 0 1 15,0 0-1-15,0 0 0 16,-4 1-1-16,2 0 1 16,-4-1 0-16,1 1 0 15,-4-3 0-15,0 3 3 16,1 0-1-16,1 1-1 0,-2-2 0 16,3 1 3-16,-3-1-3 15,5 1 0-15,-1 0 1 16,2 0 0-16,-2 1-1 15,-1 2-1-15,1-1 1 16,1 4 0-16,1-2 4 16,-3 0-2-16,-1-1 0 15,5 1-2-15,-4-2 0 16,1 8 1-16,2 3 0 16,-2 7 2-16,4 6-3 15,-2 10 5-15,-2 3-6 16,-3 0 3-16,3-1-1 0,-1 1-2 15,4 1 3-15,-4 2-3 16,3-2 1-16,-3 2 0 16,0 1 0-16,4 4-1 15,-6 9 0-15,0 13 0 16,-4 14 0-16,-3 9-1 16,3 1 1-16,0-7 0 15,3-8-2-15,4-11 2 16,-1-5 0-16,1 1 1 15,4 2-1-15,1-2 0 16,-1-6 0-16,-1-1-1 16,0 2-1-16,-4 0 3 15,-6 4-2-15,-2 1 0 16,1-1 1-16,-2-3-2 16,0-10 0-16,0-12 2 0,0-10 1 15,0-8-1-15,0-9 0 16,0-4 1-16,0-6-1 15,0-3 0-15,0-5-1 16,0 0 1-16,0-2 0 16,0 0 0-16,0 0 1 15,-2 0 1-15,-2 0-2 16,-8 0-3-16,-4 0 2 16,-5-4 1-16,-3-5 2 15,-3-2 0-15,-9-5-1 0,-7 2 2 16,-12-3-3-1,-12 2 1-15,-11 2 0 0,-10 2 0 16,-3 1 1-16,-6-3 1 16,-4 0 6-16,-6 3 2 15,-4-2-7-15,-9 1-2 16,-3 4-1-16,-10 1 2 16,-6 6-2-16,-1 0 1 15,-6 0-1-15,4 0 3 16,-1 0-1-16,-8 7-1 15,-1-4-2-15,-3 0 1 16,-8-3 4-16,8 0-2 16,-2 0-1-16,2 0-2 15,6 0 2-15,-5 0 1 16,2 9 0-16,0 1-2 0,-1 0 2 16,9-3-2-16,11-1 2 15,5-2-3-15,7-4 0 16,5 0 1-16,-2 0 3 15,6 0 1-15,0 0-5 16,6 0 2-16,-1 0 3 16,2 0-3-16,1 0-2 15,4 0 5-15,6 0-5 16,6-4 0-16,7-2 0 16,2-1 0-16,9 1 2 15,9 5 1-15,4-1 0 16,11 1-3-16,4 1-1 0,5 0 0 15,7 0 0-15,6 0 1 16,9 0 0-16,5 0-1 16,7 0 1-16,3 0 0 15,0 0-1-15,0 0 0 16,0 0-1-16,0 0 1 16,0 0 0-16,0 0-2 15,0 0 3-15,0 0 0 16,0 0-1-16,0 0 1 15,0 0-1-15,0 0 0 16,0 0 1-16,0 0 0 16,0 0 0-16,0 0 0 15,0 0 0-15,-3 0 0 0,-3 0 0 16,0 0 1 0,-3 0-1-16,3 0 0 0,3 0 1 15,0 0 0-15,3 0-1 16,-3 0-1-16,3 0 1 15,0 0 0-15,-3 0-1 16,0 0 1-16,-3 0 0 16,-1 0 1-16,2 0-1 15,-4 0 1-15,-4 0-1 16,1 1 0-16,-5 2 0 16,1-3 0-16,-3 3 3 15,2 1-4-15,-2-1 1 0,-1-3 0 16,1 3 3-1,1-3-3-15,0 3 1 0,5-2-1 16,1-1 1-16,6 0-1 16,-3 0 0-16,6 0 0 15,-3 0 0-15,6 0 0 16,-3 0 0-16,3 0-1 16,-3 0 1-1,3 0 0-15,0 0 0 0,0 0 0 16,0 0 0-16,0 0-2 15,0 0 2-15,0 0-2 16,0 0-2-16,0 0 1 16,0 0-1-16,0 0-2 15,0 0-1-15,0 0-7 16,0 0-18-16,0 0-45 0,3 0-168 16</inkml:trace>
  <inkml:trace contextRef="#ctx0" brushRef="#br0" timeOffset="52939.1234">12547 10191 38 0,'1'0'66'0,"-1"0"-52"15,0 0 2-15,0 0 7 16,0 0-11-16,0 0 1 15,0 0-7-15,0 0-3 16,0 0 1-16,0 0-1 16,0 0 2-16,0 0 0 15,0 0 4-15,0 0 8 16,0 0 4-16,0 0 2 16,0 0 1-16,0 0-3 15,0-3-5-15,-1-3-9 16,-4-1 1-16,1 0 1 0,-2-3-1 15,0 1-3-15,-4-5-3 16,4 2 4-16,-5-2 2 16,2 0 2-16,-4-5 10 15,-2 3-13-15,-3-4 3 16,-1-3 0-16,-1-1-1 16,-5 0 3-16,-2-1-6 15,-4-2 2-15,-2 0-6 16,0 2 2-16,0 1 3 15,2 1-4-15,-2 1 5 16,-2 2-5-16,3 0 3 16,-5 3-5-16,1-3 2 15,0 4 1-15,-2 0 0 0,3 2-2 16,-5-2 1 0,1 2-1-16,0 2 2 0,-3-2-4 15,2 1 1-15,2 3 2 16,6 0-3-16,-1 3 0 15,8 0 0-15,-2 1-1 16,1-1 1-16,7 4 0 16,-5 0 0-16,5-1 0 15,-2 4 0-15,3 0-1 16,3 0 1-16,-5 0 0 16,3 0 1-16,-1 0-1 15,-3 0 0-15,-4 0 0 16,2 7-1-16,-2 0 1 15,1 2 0-15,2-2-1 0,2 3 1 16,1-3 0-16,1 3-2 16,3-3 1-16,3 3 1 15,-6 0-1-15,2 2-1 16,1-2 2-16,0 3 0 16,3-3 0-16,3 0-1 15,-1 0 1-15,1 0 0 16,-1 1 0-16,3 1 0 15,-3 5-1-15,4-4 1 16,0 4-2-16,0 1 1 16,-3 0 0-16,6 1 1 15,-3 1-3-15,3-3 3 16,0 0 2-16,0-1-2 0,0 1 0 16,0-1-2-16,0 4 2 15,-4 4 0-15,1-2 2 16,-1 1-2-16,3 4 0 15,-2-5 0-15,-1-1 0 16,1-2 0-16,0-5 0 16,0-1 0-16,3-3 0 15,-2-3 0-15,4 2 0 16,-2 0 1-16,3-1-1 16,0 1 0-16,-3 1-1 15,3 1 1-15,0 2 0 16,0 1 0-16,0-2 0 0,0 1 0 15,0 4-3-15,0-4 2 16,0 0 0-16,3-2 1 16,6-1 0-16,-6-1 0 15,0 1-1-15,0-1 1 16,0-2 1-16,-3 6-1 16,3-2 0-16,3 6 0 15,-3 1 0-15,1 2 0 16,-1 0 0-16,3 1 0 15,-3 1 0-15,5 2 0 16,-2 2 0-16,1-3 0 16,-1-4 0-16,0-2 1 15,-3-3 0-15,3-1-2 0,-2 0 1 16,4 1 0-16,-2-2 0 16,3 2 0-16,0 2 0 15,4 4 0-15,1 0 0 16,5-1 0-16,2 5-1 15,0 2 1-15,-1-2 0 16,3 4 0-16,-2-1 0 16,0 0-1-16,-2-3 1 15,-2-5 1-15,-1 1-1 16,-1-1 0-16,0-5 0 16,-3 2 1-16,4 0-2 15,1-2 2-15,2 2-1 16,-3-5 0-16,7 2 0 15,-1-1 0-15,2-2 0 0,-3 1 1 16,3-2 0-16,-2-2-2 16,5 0 2-16,-3 2-1 15,3-2 2-15,0-3-2 16,1 3 0-16,-4-4 2 16,1 2-2-16,-2-3 0 15,2 1 0-15,-1-1 0 16,-5-2 0-16,-2 5 0 15,2-5 0-15,-7 2 0 16,6 1 0-16,-3-3-1 16,2 0 1-16,2 3 1 15,0-3-1-15,2 0 0 16,-3 0 0-16,-1 0-1 0,6 0 1 16,-5 0-1-1,3 0 1-15,1 0 0 0,1 0 0 16,-1 0 0-16,5-3 0 15,-2 0-2-15,2-1 2 16,-6-1 0-16,3 2 2 16,-5-1-2-16,1 1 0 15,2-4 1-15,2 3-1 16,-6-2 0-16,6-1-3 16,-2-2 3-16,-1 1 2 15,0-2-2-15,-1-3 0 16,3 3 1-16,-7 1-1 0,4-4 1 15,-5 3-1-15,1 3 1 16,1-3-1-16,-4 3 0 16,2-2 0-16,0-2 0 15,0-2 0-15,2 4 2 16,-1-4-2-16,-3 3 1 16,-4 0-1-16,-3 3 1 15,3-3 0-15,-3 3 0 16,0-6 0-16,0 1 0 15,3-2 0-15,-2 1 0 16,4-4-1-16,-2 1 0 16,1-1 0-16,2-2 1 15,-5-1 0-15,4 0-1 16,-2 3 2-16,-3-2-1 0,0 5-1 16,1-2 2-16,-4 2 0 15,-3-3 1-15,1-3-1 16,-1-2 1-16,0 2-3 15,0 3 1-15,0-6 2 16,0 4-3-16,0-5 2 16,0 2-2-16,0 5 2 15,0 3-2-15,0 7 3 16,0-1-2-16,0 1 2 16,0 0-3-16,0 0 3 15,0-3-3-15,0-3 1 0,0 3 0 16,0-4 1-1,-1-1 1-15,-2 1-1 0,-1-2 1 16,1-1-1-16,0 4 0 16,3 3 0-16,-3 0-1 15,3 4 1-15,-3-1-1 16,3-3 2-16,-3 0 1 16,0-3-1-16,0 0-3 15,0 0 4-15,-3 2-1 16,1-1-2-16,1-1 3 15,-2-1-4-15,0 1 1 16,0-1 3-16,-1-2-4 16,-2-3 2-16,-1 2-2 15,2-3 0-15,-1 3 0 16,3 1 2-16,0 0-2 0,-5 3 1 16,4-1 0-16,1 1-1 15,-3-1 5-15,-4-2-5 16,3 4 2-16,0-2-1 15,0 1 0-15,-2-4 1 16,-5 3-2-16,7-2 1 16,-2-1 0-16,2 5-1 15,-3-1 3-15,6 2-3 16,-3-2 0-16,1 3 0 16,0-3 1-16,-3 4 0 15,3-3-1-15,-3 1 1 16,2 1-1-16,1-1 1 0,-5-2 0 15,1 2 0-15,-2-5 0 16,-3 4-1-16,0-1 1 16,0-1-1-16,2 1 0 15,-2 2 0-15,1-1 1 16,1 2-1-16,0-1 0 16,-1-1 0-16,4 5 1 15,-2 0 0-15,-2-2-1 16,4 2 0-16,0-3 0 15,-3 3 2-15,2 0-2 16,2 0 0-16,-6-2 0 16,3 0 1-16,-4-1-1 15,0 0 0-15,2 3 1 16,-1-3-1-16,-3 0 0 16,-4 3 0-16,1 0 0 0,-2-2 0 15,7 2 1-15,-3 2-1 16,1-2 1-16,0 0-1 15,0 6 1-15,-4-5-1 16,2 3 0-16,1 3-1 16,-2-3 0-16,2-1 0 15,2 4 1-15,1-3 0 16,7 3 0-16,-6 0 0 16,6-1-1-16,-4 1 1 15,-1 0 0-15,1 0-3 16,-4 0 2-16,4 0-1 15,-3 0 2-15,-1 0-2 0,-2 4 1 16,1 0 1-16,3-1 0 16,-1 0 0-16,1 3-3 15,3-2 3-15,-2-2 0 16,7 1-1-16,-2-1 0 16,2 2 1-16,-3-1 0 15,3-1 0-15,0 4-1 16,-2-5 0-16,6 2-1 15,-5 0 2-15,7-2 0 16,-2 1 0-16,0-1-1 16,-3 5-2-16,2-3 3 15,-2 1-1-15,1 2 1 16,-2-2 0-16,1 3-2 0,-3-1 2 16,1-2 0-16,4-1 0 15,1 1 0-15,3-1 0 16,0 0 0-16,3-3-2 15,0 0 1-15,0 0 0 16,0 0 1-16,0 0 0 16,0 0-1-16,0 0 1 15,0 0-1-15,0 0 1 16,0 0 0-16,0 0 0 16,0 0 0-16,0 0 1 15,0 0-1-15,0 0 0 16,0 0 0-16,0 0 0 0,0 0 0 15,0 0 0-15,0 0 1 16,0 0-1-16,0 0 0 16,0 0 0-16,0 0 0 15,0 0-1-15,0 0 1 16,0 0 0-16,0 0-1 16,0 0 1-16,0 0-1 15,0 0 1-15,0 0-2 16,0 0 2-16,0 0 2 15,0 0-2-15,0 0 0 16,0 0 0-16,0 0 0 16,0 0-2-16,0 0 2 15,0 0 0-15,0 0 0 0,0 0-3 16,0 0 2-16,0 0-1 16,0 0 0-16,0 0 0 15,0 0 0-15,0 0 2 16,0 0-5-16,0 0-6 15,0 0-9-15,0 0-7 16,0 0-1-16,0 0-3 16,0 0-37-16,0-3-58 15</inkml:trace>
  <inkml:trace contextRef="#ctx0" brushRef="#br0" timeOffset="55069.4161">10185 9742 104 0,'0'0'21'16,"0"3"-6"-16,0-3 30 15,0 0 18-15,0 0-1 16,0 0-23-16,-13-6-17 0,1-7-4 15,-9-1 6-15,3 2-2 16,-6-2 0-16,-4-2-6 16,-5 2-4-16,3-2-1 15,-4 0 1-15,1 3-5 16,-3 2 6-16,-1-2-6 16,3 0-2-16,-5 3 1 15,-3 0-3-15,-1 3-1 16,-2 2 3-16,-1 1 0 15,1-1-1-15,-4 3-2 16,4-1 0-16,-1 3 1 16,4 0-2-16,-4 0 2 15,4 0-3-15,-3 0 2 0,-1 0-1 16,7 5 4 0,-4 0-5-16,9 1-4 0,4 1 4 15,3-1 0-15,6 0 0 16,2-2 0-16,2 2-1 15,-2-2 1-15,-2 3-1 16,3 3 0-16,-6 0 1 16,-1 5-2-16,-2 2-2 15,-1 0 3-15,-2 6-1 16,0 0 0-16,3 0 1 16,0 4 0-16,5-3-1 15,1-1 1-15,9-4 1 16,-1 0 0-16,-1 1 0 15,5-2 0-15,-1 2-3 0,4 2 2 16,0 5 0-16,0 0-1 16,3 1 2-16,3-1-1 15,0 0-1-15,0-1 0 16,0 1 2-16,9 3-3 16,3 1 3-16,1 0 0 15,1 3 0-15,2-3-2 16,-4 0 2-16,6-3-2 15,0 0 2-15,4-1 1 16,2 2-1-16,1 1 0 16,1 3 0-16,1 0 1 15,1 0-1-15,-1-3 0 0,1-2 0 16,5-1 0-16,-3 0 1 16,6-3-1-16,-2-2 0 15,6 1 0-15,2-3 1 16,0 0-1-16,4-4 2 15,-4 1-2-15,1-1 0 16,-1-5-2-16,0-1 2 16,-2 0 0-16,0-1-1 15,-4-1 1-15,7 0 0 16,-4-1-1-16,3 0 1 16,1 0 0-16,2-1 0 15,-3-2 0-15,1-1 0 16,-6-3 0-16,-1 0 0 0,0 0 0 15,-3 0-1-15,-2-3 0 16,-1-4 2-16,0-3-1 16,1 0 0-16,6-1 1 15,-4-4-1-15,3 1 0 16,-2-2 1-16,2-4 2 16,-3 1-2-16,0 2 1 15,1-3-1-15,-4 0-1 16,-3 3 1-16,-5 2-1 15,-7 1 2-15,0 1-1 16,-3 0 0-16,1-4 0 16,-6-3 2-16,3-1-2 15,0-4 1-15,-1-1-1 0,0 0 0 16,-2-1 0-16,4 3-1 16,-5-2 1-16,0 7 0 15,0-1-1-15,1 6 1 16,-4-3-1-16,0-2 1 15,0-1 0-15,-2-6 0 16,-1-4 0-16,0 1-1 16,0-1 0-16,0 0 1 15,0 2 0-15,0 0 2 16,0 5-3-16,-1 4 4 16,-2 2-2-16,0 6 0 15,-4-2-2-15,1-3 1 0,-6-1 2 16,-2-2-3-1,1-1 3-15,-6 0 0 0,2 0 0 16,-2 3-3-16,0-2 0 16,2 2 0-16,1 4 2 15,0-1-2-15,3 1 0 16,-6 0 0-16,4 4 3 16,-3-4-2-16,2-1-1 15,2 0 0-15,-5-2 0 16,4 5 1-16,0-2-1 15,3 0 1-15,3 4-2 16,-4 2 2-16,5-2-1 16,-1 2 0-16,-1 0 0 15,1 1-1-15,-4 2 1 16,5-2 1-16,-1 2-1 0,-3-2 0 16,5-1 0-16,-2 4 1 15,1-1-1-15,2 2 1 16,-1 0-2-16,1 1 2 15,3-1-2-15,0 0 1 16,3 2 0-16,-3 0 0 16,3-3 0-16,0 3 0 15,0 0 0-15,0 0 0 16,0 0 0-16,0 0 0 16,0 0 0-16,0 0 0 15,0 0 0-15,0 0 0 16,0 0 0-16,0 0 0 0,0 0 0 15,0 0 0-15,-3 0 0 16,3 0 0-16,0 0 0 16,0 0 0-16,0 0-1 15,0 0 1-15,-3 0 0 16,3 0 0-16,0 0-1 16,0 0 1-16,0 0-1 15,-3 0 1-15,3 0-4 16,0 0 3-16,0 0-2 15,0 0 1-15,0 0-3 16,0 0-8-16,0 0-15 16,0 0-27-16,0 10-72 0,0-1-204 15</inkml:trace>
  <inkml:trace contextRef="#ctx0" brushRef="#br0" timeOffset="55789.9889">6867 12917 215 0,'-9'-17'95'16,"-1"3"-63"-16,1 6-5 16,6 3 7-16,3 5-3 15,0 0-16-15,0 0-1 16,0 0 1-16,0 0-6 0,0 20-7 15,0 17-1-15,0 22 0 16,0 14 1-16,6 13 2 16,0 6-4-16,1 0 3 15,-4-5-3-15,0-5 0 16,0-10 2-16,-3-2-2 16,0-17 0-16,0-9-1 15,3-12 1-15,-3-12-4 16,3-7-2-16,0-6-11 15,-1-7-27-15,1 0-38 16,-3-30-58-16</inkml:trace>
  <inkml:trace contextRef="#ctx0" brushRef="#br0" timeOffset="56163.84">6897 12659 337 0,'0'0'39'16,"3"-3"-39"-16,6-1-1 15,12-2-1-15,10 5 2 16,15-2 3-16,7 3 0 16,5 0-2-16,3 10 5 15,-3 4 1-15,-4 2 1 16,-8 0-6-16,-10 4 5 15,-6 4-4-15,-11 9 0 0,-13 9 12 16,-6 9 3-16,-6 8 0 16,-22 0-2-16,-14 1-8 15,-4-4-2-15,-2-7-1 16,-1-9 3-16,4-10-3 16,5-7-2-16,7-7-1 15,8-6-2-15,8-6 0 16,8-1-5-16,5-3-2 15,4 0-16-15,0-14-51 16,10-16-82-16</inkml:trace>
  <inkml:trace contextRef="#ctx0" brushRef="#br0" timeOffset="56539.8737">7891 12521 393 0,'-2'0'15'0,"-16"22"-11"16,-9 15-4-16,-11 15 9 16,-1 9-1-16,3 4 0 15,6 4 4-15,5 1 5 16,8 5-10-16,4 1 3 0,10 1-1 15,3-1-9-15,0-4 5 16,6 1-4-16,12-4 1 16,7 0-1-16,2-8-1 15,1-6 1-15,2-5-1 16,3-11 0-16,-6-5 2 16,3-9-2-16,-11-8-2 15,-4-3 1-15,-3-5 0 16,-3-5-4-16,-3-1-11 15,4-3-19-15,-5 0-36 16,4-6-55-16</inkml:trace>
  <inkml:trace contextRef="#ctx0" brushRef="#br0" timeOffset="57687.3401">8313 12751 86 0,'0'-3'57'0,"0"3"-47"0,0 0 8 15,0 0 5-15,0 0-7 16,0 0-3-16,0 0 5 16,0 0 5-16,0 0 7 15,0 0-6-15,0 0-5 16,0 0-3-16,0 0 0 16,3 0-1-16,-3 0-5 15,0 0-2-15,0 0-1 16,0 0 3-16,0 0 0 15,0 0-1-15,0 0 1 16,0 0 1-16,0 0 0 16,0 0 0-16,0 0-3 0,0 0-1 15,0 0-5-15,0 0-1 16,3 14-1-16,3 14 0 16,4 13 4-16,2 8 1 15,3 1-4-15,-3-1 0 16,-3-6-1-16,1-7 1 15,-2-5 0-15,-5-2 0 16,3 1 0-16,-3 0 0 16,-3 0 0-16,0-5-1 15,0-1 0-15,0-8 0 16,0-6-1-16,0-3-2 16,0-7 3-16,0 3 0 15,0-3 0-15,0 0 0 0,0 0 1 16,0 0 1-1,0 0-1-15,-3 0 0 0,3 0-1 16,0 0 0-16,0 0 0 16,0 0 0-16,0 0 0 15,0 0 0-15,0 0 1 16,0 0-1-16,0 0 0 16,0 0 0-16,0 0 0 15,0 0 0-15,0 0 0 16,0 0 0-16,-3 0-2 15,0-6-3-15,-3-1-13 16,-6-3 3-16,0 0-3 16,0 3-46-16,-6-3-72 15</inkml:trace>
  <inkml:trace contextRef="#ctx0" brushRef="#br0" timeOffset="58142.9767">8013 12693 51 0,'0'0'192'0,"3"0"-187"15,3 0-5-15,6-2 7 16,3 0 8-16,7-1 12 0,5-4 3 15,6-3-11-15,3-3 4 16,8-1 0-16,4-3-6 16,3-1-5-16,1 1 3 15,-7 3-6-15,0 1-7 16,-5 6 1-16,-3 1 0 16,-7 3-1-16,-3 3 2 15,-2 0-3-15,-5 0 2 16,-1 0-1-16,-7 0-2 15,3-1 1-15,-3-2-2 16,1 3 3-16,-1 0-2 16,-4 0 0-16,2-3 0 15,-4 3-1-15,0 0 0 16,0 0 0-16,-3 0 0 0,0-3-2 16,-3 3-1-16,0 0 0 15,0 0-3-15,0 0-11 16,0 0-23-16,0 0-67 15</inkml:trace>
  <inkml:trace contextRef="#ctx0" brushRef="#br0" timeOffset="58452.0616">8819 12824 338 0,'0'0'0'15,"0"0"-25"-15,7 0 25 16,11 0 12-16,9-13-2 15,1 3-3-15,2 0-1 16,-3 3-5-16,-5 3-1 16,-2 2-3-16,-7 2-11 15,-7 0-21-15,-3 4-104 0</inkml:trace>
  <inkml:trace contextRef="#ctx0" brushRef="#br0" timeOffset="58662.4256">8838 13072 223 0,'0'0'123'0,"0"0"-116"15,6-1-7-15,15-15 20 16,4 2-6-16,5-1 2 16,-1 1-10-16,3 5-3 15,-6 2-3-15,2 3 0 16,2-2-8-16,-3-1-2 0,-2-3-13 15,-1-2-31-15,-6-9-117 16</inkml:trace>
  <inkml:trace contextRef="#ctx0" brushRef="#br0" timeOffset="58939.336">9238 12523 341 0,'0'0'20'16,"0"7"-18"-16,0 13 0 16,6 7 5-16,7 5 1 0,2 5 3 15,3 6-2-15,0 9 11 16,6 8 0-16,-2 5-4 16,5 2-7-16,-6-1-7 15,3-7-2-15,-5 1 0 16,1-7-1-16,-7-3-1 15,-4-11-5-15,-6-12-12 16,0-10-18-16,-3-9-17 16,0-8-81-16,0-12-70 15</inkml:trace>
  <inkml:trace contextRef="#ctx0" brushRef="#br0" timeOffset="59462.9914">9790 12114 244 0,'0'0'27'16,"0"10"-26"-16,6 10 9 16,-3 2-2-16,6 8 12 15,1 10 8-15,4 6-3 16,5 7 1-16,-1 4-7 15,3 8 2-15,1 6-2 16,2 1-7-16,-3 7-2 16,6 4 1-16,-5 9-1 15,2 7-4-15,-6 1 0 16,3-5 0-16,-6-6-4 16,1-7 0-16,2-8 1 15,-6-8 1-15,0-7-3 16,0-4 6-16,0-8-5 0,1-10-1 15,-4-11-1 1,-3-10-1-16,-1-9-1 0,-2-4-2 16,-3-3-10-16,0 0-11 15,3-20-37-15,-3-12-19 16,0-18-162-16</inkml:trace>
  <inkml:trace contextRef="#ctx0" brushRef="#br0" timeOffset="59793.9099">10491 12550 13 0,'-13'0'360'15,"10"16"-360"-15,3 11 0 16,0 9 3-16,0 7-2 16,9 0-1-16,7 10 3 15,5 3 3-15,-6 3 5 16,7 1 15-16,-2-4-8 16,2-2-11-16,2-9-2 15,-2-2-4-15,-2-3-1 16,-1-7-1-16,-7-10-9 15,-3-10-11-15,-6-9-24 0,-3-4-61 16,0-14-35-16</inkml:trace>
  <inkml:trace contextRef="#ctx0" brushRef="#br0" timeOffset="60117.1481">10442 12491 93 0,'-3'-4'208'16,"3"1"-208"-16,0 3 1 16,19 0 0-16,11 0 11 15,9 3 7-15,6 11-3 0,4 1-2 16,-4 6-3-16,-2 5-2 16,-5 4 4-16,0-1 3 15,-5 8 5-15,0 0-5 16,-8 2-6-16,-1 8-4 15,-5 9 1-15,-10 3-3 16,-6 3-1-16,-3 5 1 16,-6-1-4-16,-22 0 0 15,-2-6-1-15,0-11 1 16,5-13-5-16,8-16-5 16,4-10-23-16,7-10-42 15,3-4-122-15</inkml:trace>
  <inkml:trace contextRef="#ctx0" brushRef="#br0" timeOffset="60304.2674">11019 12765 258 0,'7'-7'67'16,"10"1"-62"-16,7-8 4 15,16 4 12-15,2-3-16 16,10 1-5-16,-1 2 0 15,-1 0-2-15,-5 0-21 16,-6 0-14-16,-9 3-48 16,-11 0-73-16</inkml:trace>
  <inkml:trace contextRef="#ctx0" brushRef="#br0" timeOffset="60500.0596">11130 13029 379 0,'0'0'0'0,"0"0"0"16,22 0 0-16,14-16 12 15,10-4-4-15,5-7-5 16,1 1-3-16,-6 3-9 16,-10-1-7-16,-3 2-50 15,-4-5-31-15,6-6-27 16</inkml:trace>
  <inkml:trace contextRef="#ctx0" brushRef="#br0" timeOffset="60732.5241">12052 12315 217 0,'0'24'206'16,"3"9"-200"-16,1 20-6 15,-1 3 3-15,3 3 2 16,0 1-4-16,0 2 4 16,6-2-4-16,0-2-1 15,-3-7-3-15,2-14-1 0,2-9-3 16,-4-17-24-16,1-11-70 16,-1-4-74-16</inkml:trace>
  <inkml:trace contextRef="#ctx0" brushRef="#br0" timeOffset="61091.3562">12371 12058 368 0,'15'7'44'16,"4"13"-37"-16,14 9-7 0,3 14 3 15,0 6-3-15,2 10 8 16,4 2-7-16,-3 1 2 16,-6 0-2-16,-6-5 4 15,-2-4 3-15,-7-4 3 16,-3 4-3-16,-6 3 2 16,-9 13 0-16,0 8-6 15,0 9 0-15,-15 3-4 16,-9-6-2-16,-4-1 2 15,-5-6-4-15,-3-10 1 16,0-10-4-16,-1-16 1 16,6-10-3-16,1-11 3 0,3-6-9 15,0-9-18-15,4-4-68 16,3-4-150-16</inkml:trace>
  <inkml:trace contextRef="#ctx0" brushRef="#br0" timeOffset="62793.2487">6527 14225 74 0,'-9'3'77'0,"6"-3"-65"16,3 0-4-16,0 0 9 15,0 0 5-15,0 3-10 16,12 4 7-16,15 3 8 16,7 3 2-16,11 6-1 15,7 1-9-15,8 0-11 16,-2 0 5-16,12-9 2 16,9 2-1-16,9-7-4 15,15 0 3-15,9 1 2 0,16-4-6 16,11-3 2-1,25 0-4-15,11 0-2 0,16 0 1 16,10 0 1-16,-8 0-4 16,-8 0-3-16,-3 0 4 15,-2 0-3 1,-4-3 2-16,-7 0-3 0,-3-1 2 16,-7-2-1-16,-1 2 0 15,-4-5-1-15,4 2 1 16,12-2-1-16,-2-2 0 15,10-2 2-15,-6-7-2 16,-16-7 3-16,-3-8 1 0,-16-6-4 16,-14-8 1-1,0-7 4-15,-16-10-3 0,-2-4-1 16,-17-5 1-16,-12-4-2 16,-7-7 0-16,-8-7-1 15,-2-10 0-15,-7-6 2 16,-8 5-1-16,-8-2 0 15,-6 3 0-15,-11 1 0 16,-1 2-1-16,-6 11 1 16,-9 13 0-16,-3 14 2 15,0 5-1-15,-6 1 1 16,-6-3 0-16,0-3 1 16,-3 2 0-16,-1 4-1 15,-5 0 0-15,0 2-1 16,-9-1-1-16,-6 1 0 0,-7-2 1 15,-5 1-1-15,-13-2 0 16,-12 1 4-16,-12-1-4 16,-17 4 3-16,-5-2 2 15,-13 2-5-15,-3 7 3 16,-7 6 1-16,-13 7 0 16,-6 7 0-16,-8 5-4 15,-7 5 1-15,-3 7-2 16,1 9 1-16,-1 0-6 15,-3 8 3-15,-12 10-1 16,-9 8 2-16,-10 4 2 16,-4 9 0-16,7 11-2 0,4 6-2 15,6 14 4 1,3 5 0-16,-8 8-2 0,4 3-4 16,8 6 2-16,4 1 0 15,17-4 4-15,11 0 3 16,6 0-3-16,13-3 0 15,6 0 0-15,17-3 0 16,10-1 6-16,13-3-6 16,13-2-3-16,11-4-3 15,15-4 4-15,11-4-2 16,4-4 3-16,3-2-1 16,5-7 1-16,2-2 0 15,4-4-3-15,1-6 4 0,0-1 0 16,6 1-7-1,-4-1-8-15,4 2-14 0,4-3-38 16,-11-4-104-16</inkml:trace>
  <inkml:trace contextRef="#ctx0" brushRef="#br0" timeOffset="63393.1206">4662 13016 394 0,'-9'0'33'0,"0"10"-33"16,9 10-7-16,0 32-5 0,12 18 12 15,3 19 8-15,-3 3-7 16,0-6 2-16,0-7-2 16,-3-9-1-16,0-11-5 15,-2-19-8-15,2-17-44 16,3-20-42-16,0-9-53 15</inkml:trace>
  <inkml:trace contextRef="#ctx0" brushRef="#br0" timeOffset="63551.9067">4899 13284 170 0,'21'-20'55'15,"6"-4"2"-15,4 2-14 0,2 2-30 16,-5 6-6-1,-5 8-7-15,1 5-7 0,-5 1-18 16,-7 17-40-16,-6 19-43 16</inkml:trace>
  <inkml:trace contextRef="#ctx0" brushRef="#br0" timeOffset="63723.5567">4923 13841 253 0,'0'0'35'15,"0"0"-35"-15,12 0 0 16,15-12 32-16,6-12 0 0,8-12-16 16,-2-3-9-1,-6-1-7-15,-3 7-6 0,-12-1-13 16,-2 1-32-16,-11 4-76 16</inkml:trace>
  <inkml:trace contextRef="#ctx0" brushRef="#br0" timeOffset="63911.3413">5011 13472 244 0,'-7'29'36'0,"7"21"-33"15,0 13-1-15,0 6 16 16,0 7 17-16,0 1 2 16,0 5-2-16,0 1-14 15,0-5-15-15,-3-15-6 16,0-14-3-16,0-19-6 0,3-10-32 15,0-16-69-15,0-4-106 16</inkml:trace>
  <inkml:trace contextRef="#ctx0" brushRef="#br0" timeOffset="64078.1899">5147 13947 105 0,'30'17'58'0,"1"6"-6"16,5 4-23-16,-3-2-2 15,-2-5-8-15,-7-6-11 16,-8-4-8-16,-4-7 0 16,-7-3-10-16,-5 0-25 0,0-20-60 15,0-17 1 1</inkml:trace>
  <inkml:trace contextRef="#ctx0" brushRef="#br0" timeOffset="64467.5596">5317 13548 149 0,'18'32'33'0,"7"5"10"15,-1 0-18-15,-2-11-7 16,-5-3-11-16,-5-6-4 16,0-7 0-16,-6-4-2 15,-6-6-1-15,3 0 5 0,-3 0 10 16,0 0 11-1,-5-16-12-15,-14-5-10 0,-2-14-4 16,-6 1 0-16,2-6-6 16,4 4-9-16,12 6 8 15,9 7 1-15,0 6 5 16,16 8 1-16,7 2 0 16,10 4-1-16,1 3 2 15,-4 0 4-15,1 4 1 16,-10 9 2-16,0-1 4 15,-9 5 5-15,-6 3 2 16,1 3 0-16,-7 6 10 16,0-2-15-16,0 3-11 15,-13-6-3-15,4-2-12 0,-2-2-40 16,-2-7-120-16</inkml:trace>
  <inkml:trace contextRef="#ctx0" brushRef="#br0" timeOffset="65510.4071">4880 9573 183 0,'7'-16'111'0,"-7"2"-80"16,-10 9 11-16,-8 5-13 16,-3 0 1-16,-1 12-9 15,-8 11-8-15,-3 8 2 16,-7 14-9-16,-2 14-2 16,-4 9 0-16,4 14-3 15,3 11 0-15,5 3 3 16,13-1-2-16,8-9-1 0,13-17 0 15,0-16-1-15,16-16-2 16,9-9 2-16,5-10-2 16,9-9-2-16,3-9-3 15,7-3 4-15,6-19 3 16,-7-15-1-16,1-3-4 16,-10-6-13-16,-9 3-16 15,-18 3-16-15,-12 1-31 16,0 6-116-16</inkml:trace>
  <inkml:trace contextRef="#ctx0" brushRef="#br0" timeOffset="65771.19">4653 10201 221 0,'0'4'6'16,"21"-4"-6"-16,7 0 10 15,5 0 9-15,6-20-3 16,6-3 3-16,-5 0-1 15,-3 3-4-15,-7 7-11 16,-9 12-1-16,-6 1 0 16,-6 4-4-16,-2 19 4 15,2 10 15-15,-4 10 4 16,1 7-3-16,-3 0-7 16,4-5-8-16,2-1-3 15,3-6-3-15,0-7-6 0,0-5-18 16,0-15-56-1,0-11-35-15</inkml:trace>
  <inkml:trace contextRef="#ctx0" brushRef="#br0" timeOffset="66101.5755">5229 10129 306 0,'-13'29'4'15,"5"8"1"-15,2 5 8 16,6 1 4-16,0-6-3 16,19-7-14-16,4-7 2 15,4-9-2-15,1-8 0 0,5-6 6 16,3-4 8-16,-2-19 5 16,3-10-3-16,-11 1-9 15,-4-2 0-15,-13 1-1 16,-9 4 2-16,0 5 2 15,-24 4-1-15,-16 8-9 16,-5 8-3-16,-7 4 3 16,7 0 2-16,9 7-2 15,11 6-7-15,7 0-13 16,15 0-27-16,3-3-40 0,0-3-62 16</inkml:trace>
  <inkml:trace contextRef="#ctx0" brushRef="#br0" timeOffset="66432.3391">5839 9974 265 0,'-7'0'27'16,"1"0"-11"-16,-3 7-1 16,1 11 0-16,1 6-4 0,4 6-1 15,0 6-6-15,3 7 4 16,0-3-2-16,0 0 1 16,0-3-4-16,0-5 3 15,0-2 0-15,0-5-3 16,0-4-2-16,-3-8-1 15,0-3-2-15,0-10-8 16,0 0-12-16,0-17-98 16,0-16-58-16</inkml:trace>
  <inkml:trace contextRef="#ctx0" brushRef="#br0" timeOffset="66718.2003">5781 9987 86 0,'3'-16'60'0,"3"5"-27"16,0 5-7-16,-3 3-2 15,4 3-2-15,1 0-11 16,1 0-5-16,7 3 14 16,5 10 11-16,3-1-10 15,1 2-8-15,2 0 1 16,-3 2-4-16,0 4 4 16,-3 1-4-16,-2 4 0 15,-1 2-3-15,0 6-3 16,-6-1 3-16,1-2 1 15,-2-2-5-15,-8-6-2 16,3 4 4-16,-6-5-5 0,0-1 0 16,0-1-1-16,0 1-21 15,-14-3-32-15,-5-4-64 16,-6-5-38-16</inkml:trace>
  <inkml:trace contextRef="#ctx0" brushRef="#br0" timeOffset="66912.2478">5839 10290 318 0,'0'0'21'0,"0"0"-20"15,0 0-1-15,0-3 0 16,12-3 2-16,6-4-2 16,6 0 3-16,3 0-1 15,6-1-2-15,-2-4 0 0,-1 1-2 16,3-6-4-16,-5-6-8 15,-1-3-43-15,1-11-78 16</inkml:trace>
  <inkml:trace contextRef="#ctx0" brushRef="#br0" timeOffset="67181.9843">6254 9755 274 0,'0'8'28'16,"-3"18"-22"-16,-3 16-6 15,-4 2 17-15,5 2 5 16,4-3 7-16,1-4-3 16,0 1 3-16,0-7-11 0,0-3-3 15,6 0-6-15,7-2-3 16,2-1-2-16,6-6-2 16,4-1-2-16,5-8 2 15,1-2-2-15,-1-7 0 16,-3-3-3-16,-3 0-6 15,3-8-20-15,-5-9-15 16,-1-4-1-16,-3-5-40 16,-5-1-93-16</inkml:trace>
  <inkml:trace contextRef="#ctx0" brushRef="#br0" timeOffset="67309.9515">6643 10019 319 0,'0'0'7'0,"0"0"-7"0,3 4-1 16,0 6 0-16,2 4-61 16,-2-4-111-16</inkml:trace>
  <inkml:trace contextRef="#ctx0" brushRef="#br0" timeOffset="67467.2269">6643 10019 113 0,'60'100'149'15,"-57"-93"-147"-15,3 3 5 16,3 0 19-16,-3 0 3 0,4 2-17 16,-2-5-12-1,1 0 0-15,-2-1-6 0,-1-3-23 16,-3-3-103-16</inkml:trace>
  <inkml:trace contextRef="#ctx0" brushRef="#br0" timeOffset="68209.5405">6657 10280 169 0,'3'18'78'0,"3"5"-76"16,1-4-2-16,-1-3 0 15,-3-5 1-15,0-2-1 16,3-5 0-16,-3-4-2 0,-1 0-2 16,-2 0 2-1,0 0-15-15,4 0-52 0,-1 0-81 16</inkml:trace>
  <inkml:trace contextRef="#ctx0" brushRef="#br0" timeOffset="82173.3091">15100 10301 117 0,'-12'-4'15'0,"7"1"-11"15,3 3 3-15,-1-3 3 0,-1 2-5 16,1-2 3-16,-1 0 5 15,-5-1 16-15,3 1-14 16,0 0-7-16,-3 3 6 16,6-3 3-16,0 3-11 15,3 0 1-15,0 0 1 16,0 0 8-16,0 0 2 16,0 0-2-16,0 0-5 15,0 0-6-15,0 0-1 16,0 0-4-16,0 0-1 15,6 0 1-15,9 0 9 16,4 0-5-16,7 0 4 16,5 0 5-16,5 0 2 0,7 0 3 15,-1 0-6-15,4 0-2 16,2-3-1-16,4-4-1 16,11 4-4-16,1-1 2 15,1-1 3-15,6 3-3 16,-3-1-3-16,4 3 0 15,-4 0-2-15,0 0-1 16,-2 10 1-16,-4 0-1 16,-5-3 0-16,-2 0 0 15,1-4 0-15,3-3 1 16,2 3 2-16,-3-3-1 16,0 0-1-16,-2 3 0 0,-4 0 4 15,-3-2-5-15,2 6 4 16,4-4-3-16,-2 3 1 15,4-2 0-15,3-4-2 16,1 3 3-16,8-3 2 16,-1 0-2-16,10 0-2 15,-7 0 0-15,0 0 7 16,-6 0-7-16,-6 0 3 16,-7 0-2-16,-3 0-1 15,-1 0 2-15,1 0-2 16,2 0 1-16,-2 0 0 15,0 0 0-15,-3 0-2 16,2 0 0-16,-3 0 0 0,2 4 3 16,3-1-3-16,-1-3 0 15,0 3 2-15,2-3 0 16,-2 0-2-16,-3 0-1 16,4 0 1-16,-2 4 0 15,-2-2 0-15,-1 1 0 16,-7 1 1-16,-4 2-1 15,-2-3-1-15,-8 1 1 16,0-1 0-16,-4 1 0 16,0-1 0-16,-7 0 1 15,2 1-1-15,2-1 0 16,-1 1 2-16,-1-1-2 0,3 0 0 16,-8 0 0-1,2 1 0-15,0-1 0 0,-1 0 0 16,-2 0 0-16,1-2 0 15,-3-1 0-15,1 0 0 16,0 3 1-16,-4-3-1 16,2 0 2-16,-6 0-1 15,3 0-1-15,-3 0 0 16,0 0 1-16,1 0 0 16,-1 0-1-16,0 3 0 15,0-3 0-15,0 0 1 16,0 0-1-16,0 0 1 15,2 0-1-15,-2 0 0 16,0 0 0-16,0 0 2 0,0 0-2 16,0 0 0-16,0 0 0 15,0 0 0 1,0 0 1-16,0 0-1 0,0 0 0 16,0 0 0-16,0 0 1 15,0 0-1-15,0 0 0 16,0 0 1-16,0 0-1 15,0 0 0-15,0 0 0 16,0 0 0-16,0 0 0 16,0 0 0-16,0 0 0 15,0 0 0-15,0 0 0 16,0 0 1-16,0 0-3 16,0 0 2-16,0 0 0 0,0 0 0 15,0 0 2-15,0 0-3 16,0 0 1-16,0 0 0 15,0 0 0-15,0 0-1 16,0 0 1-16,1 0 0 16,-1 0 0-16,0 0 0 15,0 0 1-15,0 0-1 16,0 0 0-16,0 0 0 16,0 0 0-16,0 0 1 15,0 0-1-15,0 0 0 16,0 0 0-16,0 0 2 15,0 0-2-15,0 0 0 16,0 0 0-16,0 0 0 0,0 0 0 16,0 0 1-1,0 0-1-15,0 0 1 0,0 1-1 16,0-1-1-16,0 0 1 16,0 0 0-16,0 0 0 15,0 0 1-15,0 0-1 16,0 0 0-16,0 0 0 15,0 0 0-15,0 0 0 16,0 0-1-16,0 0 1 16,0 0-1-16,0 0 1 15,0 0-2-15,0 0 2 16,0 0-1-16,0 0 0 0,0 0 1 16,0 0 1-1,0 0-1-15,0 0 0 0,0 0 0 16,0 0-1-16,0 0 2 15,0 0-1-15,0 0 0 16,0 0 0-16,0 0-1 16,0 0 1-16,0 0-1 15,0 0 0-15,0 0-1 16,0 0 2-16,0 0 0 16,0 0 2-16,0 0-2 15,0 0-1-15,0 0 1 16,0 0 2-16,0 0-2 15,0 0-1-15,0 0 1 16,0 0 0-16,0 0-1 0,0 0 1 16,0 0 0-16,0 0 1 15,0 0-1-15,0 0-1 16,0 0 1-16,0 0 0 16,0 0-2-16,0 0 1 15,0 0 0-15,0 0-1 16,0 0 2-16,0 0-5 15,0 0-3-15,0 0-14 16,0-4-31-16,-3-9-167 16</inkml:trace>
  <inkml:trace contextRef="#ctx0" brushRef="#br0" timeOffset="83553.2324">16022 8458 85 0,'14'-7'39'0,"-2"-3"6"0,-2 4 14 16,-6 2-13-16,-4 4 2 16,0 0 5-16,0 0-8 15,0 0-17-15,0 0-10 16,0 0-6-16,0 0-12 15,-11 17 2-15,2 13-2 16,-1 9 0-16,3 11 0 16,1 3 0-16,6-1 0 15,0-2-1-15,6-7-1 16,8-10 1-16,1-5 0 16,5-8 0-16,0-9-6 15,2-8-1-15,0-3 6 0,5-10 2 16,-1-15 2-16,3-12-1 15,-6-4 4-15,-4-5-4 16,-3-4-1-16,-10 2 4 16,-6 9-1-16,0 5 0 15,-13 8-1-15,-8 3-2 16,-6 7 3-16,-3 2 2 16,5 8-5-16,-2 2 0 15,9 1 0-15,5 3 0 16,2 0-3-16,5 0-5 15,2 0-11-15,1 7-11 16,1 6-17-16,2 0-31 0,0 4-67 16</inkml:trace>
  <inkml:trace contextRef="#ctx0" brushRef="#br0" timeOffset="83771.0201">16395 8817 126 0,'10'8'68'15,"0"0"-28"-15,-1 1-14 16,5 0-11-16,-5-3-13 16,3 3 2-16,3-5-4 0,-3 0-4 15,-2-1-4 1,-1 0-17-16,-2-2-29 0,3-1-37 15</inkml:trace>
  <inkml:trace contextRef="#ctx0" brushRef="#br0" timeOffset="84317.1497">16950 8646 328 0,'8'-10'11'15,"3"-4"2"-15,3-5-1 16,-1-3-6-16,-1-5-4 16,-2-3 5-16,-6 1 2 15,-4-2 8-15,0 2 5 16,-6 4-1-16,-14 5-1 15,-7 5-3-15,-1 5-12 16,-5 10-2-16,3 0 0 16,5 0-2-16,2 7-1 15,11 3-1-15,8 0-3 16,4 2 2-16,0-1-1 0,0 4-3 16,12-4 1-1,6 2-6-15,1-2 5 0,-3-1 5 16,4 3 1-16,-7 2 0 15,-1 5 2-15,-1 7 2 16,-8 4-3-16,0 4 1 16,0 0 1-16,-3-1 0 15,0-1-2-15,0-2 0 16,0 4 3-16,0 5-4 16,0-1 5-16,0 1-2 15,-3-7-3-15,-3 0 0 16,1-10-1-16,3-8-4 15,2-7-7-15,0-5-18 16,0-3-25-16,19-3-2 0,7-16-2 16,12-8-53-16,8-3 6 15</inkml:trace>
  <inkml:trace contextRef="#ctx0" brushRef="#br0" timeOffset="84753.5687">17425 8758 117 0,'16'-9'78'15,"-3"2"-9"-15,0-6-16 16,3-4-11-16,0-7-18 16,0-4-7-16,-3-6-7 15,-3 0 0-15,-10 2-1 16,0-1 6-16,0 6 5 16,-16 5-4-16,-1 8-1 0,-5 5-1 15,2 8-7 1,-6 1-5-16,4 7-2 0,-2 15-2 15,2 2 1-15,3 2 1 16,2-3 0-16,9-4-1 16,7-1-1-16,1-2 0 15,0-5-4-15,0 1-1 16,16-5-1-16,7-3 0 16,3 6 8-16,4 0 0 15,-1 8 3-15,-7 3-3 16,-2 12 2-16,-8 0 1 15,-5 10-1-15,-7 0 3 0,0 0 1 16,0 0 0 0,-13-3-3-16,2-2 0 0,-2-4-3 15,4 0 1-15,0-6-2 16,-1-7-3-16,2-2-2 16,5-8-17-16,1 2-28 15,2-6-34-15,0 2-75 16</inkml:trace>
  <inkml:trace contextRef="#ctx0" brushRef="#br0" timeOffset="86253.466">19636 10340 165 0,'-20'0'18'0,"3"0"-3"16,7 0 12-16,5 0 22 16,5 0 2-16,0 0-8 15,0 0-7-15,0 0-2 16,0 0-15-16,0 0-9 15,17-3-4-15,17-4 5 0,11-2 2 16,10 2-6-16,5 1 0 16,1 2-1-16,3 4-1 15,5 0-1-15,8 0 4 16,7 0-5-16,10 0 1 16,12 0 3-16,13 0-5 15,11 0 4-15,9 0-5 16,7 0 1-16,-5 6 4 15,-3 1-1-15,-8 4-2 16,-12 4-1-16,-11 5-1 16,-10 4 0-16,-3 1 0 15,1-4 0-15,-2-5 3 16,-2-6-3-16,-6-7-1 0,-4-3 0 16,-9 0 1-1,-4 0 2-15,-15 0 0 0,-11 0 2 16,-7-3-2-16,-9 3-1 15,0 0 1-15,-3 0-3 16,2 0 0-16,-2 0-2 16,1 0 2-16,1 0 0 15,1-3 2-15,-2 0 0 16,-2-4-2-16,-1 4 0 16,-4-1 1-16,-6 1 0 15,-3 3-1-15,-2 0 0 16,-3 0 1-16,0 0-2 15,-3 0 1-15,0 0-1 0,0 0 0 16,0 0 1-16,0 0 0 16,0 0 0-16,1 0 0 15,-1 0-1-15,2 0 1 16,-2 0 0-16,0 0 0 16,0 0 0-16,0 0-1 15,0 0 1-15,0 0-2 16,0 0 4-16,0 0-4 15,0 0 4-15,0 0-4 16,0 0 4-16,0 0-2 16,0 0 2-16,0 0-1 15,0 0-1-15,0 0 1 16,0 0-1-16,0 0 0 16,0 0 0-16,0 0-1 0,0-1 2 15,0 1-1 1,0 0 0-16,0 0 0 0,0 0-1 15,0 0-1-15,0 0 2 16,0 0-1-16,0 0-2 16,0 0 1-16,0-2 1 15,0 2 0-15,0 0 0 16,0 0 1-16,0 0 1 16,0 0 0-16,0 0 0 15,0 0 4-15,0 0-4 16,0 0 1-16,0 0-1 15,0 0 0-15,0 0 1 0,0 0-2 16,0 0 0 0,0 0 0-16,0 0 0 0,0 0 0 15,0 0-2-15,0 0 0 16,0 0 1-16,0-1-8 16,0-2-14-16,-2 0-9 15,-11-1-53-15,-2-8-87 16</inkml:trace>
  <inkml:trace contextRef="#ctx0" brushRef="#br0" timeOffset="87423.5534">20148 8778 323 0,'-23'-7'27'0,"4"-3"-8"16,15 10-3-16,-1 0-5 16,-2 10-11-16,3 17 1 15,1 3 3-15,3-1-2 16,0 5 5-16,10-3 2 16,16-3-5-16,3-2 2 15,6-5-5-15,5-7 1 16,-1-10 0-16,3-4 2 15,0-2 5-15,7-25 1 16,0-6-4-16,-4-3 5 0,-11-1-6 16,-13 4 1-16,-18 3 0 15,-3 0 0-15,-27 1-3 16,-15 3 1-16,-9 3 2 16,0 6-4-16,1 7 0 15,5 7-2-15,5 3-1 16,9 0-2-16,9 0-6 15,8 7-11-15,8 6-36 16,3 0-37-16,3 0-66 16</inkml:trace>
  <inkml:trace contextRef="#ctx0" brushRef="#br0" timeOffset="87612.0419">20632 8874 123 0,'15'13'124'0,"5"7"-63"16,4-3-17-16,-3-1-25 16,-1 0-11-16,-1-2-8 15,1-1-1-15,-6-3-7 16,1-4-13-16,5-4-30 16,-4-2-36-16,7-1-61 15</inkml:trace>
  <inkml:trace contextRef="#ctx0" brushRef="#br0" timeOffset="88015.1789">21243 8672 224 0,'0'0'159'0,"0"0"-156"15,0 6-3-15,0 12 0 16,2 8 0-16,7 3 1 16,4-2 1-16,1-1-2 15,5-9 0-15,1-10 0 16,2-2 3-16,2-5 5 16,1 0 2-16,1-9 9 15,0-8-8-15,-2-2-6 0,-9-1-3 16,-8 3 4-16,-7-5-2 15,0 1-2-15,-6-5 4 16,-11 2-3-16,-9 2 6 16,3 2-3-16,-6 7 0 15,7 3-2-15,-2 3-4 16,5 7 0-16,5 0-6 16,5 0-18-16,2 0-12 15,4 10-14-15,3 3-28 16,0-2-48-16,4-2-35 0</inkml:trace>
  <inkml:trace contextRef="#ctx0" brushRef="#br0" timeOffset="88397.502">21733 8651 251 0,'6'12'9'15,"-2"4"9"-15,5 6 8 16,4 3-5-16,0 0-5 16,6 1-5-16,0-5-4 15,4-2-6-15,0-8-1 16,1-4-6-16,8-7 6 16,-1 0 9-16,5-14 12 0,1-9-4 15,-2 0 3-15,-10-3-4 16,-4 5 0-16,-11-5-1 15,-7 5 1-15,-3-2-3 16,-7-2-9-16,-19 2 0 16,-4-1 2-16,-4 8-4 15,0 3 3-15,-1 3 0 16,6 3-5-16,3 4-2 16,9 3-12-16,7 0-10 15,4 0-14-15,6 0-13 16,0 0-27-16,0 7-33 15,20 0-55-15</inkml:trace>
  <inkml:trace contextRef="#ctx0" brushRef="#br0" timeOffset="88735.5087">22279 8582 12 0,'4'11'246'16,"1"8"-243"-16,1 2 4 15,0 2 8-15,3-1-9 16,4-2 2-16,4-3 0 16,2-4 0-16,5-3 2 15,-3-6 4-15,6-4-2 16,-2 0 6-16,5-3 2 16,3-14-6-16,-8-3 1 15,-4-1-6-15,-9 1 2 0,-9 1 3 16,-3-3 5-16,0 2-4 15,-15-1-6-15,-12 3-1 16,-5 1-4-16,-4 4-1 16,-3 6-3-16,3 3 0 15,6 4-6-15,5 0-9 16,6 0-14-16,8 0-30 16,6 0-43-16,5 0-147 15</inkml:trace>
  <inkml:trace contextRef="#ctx0" brushRef="#br0" timeOffset="89395.3395">22864 8239 268 0,'4'44'16'0,"-1"12"25"16,-2 6-9-16,-1 4-14 15,2-2-5-15,-1-5 1 16,4 0 3-16,3-7 7 16,-5-2-3-16,-2 0-2 15,1 2-7-15,-2 2 0 16,0 1-7-16,0-7-1 16,0-9-2-16,0-9-2 0,0-13 0 15,0-9 2-15,0-4 0 16,0-4 0-16,0 0 4 15,0 0 1-15,0 0 1 16,0 0-1-16,0 0-1 16,0 0-5-16,0 0 1 15,0 0-2-15,0 0 0 16,0 0 3-16,0 0 0 16,0 0-3-16,0 0 3 15,0 0-2-15,0 0-1 16,0 0 3-16,0 0-2 15,0 0 0-15,0 0 0 0,0 0 1 16,0 0 2 0,0 0-2-16,0 0-2 0,0 0 0 15,0 0 0-15,0 0-1 16,0 0 1-16,0 0-1 16,0 0 1-16,0 0 0 15,0 0 0-15,0 0 0 16,0 0 1-16,0 0-1 15,0 0 1-15,0 0-1 16,0 0 0-16,0 0 1 16,0 0 0-16,0 0-1 15,0 0 0-15,0 0 0 16,0 0 0-16,0 0-1 0,0 0 0 16,0 0-5-1,0-2-4-15,0-3-13 0,0 0-26 16,0-6-63-16,0-5-137 15</inkml:trace>
  <inkml:trace contextRef="#ctx0" brushRef="#br0" timeOffset="103924.0197">15692 12361 1 0,'0'0'4'0,"0"0"-2"16,0 0 9-16,0 0 4 15,0 0 13-15,0 0 0 16,0 0 2-16,0 0-5 16,0 0-1-16,0 0 6 15,0 0 0-15,0 0-1 16,-4 0-1-16,4 0-8 15,0 0-5-15,0 0-7 16,-4 0 1-16,3 0-5 16,-4 0 5-16,1 0 0 15,-1 4-4-15,-2-1 1 0,0 7-3 16,-2-3-3 0,-1 3 2-16,2 3 0 0,2 4-2 15,0 2 0-15,3 7-1 16,0 1 1-16,0 6 0 15,3 0 0-15,0-3 1 16,0-1-1-16,0-5-2 16,9-4-1-16,3-4 1 15,3-2 2-15,0-5-2 16,1-2-2-16,2-4 0 16,0-3-7-16,-1 0 11 15,5-17 0-15,1-9 18 16,6-10-6-16,-6-3-8 15,3-5-1-15,-11 2 3 16,-3 2-1-16,-6 4 1 0,-6-1 2 16,0 7 1-16,0 3-2 15,-10 2-5-15,-10 8-1 16,1 4 7-16,-4 3-2 16,4 3-3-16,1 4-3 15,3 2 0-15,5 1-3 16,4 0-5-16,3 0-10 15,3 7-19-15,0 13-13 16,0 4-25-16,19 1-69 16</inkml:trace>
  <inkml:trace contextRef="#ctx0" brushRef="#br0" timeOffset="104103.5916">16086 12600 325 0,'0'3'0'16,"4"1"-8"-16,5 4 8 15,5 2 0-15,0 0-2 16,4 1-22-16,5-5-49 16,0-6-52-16</inkml:trace>
  <inkml:trace contextRef="#ctx0" brushRef="#br0" timeOffset="104417.4585">16418 12501 196 0,'-9'15'38'0,"5"9"-35"16,-3 3 1-16,7 3 5 15,0-8 1-15,0 1-3 16,7-9 0-16,8-4-5 15,3-7 0-15,0-3 3 16,6-7 10-16,-1-19 6 16,3-5-6-16,-4-4-2 15,-2 2-5-15,-11 3 0 0,-6 7 5 16,-3 3-1 0,-3 3 1-16,-16 2-6 0,-4 5 6 15,-4 3-7-15,2 7-4 16,2 0-2-16,4 0-8 15,3 0-13-15,9 10-44 16,7 0-68-16</inkml:trace>
  <inkml:trace contextRef="#ctx0" brushRef="#br0" timeOffset="104627.6944">16833 12306 248 0,'1'9'16'16,"2"8"-2"-16,0 9 32 0,-3 8-16 16,4 9-8-16,-4-1-4 15,0 2-10-15,6-2-8 16,0-2-1-16,-3-1-4 16,2-2-12-16,-2-4-23 15,-3-3-43-15,2-7-72 16</inkml:trace>
  <inkml:trace contextRef="#ctx0" brushRef="#br0" timeOffset="107095.0212">18373 12533 85 0,'-12'-7'21'0,"1"-1"5"15,-2 4 4-15,6 1 2 16,-5 3-2-16,1 0 3 0,-1 0 1 16,2 0-8-16,-3 0-5 15,0 0-11-15,-1 12 5 16,-1 8-7-16,-3 7-2 16,3 3-4-16,6 6-1 15,-2 0 0-15,7-5 2 16,4 1-3-16,0-5-1 15,1-5-2-15,16-9 1 16,-5-3 1-16,5-9 1 16,5-1 1-16,-2 0 6 15,6-11 1-15,-1-14 1 16,-1-5-1-16,-2-1-2 0,-2-4-3 16,-10 1-2-16,-4 1 2 15,-4 4-3-15,-2 2 3 16,0 0-3-16,-8 2 0 15,-5 5 1-15,-2 3-1 16,1 7 0-16,0 6 2 16,5 1-2-16,-1 3-8 15,3 0-17-15,4 4-6 16,0 12-62-16,3 1-110 16</inkml:trace>
  <inkml:trace contextRef="#ctx0" brushRef="#br0" timeOffset="107313.6042">18554 12703 292 0,'4'2'12'0,"-1"5"-8"15,3 2 1-15,4 2 4 16,0 2-4-16,3 0-2 15,0 0-3-15,2-4 0 16,-1-5-7-16,-1-1-12 16,-3-3-30-16,1 0-44 15</inkml:trace>
  <inkml:trace contextRef="#ctx0" brushRef="#br0" timeOffset="107927.3609">18892 12596 175 0,'0'-3'23'0,"0"3"10"16,0-3 10-16,0-1-15 0,0-6-11 16,0-3-11-16,0-3 2 15,0-3 0-15,3-2 3 16,0-2-6-16,-2-1 2 16,1 1-1-16,-2 1 0 15,0 5-3-15,0 4 3 16,-10 3 3-16,-2 6 2 15,-9 4 1-15,0 0-3 16,-6 7-9-16,2 10-1 16,2 3-1-16,7-3 0 15,6-2 1-15,2 2 1 16,8-1-1-16,0-2 0 0,0-1 0 16,1-4-6-16,13 1 5 15,-1-3-4-15,5 0 1 16,2-1 4-16,-3-2 1 15,-1 2 0-15,0 1 1 16,-4 0 2-16,-5 3-2 16,4 3-1-16,-5 1 3 15,-3 4 2-15,0 2-3 16,-3 1 0-16,0-1-2 16,0 2 3-16,0-2-3 15,0 4 0-15,0 2 0 16,-3 3 0-16,-3 1-5 15,-1-6-3-15,4-5-8 0,3-6-30 16,0-6-51 0,0-7-52-16</inkml:trace>
  <inkml:trace contextRef="#ctx0" brushRef="#br0" timeOffset="108617.0247">19189 12636 264 0,'0'0'13'0,"0"0"-8"16,0 0 1 0,0-1-4-16,0-5-2 0,0-7 0 15,0 2 4-15,5-4-3 16,-5 1 5-16,3-2 1 15,-3-1-3-15,0 2 2 16,0 3 4-16,0 3 4 16,0 3 1-16,-11 5 3 15,-3-2-6-15,0 3-11 16,-3 0 3-16,1 0-4 16,0 0-4-16,3 3 4 15,6-2 1-15,-1 2 1 16,3-3-2-16,2 3 1 15,3 1-2-15,-3 1 1 16,3 5 0-16,-3 1-2 0,3 2 1 16,0 0 1-16,-3 1 0 15,3-4 0-15,0 0 0 16,0-2-1-16,0-4-1 16,6 3-3-16,7-4 2 15,0 3 3-15,7-2 0 16,-7-1-1-16,7 1 1 15,-5 2 2-15,-4 1-1 16,0 0 0-16,-3 3 0 16,2 0 2-16,-4 3-2 15,-3 3 0-15,0 0 1 16,-3 4 3-16,0 1-4 0,0 1 2 16,0 5 0-16,0-1 1 15,0 1 1-15,-5-1-4 16,1 1 1-16,-6-4-1 15,2-4 2-15,3-6-3 16,2-3 0-16,2-6 0 16,1-1 0-16,-2-3-3 15,2 3-5-15,0-3-1 16,0 0-3-16,0 0-32 16,0-3-42-16,9-10-10 15,8-4-58-15</inkml:trace>
  <inkml:trace contextRef="#ctx0" brushRef="#br0" timeOffset="109255.3704">19560 12721 105 0,'0'0'150'0,"0"0"-150"16,0-3 1-16,0-4 4 16,7-6 2-16,3-2 1 15,-4-2-2-15,1 3 0 0,-2-2 4 16,-1 2-2-16,-4-1 12 16,0 1-1-16,0 1-7 15,0 3-8-15,0 0 3 16,-12 6-2-16,-1-2 0 15,-4 6-2-15,0 0 7 16,-1 0-4-16,0 6-1 16,3 1-5-16,2 3 0 15,3-3-1-15,4 0 1 16,3-1-1-16,2-2 1 16,1 2-1-16,0-4-1 15,0 0 2-15,0 3 0 16,0-1 0-16,0 2-1 15,1 1 1-15,7 0 0 0,0 2-2 16,2-2 2-16,-3 0 0 16,4 0-1-16,-1 0 2 15,1-1-1-15,-2 1 2 16,-2 0-4-16,0-2 4 16,-1 5-4-16,-1-3 4 15,-2 3-2-15,2 6 4 16,-5 1-3-16,0 5 5 15,0 2-5-15,0 0 3 16,0 2-3-16,0-2 4 16,0-2-3-16,0 5-1 15,0-7-1-15,0-1-1 16,0-2 1-16,0-1-1 0,0-3-2 16,-4-3-5-16,4-3-12 15,0-3-70-15,0 2-89 16</inkml:trace>
  <inkml:trace contextRef="#ctx0" brushRef="#br0" timeOffset="110139.5179">19895 12693 47 0,'0'0'72'0,"3"0"-61"15,-3 0-2-15,0 0-3 16,0 0-4-16,0 0 1 15,3 0 3-15,-3 0 0 16,1 0 5-16,4-4 4 0,0-2-1 16,0-4 5-16,1-1 2 15,-2-2-3-15,3-1-4 16,-7-2 0-16,3 2-3 16,-3 2-2-16,0-1 5 15,0 3-2-15,0 0-2 16,-11 3 0-16,-3 1-1 15,0 5-4-15,-7 1 2 16,1 0 1-16,-1 1-6 16,1 12 2-16,5 0-2 15,4-3-2-15,4 0 0 16,4 0 0-16,3-4 0 0,0 1-3 16,1-1 2-16,13 4-1 15,-1-6 2-15,3 2 0 16,3 1 1-16,-5-3 0 15,-2 6 3-15,-3 3-3 16,2 7 1-16,-5 5 1 16,-3 5 2-16,0 3-3 15,-3 4 2-15,0 3 0 16,0-5 1-16,0 2-4 16,0-4-1-16,0 3-1 15,0-5-13-15,0-2-9 16,-3 1-72-16,-3-4-114 15</inkml:trace>
  <inkml:trace contextRef="#ctx0" brushRef="#br0" timeOffset="112890.8462">20859 12237 108 0,'-8'0'64'16,"6"0"-31"-16,2 0-5 15,0 0 4-15,0 0-16 16,0 0-5-16,0 0 6 15,0 0-2-15,0 0-5 16,0 0-4-16,0 3-4 16,0 3 2-16,0 1 2 15,10 2 7-15,0 4-2 0,2-2 6 16,-2 5-8-16,4 1-3 16,-5 0 6-16,0 2-1 15,-1 1-3-15,1-3-2 16,-3 2-2-16,4-2 0 15,-5-4-2-15,0 3 2 16,1-6-4-16,-3 0 0 16,0-6 0-16,0 2-1 15,-2-3 1-15,4-2 0 16,4 2 1-16,0 0-1 16,10-3 0-16,8 0 0 15,5 0 4-15,9 0-1 0,5 0-3 16,10 0 3-1,2-7-3-15,12 1 4 0,4-1-2 16,6 0-2-16,3-2 1 16,6 2-1-16,4 4 3 15,-2-1-1-15,-2 4 0 16,-4 0-2-16,-2 0 0 16,2 0 1-16,3 0-1 15,0 0 0-15,-8-3 0 16,2 3 0-16,-3 0 2 15,-6 0-1-15,-4 0-1 16,-5 3 3-16,-5 4-2 16,-3-1 1-16,-1-2 0 15,0 2 1-15,-7-2-3 16,-2-1 0-16,-8 0 0 0,-5-3 1 16,-7 0 0-16,-2 0-1 15,-3 0 1-15,-3 0 0 16,-4-3 1-16,-1 0 1 15,-6 0-2-15,0-1-1 16,-3 4 0-16,-2 0 0 16,-2 0 1-16,0 0-1 15,0 0 2-15,0 0 0 16,0 0 5-16,0 0-4 16,0-3 5-16,0-4-3 15,0-6-1-15,0-3-4 16,0-1 0-16,0-2 0 0,0 2 0 15,0 4 1-15,0 5-1 16,0 0 2-16,0 3-2 16,0 3 0-16,0-1 1 15,0 3-2-15,0 0 1 16,0 0-1-16,0 0 0 16,0 0 1-16,0 0-1 15,0 0 1-15,0 0 0 16,0 0 0-16,0 0 0 15,0 0 0-15,0 0 0 16,0 0 0-16,0 0 0 16,0 0 1-16,0 0-2 15,0 0 0-15,0 0 1 0,0 0-1 16,0 0 1 0,0 0 0-16,0 0 0 0,0 0-1 15,0 0 2-15,0 0 0 16,0 0-1-16,0 0 1 15,0 0 0-15,0 0-1 16,0 0 1-16,0 0-2 16,0 0 1-16,0 0-1 15,0 0 0-15,0 0 1 16,0 0-1-16,0 0-1 16,0 0 2-16,0 0-3 15,0 0 3-15,0 0-2 0,0 0-1 16,0 0 1-1,0 0 0-15,0 0 1 0,0 0 0 16,0 0-4-16,0 0 2 16,0 0-4-16,0 0-2 15,3 0 2-15,5 0-3 16,1 0-9-16,-4 0-6 16,1 0-1-16,-3 0 4 15,-1 0-6-15,2 0-28 16,-4 0-2-16,0 0-45 15</inkml:trace>
  <inkml:trace contextRef="#ctx0" brushRef="#br0" timeOffset="114039.9342">21528 12953 152 0,'0'-16'39'15,"-9"2"18"-15,-8 4-1 16,3 7-11-16,8 3-6 15,2 0-9-15,2 0-11 16,2 0-13-16,0 0-2 16,0 0-4-16,0 10 0 15,0 20 2-15,0 6 2 16,0 10-3-16,3-3-1 16,15-3 0-16,4-7 0 15,3-10 0-15,3-6-1 16,3-14 1-16,8-3 0 0,-4-14 2 15,3-19 2-15,-5-9-4 16,-7-5 1-16,-12 1 2 16,-14 3-2-16,0 4 1 15,-23 9 1-15,-9 4-3 16,-5 9 5-16,-4 7-3 16,5 4-2-16,5 6-1 15,6 0-5-15,10 0-4 16,1 0-3-16,11 3-6 15,3 4-20-15,0 6-46 16,6-1-59-16</inkml:trace>
  <inkml:trace contextRef="#ctx0" brushRef="#br0" timeOffset="114235.7598">21977 13046 376 0,'2'5'0'0,"4"-1"0"16,1 6 3-16,2 0-2 15,5 3 0-15,-1 1-2 16,2-4 0-16,-1-3-18 16,2-7-64-16,3 0-188 15</inkml:trace>
  <inkml:trace contextRef="#ctx0" brushRef="#br0" timeOffset="114715.4911">22411 12989 315 0,'2'0'44'16,"1"0"-42"-16,5-10-2 15,1-7 10-15,2-5-8 16,-2-2 0-16,-4-2 2 16,-5 2 0-16,0 2-1 15,-3 2 8-15,-12 3 10 16,-5 7 6-16,-2 4-9 0,3 6-12 16,-7 0 2-16,6 0-8 15,1 13 0-15,6 1-2 16,7 2 1-16,5 1-3 15,1-4-2-15,0 1 2 16,12-2-4-16,4 1 0 16,1-3 3-16,-1 0 2 15,-4-3 3-15,3 3 0 16,-6 0 1-16,-2-1 0 16,2 4 0-16,-5 7 0 15,-2 1 2-15,-2 9 1 16,0 2 1-16,0 2-1 0,-9 4-1 15,0-1-2-15,0-3-1 16,2-5 0-16,-1-3 0 16,4-5-1-16,2-6-8 15,2-5-22-15,0-10-58 16,5 0-107-16</inkml:trace>
  <inkml:trace contextRef="#ctx0" brushRef="#br0" timeOffset="115140.9315">22752 13019 330 0,'3'-13'31'16,"6"-7"-14"0,5-4 16-16,2-8-23 0,0-5-10 15,-4 5 0-15,-6-1-3 16,-3 6 2-16,-3 10 1 15,0 5 2-15,-9 2 8 16,-6 6-3-16,-8 1 0 16,0 3 4-16,-1 0-9 15,3 10-1-15,3 5 1 16,7 2-2-16,7 0-1 16,4 0-2-16,0 6-2 15,1-4 5-15,11 1-2 16,2 0 2-16,1-3 0 15,-3 3 0-15,3-1 0 0,-8 5 0 16,1 2 5-16,-4 6-1 16,-2 5-2-16,-2 3 5 15,0 6 2-15,0 1-6 16,-11-1-2-16,4-4 0 16,-7-5-1-16,5-4-2 15,2-10-9-15,2-3-19 16,1-4-50-16,4-12-132 15</inkml:trace>
  <inkml:trace contextRef="#ctx0" brushRef="#br0" timeOffset="116147.5441">23982 12186 26 0,'-8'-13'241'15,"3"11"-224"-15,5 2-13 16,0 0 9-16,0 0-12 15,0 15 3-15,0 9 14 16,3 6 11-16,0 2-1 16,0 2-7-16,-2-1-5 15,-1-4-7-15,2-5-4 16,1-5 0-16,-2-8-3 16,4-5-2-16,0-2 1 15,-1-4 0-15,6 0 2 0,4 0 0 16,4 0 0-1,4 0 0-15,8 0 0 0,4 0 4 16,9 0-5-16,4 0 3 16,8 0-1-16,2 3-1 15,2-1-1-15,1 2 0 16,-3-1 0-16,-2 3-2 16,0-2-2-16,2 2 2 15,-1-2 0-15,0 3 2 16,-5-4-4-16,-2 0 2 15,0 0 0-15,-4-2 0 16,-2 2 0-16,-1-3 0 16,-7 6 0-16,0-2 0 0,-2-1 2 15,-3 0-2 1,-1-2 1-16,-2-1-1 0,-3 0 0 16,-4 0 0-16,-1 0 1 15,-4 0-1-15,-3 0 0 16,-2-4 4-16,-4 1 0 15,1-4 5-15,1-3 6 16,0-6-1-16,1-1-6 16,1-2-3-16,-3-1-5 15,-1 0 0-15,-1 6 1 16,-5-2 0-16,0 2 1 16,0 5-1-16,0-1-1 15,0 0-1-15,0 0-1 16,0-3-15-16,0 6-29 0,-6 1-138 15</inkml:trace>
  <inkml:trace contextRef="#ctx0" brushRef="#br0" timeOffset="116604.7191">24199 13046 317 0,'-10'-3'28'15,"5"3"-16"-15,4 0-4 16,-2 0 3-16,-1 12-11 15,-2 11 5-15,0 4-1 16,3-3 0-16,-1 1-4 16,4-5 3-16,0-3-2 15,0-1-1-15,2-9 1 16,8 0-1-16,1-5 6 16,3-2 3-16,6 0 2 15,8-19 1-15,4-11 2 0,-3-3-7 16,-2 0-2-16,-11 7-4 15,-8 5 4-15,-8 6 4 16,0 5-1-16,-6 3 1 16,-12 1-4-16,5 2-5 15,-7 4-9-15,4 0-13 16,6 0-31-16,-3 7-39 16,6 6-88-16</inkml:trace>
  <inkml:trace contextRef="#ctx0" brushRef="#br0" timeOffset="116778.5435">24584 13161 202 0,'0'3'230'16,"0"-3"-228"-16,1 4-2 15,4 5-2-15,1 2-7 16,3 2-9-16,-2 0-28 15,2-1-86-15</inkml:trace>
  <inkml:trace contextRef="#ctx0" brushRef="#br0" timeOffset="117175.5056">24849 13026 340 0,'-9'3'7'16,"2"14"-4"-16,4 2 10 15,3 4-8-15,0 1-4 16,2 1 2-16,12-8-3 16,1-3 0-16,3-4 0 15,3-10 1-15,-3 0 2 16,4-4-2-16,1-16 2 15,-4-6 0-15,2-3-2 16,-4 2-1-16,-6 1 2 16,-6 2-1-16,-5 1 6 15,0 7 6-15,-5 5 3 0,-9 1 0 16,-3 5 0-16,-2 1-6 16,1 4-7-16,-2 0-3 15,3 0-4-15,4 0-5 16,6 0-12-16,2 0-19 15,5 6-15-15,0 1-31 16,0 0-16-16,6-1-26 16</inkml:trace>
  <inkml:trace contextRef="#ctx0" brushRef="#br0" timeOffset="117505.6875">25218 12982 304 0,'0'0'67'0,"0"1"-61"16,0 15-3-16,0 7-3 16,0 1 0-16,0-2-1 15,0-5 0-15,0-4-5 16,7-3 5-16,4-6-1 16,2-4 0-16,2 0 0 15,6-4 2-15,3-16 7 16,0-3-6-16,-2-1 1 15,-4-1 0-15,-9 2 0 16,-7 2 2-16,-2 2 2 16,0 2 6-16,-11-2 3 15,-5 5-4-15,1 7 0 16,-3-2 5-16,3 9-16 0,-1 0-13 16,3 0-11-16,3 0-16 15,3 0-42-15,4 6-60 16</inkml:trace>
  <inkml:trace contextRef="#ctx0" brushRef="#br0" timeOffset="117857.0172">25512 12903 304 0,'0'13'29'16,"0"4"-28"-16,0 7 6 0,0-2-6 15,7-2 3-15,1 0-4 16,7-6-4-16,4-4-1 16,2-7-1-16,3-3-5 15,4 0 2-15,2-14 9 16,1-9 2-16,1-4-2 16,-5-2 5-16,-8-1 0 15,-7 4 3-15,-11 2 13 16,-1 2 6-16,0 2 1 15,-12 3 3-15,-8 0-5 16,-6 4-7-16,2 4-10 16,-3 2-8-16,4 1-1 15,3 6-10-15,4 0-9 0,2 0-5 16,5 3-27 0,5 7-50-16,4-3-101 0</inkml:trace>
  <inkml:trace contextRef="#ctx0" brushRef="#br0" timeOffset="118111.7179">25962 12701 377 0,'0'0'41'16,"0"0"-41"-1,6 17 0-15,2 10 7 0,1 10-5 16,1 5-2-16,2 5 2 16,0-1-2-16,0-4 1 15,-2-2-1-15,-1-3 0 16,-4-5 0-16,-2 2-5 16,-3-4-42-16,0 2-100 15</inkml:trace>
  <inkml:trace contextRef="#ctx0" brushRef="#br0" timeOffset="121059.7724">14442 14965 179 0,'6'10'12'0,"10"-8"-9"15,11 0 1-15,24 3 5 16,-8-2 5-16,8-2 2 15,1 2-2-15,6 0 6 16,-2 0 1-16,9 1 7 16,2-4-13-16,11 0-3 15,13 0-5-15,13 0-2 16,14 0-3-16,10-4 0 16,3 1-2-16,2 3 0 0,-7 0-2 15,-7 0 1-15,-7 7 1 16,-12 0 0-16,-8 2 0 15,-5-2 0-15,-5 0 0 16,-3 3-1-16,7 0 1 16,8-3 0-16,10 5 2 15,6-6-2-15,11-5 2 16,1-1-2-16,5 0 0 16,-3-1 0-16,-5-12-6 15,-1-3-3-15,-11-4-1 0,0 0-3 16,-3 0 13-1,-4 3 1-15,-6-1-1 0,-2 1 0 16,-2 0-1-16,4-3 0 16,0-2 1-16,-3-5 0 15,-3 0-1-15,-6 0 1 16,-12-2 0-16,-9-1 3 16,-7 1 4-16,-9-1 0 15,-10 4 3-15,1 2 0 16,-3-2-2-16,0 0-4 15,1-4 1-15,0-3-1 16,1 0 0-16,1-3 0 16,-10-4 3-16,3 1 1 15,-12-5 5-15,-2 1 4 16,-1 1-2-16,-11 1 1 0,0-4-3 16,-3 3 1-1,-3-2-8-15,-14-3 1 0,-3 5 5 16,-1-5-6-16,-8 4-6 15,-2 3 0-15,0 1 2 16,-5 3-2-16,-1 3 0 16,-2-3 0-16,-2 2 3 15,-2 1-1-15,-2-3 3 16,-7 3 0-16,-2 0-2 16,-2 3 3-16,-7 4-3 15,3 0-2-15,4 6-1 16,4 0 0-16,1 4 0 0,-1-4 1 15,-2 3-1-15,0 0 1 16,0 1 0-16,1 0-1 16,-8 3 2-16,-2-1 1 15,-7 4-2-15,-6-3-1 16,1 6-1-16,4 0-1 16,3-2 1-16,3 3 1 15,1-1-1-15,-4 0 1 16,3 0 0-16,-5 1 0 15,6-1 0-15,-5 1 1 16,-1 2-1-16,-3 4 0 16,0 0-1-16,-4 0 0 15,-2 0-2-15,2 10 3 0,-2-6 0 16,0 2 1 0,12-2-1-16,1-4 0 0,6 0 0 15,4 0 0-15,-2 0 0 16,-4 0 0-16,0 3-1 15,1-3 0-15,-1 3-1 16,4-1 0-16,3-2 0 16,0 0 1-16,-2 0 1 15,0 0 1-15,5 0-1 16,-3-2 0-16,-3-4 2 16,-4 2-2-16,-9 1 0 15,-8 3-4-15,-6 0-3 0,8 0 5 16,9 0 2-1,3 0-1-15,-4 0 1 0,-5 0-12 16,2 7 7-16,6 3 5 16,12-2 0-16,8 3 1 15,7 5-1-15,8 1-1 16,2 0 0-16,9 0 2 16,4-5-2-16,5 5 1 15,-1 2-4-15,-5 1 4 16,2 1-1-16,-2 1 1 15,-2 1 1-15,2-2 0 16,2-1-1-16,-6 2 0 16,5 2-1-16,-7 5 1 15,1 4 0-15,-4 3 0 16,3 0 0-16,1 1 0 0,-1 6 0 16,-6 0 1-1,3 0-1-15,-1-7 0 0,9-6-1 16,4-6 2-16,8 5-1 15,5 1 0-15,1 3-1 16,0 3 1-16,3 4 0 16,15-1 0-16,0 1-1 15,3 2 1-15,4-1 0 16,-1 4-2-16,3 5 1 16,3-7 1-16,-4 0 0 15,3-4 0-15,-5-5 0 16,4-4-1-16,-4-4 1 0,2-3-3 15,-1-3 4-15,-3 0-1 16,2-4 0-16,-6 0-1 16,3 1 1-16,-2 0 1 15,-6-4-1-15,4-2-1 16,-5-1 1-16,-3-1 0 16,2 0 0-16,2-2-3 15,-4 0 0-15,4-1 2 16,-6 1-3-16,3-3 3 15,-3 2-5-15,-1-2 1 16,0-1-1-16,-3 0 4 16,-3-3-1-16,0 0 1 15,0 0 2-15,0 3 1 0,0-3-1 16,0 0-1-16,0 0 0 16,3 0-2-16,0 4-3 15,1-1 6-15,2-1-2 16,-2 0 0-16,-1 1-4 15,1-3 4-15,-1 2 1 16,0-2 1-16,0 3 0 16,0-3 0-16,1 2-1 15,-4-2 1-15,3 2 0 16,-3-2 0-16,0 0 0 16,0 0 0-16,0 0 1 15,0 0 0-15,0 0-1 16,0 0 1-16,0 0 0 15,0 0-1-15,0 0 0 0,0 0-5 16,3 0-36-16,0 0-64 16,-3 0-115-16</inkml:trace>
  <inkml:trace contextRef="#ctx0" brushRef="#br0" timeOffset="126257.4353">19587 6674 242 0,'9'-7'0'0,"-7"1"-39"16,-2 1 38-16,0 2 1 15,0 3 13-15,0 0 3 16,0-1 10-16,0 1 5 0,0-2 9 16,0 2-3-1,0-3-8-15,0 3-5 16,0-2-15-16,0-1-5 0,0-1-1 16,-5-3-3-16,2-2 0 15,0-1 0-15,2-1 0 16,-2-2 0-16,0 0 0 15,0-1 0-15,0 2 0 16,-4-1 2-16,4-1 1 16,-5 3 1-16,3-1 1 15,-1 1 1-15,-2 1 2 16,2-1-6-16,-6-3-1 16,-3 3 0-16,0-2 2 15,-5 0 1-15,2 0 1 16,-2 3 5-16,-3 1-3 0,0-3-3 15,0 1 5-15,1 0-6 16,-2-2 1-16,6 2 3 16,-8-5 0-16,3-1-5 15,-3-2 4-15,0-4-5 16,-7-3 0-16,0-2-1 16,-5 2 3-16,-4-3 0 15,-2 7-3-15,-6-2 0 16,0 3 1-16,1 1-1 15,1 1 2-15,3 4-2 16,2 0 2-16,2 0-2 16,2 1 1-16,0 4-1 0,0-1 0 15,-4 1 0-15,1 2 0 16,-2 1 1 0,-3 0-1-16,-4-2-1 0,2 4 1 15,0 0 0-15,-2 1 1 16,-5 3-1-16,3-2 0 15,-1 3 0-15,6-2 0 16,7 2-2-16,7 0 2 16,4 0-1-16,-5 0 1 15,-2 0 0-15,-7 0-1 16,-8 6-1-16,-7 4 1 16,-2 1 0-16,-5 2 2 15,5-1-2-15,-4 4 1 16,4 2-1-16,2 7 1 15,-2-4-1-15,4 7 0 0,5-1-1 16,7 1 1-16,4 1 0 16,5-3 0-16,3 0 0 15,3 0 1-15,2-2 0 16,3 0-1-16,1-1 0 16,2-4 1-16,6 1-3 15,-4 0 3-15,6-1-1 16,2-3-4-16,-1 1 4 15,3-3-2-15,3 6-2 16,4-3 0-16,-3 3-5 16,3-1 8-16,0 0-5 15,3-1 6-15,0-1 1 16,-3-1 0-16,3 3 0 0,0 1 0 16,0 3 0-16,0-1 1 15,0 2-1-15,0 3-3 16,0 1 1-16,0 3 1 15,9-1 0-15,3 4-3 16,4-3 1-16,1-4 3 16,-3-5 0-16,5-4 0 15,-3 2 0-15,0-4 3 16,1 0-2-16,-2-1 2 16,2 0-3-16,6 2 0 15,-2 3 0-15,6 0 2 16,-2 0-2-16,5-1 0 0,0 1 0 15,-2 0 1 1,5 0-1-16,0-5 2 0,-4 2-1 16,1-3 0-16,2 2 0 15,-6-3-1-15,6 1 4 16,-2-3-4-16,2 0 2 16,1-1 0-16,2-2-1 15,1 1 0-15,2-2 0 16,-1 0 3-16,2 2-4 15,2-5 2-15,-1 2 0 16,-1-2 1-16,-2-1-3 16,2 1 3-16,1-1-2 15,0-1 3-15,4 0-4 16,2-1 1-16,4-1 0 0,4 0 3 16,4 0-2-16,7 0 1 15,-3 0-2-15,7-8 0 16,-2 2-1-16,2-1 0 15,-2 0 0-15,-1 1 0 16,-5 2 0-16,-3 0 0 16,1-2 0-16,0 3 1 15,-1-1 1-15,4-3 1 16,3 1 0-16,-4-2 3 16,1-3-1-16,0 0-1 15,0-5 1-15,-1-1-3 16,-2-2 0-16,-11-2 1 15,-9-1-1-15,-4-1 3 0,-4-1 0 16,-2 0-3-16,-4-1 2 16,-2 4 1-16,-4-2-3 15,1-2 2-15,2-3 0 16,-2-4-1-16,3 2 0 16,-10-3-1-16,-1-1 1 15,-1-4-2-15,-5 1 0 16,-3-3-1-16,0-3 0 15,-3 0 0-15,0-3 0 16,0 1-1-16,-3 1 3 16,-6 1-4-16,-9 1 2 15,0 2 0-15,-3 0 5 16,-4 4-2-16,-4-3 0 0,-3 1 0 16,-4-4-1-16,-6-1 3 15,-7-1-4-15,-3-5 2 16,1 7-2-16,-6-2 1 15,6 5-1-15,5 5-1 16,1 2-1-16,3 2 1 16,-1 3 1-16,-3 3-1 15,-3-1-1-15,1 1 1 16,-6 2 0-16,-2 2-1 16,-5 3 1-16,-4 1-1 15,0 3 1-15,-4 3 0 16,2 0 0-16,-6 3 0 0,3 2 0 15,-12 1 0-15,-4 4 0 16,0 0 1-16,1 0-1 16,9 0-1-16,3 4-1 15,6 7 2-15,-4 3-2 16,3 2 1-16,1 2-2 16,6 1 3-16,4-3-1 15,5 1 1-15,6-1 0 16,1-2 0-16,6 0 0 15,2 0 0-15,2-1-1 16,9-2 1-16,-2 2 1 16,4-2-1-16,2 2-1 0,2 0 1 15,1-2-1-15,2 1 1 16,-3 1-1-16,4-2 1 16,-3 4 0-16,0-1 0 15,2-1-3-15,5-2 3 16,1-3 0-16,4-2 0 15,4-5 0-15,0 0 0 16,3-1 0-16,0 0 0 16,0 0 0-16,0 0-2 15,0 0 2-15,0 0 0 16,0 0 0-16,0 0 0 16,0 0-1-16,0 0 1 15,0 0-1-15,0 0 0 0,0 0 1 16,0 0 1-1,0 0-1-15,0 0 0 0,0 0-1 16,0 0 1-16,0 0 0 16,0 0 1-16,0 0-1 15,0 0 0-15,0 0 0 16,0 0-1-16,0 0 1 16,0 0 0-16,0 0 0 15,0 0 0-15,0 0 0 16,0 0 0-16,0 0 0 15,0 0 0-15,0 0 0 16,0 0 0-16,0 0 0 0,0 0 0 16,0 0 0-1,0 0 0-15,0 0 0 0,0 0-1 16,0 0 1-16,0 0 0 16,0 0-1-16,0 0 0 15,0 0 1-15,0 0 0 16,0 0 0-16,0 0 0 15,0 0 0-15,0 0 0 16,0 0 0-16,0 0 0 16,0 0 0-16,0 0 0 15,0 0 1-15,0 0-1 16,0 0 0-16,0 0 0 16,0 0 0-16,0 0 0 15,0 0 0-15,0 0 0 16,0 0-1-16,0 0 2 0,0 0-2 15,0 0 1-15,0 0 0 16,0 0-1-16,0 0 1 16,0 0-1-16,0 0 0 15,0 0 1-15,0 0 0 16,0 0-1-16,0 0 0 16,0 0 1-16,0 0 0 15,0 0-1-15,0 0 2 16,0 0-1-16,0 0 0 15,0 0 0-15,0 0-1 16,0 0 1-16,0 0-1 16,0 0-1-16,0 0 2 0,0 0-1 15,0 0 0-15,0 0-1 16,0 0 2-16,0 0 0 16,0 0-2-16,0 0 0 15,0 0 1-15,0 0 0 16,0 0 1-16,0 0-1 15,0 0-1-15,0 0-1 16,0 0-4-16,0 0-4 16,0 0-4-16,0 0-4 15,0 0-6-15,0 0-12 16,0 0-13-16,0-1 1 16,0-7-1-16,0-5-28 15,0 1 29-15,0 3 13 16,0 5-38-16</inkml:trace>
  <inkml:trace contextRef="#ctx0" brushRef="#br0" timeOffset="159380.9021">15996 3632 271 0,'-7'4'42'0,"1"-4"-30"16,-3 0 1-16,2 0 30 15,7 0 5-15,-5-4-21 16,0-3-4-16,-2-3-7 15,-2-1-10-15,-4-4 10 16,-4 1 3-16,1-1-11 16,-2-3 4-16,-3 1-3 15,-1-3-4-15,-4 0 0 16,0-2-1-16,-4-1 5 16,-5-1-6-16,-1 0 3 15,-2 3-2-15,-8 0 0 16,1-1-1-16,3 1-2 0,-1 0 0 15,4 0-1-15,3-2 0 16,-6 1 1-16,2 0 0 16,-4 0-1-16,-3 2-1 15,-3 5 0-15,-3-1 0 16,1 2 0-16,-3 2 2 16,1-1-1-16,-5 0 1 15,0 0-2-15,-5 3 1 16,-9 2-1-16,0 3 2 15,-6 0-1-15,1 3 1 16,-4-3-1-16,3 1 2 16,0 0 0-16,2-2-2 15,5-1 0-15,0-2-1 0,-2-2 1 16,-4-2 0 0,2 2-4-16,6 3 4 0,8 2 0 15,6 5 0-15,8 1-1 16,-1 0-3-16,1 0 1 15,2 0 2-15,-2 0-2 16,5 4 1-16,-5 6 1 16,-1 2-4-16,-9 4 0 15,-5 5-3-15,-7 6 8 16,-2 5-5-16,4 2-2 16,3 3 7-16,3 1-2 15,1-1 1-15,-2-1-1 0,2-1 2 16,6-3 0-1,1 0 2-15,0 1-4 0,3-2 4 16,3-3-2-16,2-2 0 16,1 0 0-16,2 4-3 15,1 3 3-15,4 4 0 16,-2 3 0-16,4 3-3 16,0 3 2-16,0-5 1 15,5-3 0-15,1-4 0 16,2-3 1-16,-2 0-1 15,4-2 1-15,7 2-1 16,-7 2 0-16,6 6-1 16,0 4 0-16,7 3-3 15,-2 1 4-15,5-6-2 16,2-7 0-16,5-6 2 0,1-4-3 16,2 0 2-1,0 0-1-15,0-2 0 0,0 2 2 16,3-1 0-16,10 0-1 15,3 1 0-15,8-2 1 16,4 2-1-16,1 2 0 16,8 0 1-16,1 3-1 15,1-5 1-15,6 0 0 16,0-5-3-16,4 0 2 16,3-2 0-16,7 1 1 15,-1 2 1-15,0-2-1 16,-6 0-1-16,-1 1 1 0,0-4 1 15,1 2-1-15,3 0-1 16,-1 0 1-16,4 0 0 16,2-3 0-16,-5 2-3 15,-3-4 3-15,-1 1 0 16,4-2 0-16,4 1 1 16,6-2-1-16,2-3 0 15,6-3-2-15,5 0 0 16,0-1 1-16,8-2 0 15,-4-1-2-15,-3 2 3 16,-3-2 0-16,-3 0 0 16,-2 0-1-16,3 0 1 15,-1 0 0-15,-2 0 0 0,6-3 1 16,-2-5-1 0,6-5 0-16,3-1 0 0,-2-2 0 15,-5-2 0-15,5 0 0 16,2-2-1-16,1-2 0 15,-4-2 1-15,-6 2-1 16,-1-2 1-16,-10-3 0 16,2 0 1-16,-5-2-1 15,-2-1 1-15,0-2 0 16,-1-4-1-16,-3 1 0 16,-3-3 1-16,3 2 1 15,-4 0 0-15,-8-1-1 16,-5-2 2-16,-4-2-1 15,-1-3 3-15,-8-4-3 0,1-1 0 16,-3-5-2-16,0-1 0 16,-5 0 1-16,3-2 0 15,-9 0-1-15,4-6 1 16,-6-4 0-16,-2 2-1 16,-2 2 1-16,-6 4 3 15,0 6-2-15,-14-2-2 16,-5-3 8-16,-7 0-5 15,-3 0-3-15,-7 0 0 16,-4 4 3-16,-5 5-1 16,-6 7-2-16,2 8 2 15,-6 5 2-15,6 5-3 16,1 2 0-16,5 5 0 0,4 2-1 16,6 4 0-16,5 3 0 15,-2-1-1-15,3 3 0 16,6 3 0-16,-3 1-2 15,8 2 0-15,1 0-3 16,0 0 2-16,4 0-4 16,1 0-3-16,3 0 2 15,-2 0-2-15,6 0 0 16,0 0 2-16,3 0 0 16,0 0-12-16,0 0-18 15,0 0-22-15,0 0-35 16,-7 0-153-16</inkml:trace>
  <inkml:trace contextRef="#ctx0" brushRef="#br0" timeOffset="180322.9324">10527 16384 14 0,'-21'4'57'16,"6"2"-24"-16,-5-6-26 16,10 0-7-16,3 0-28 15,4 0-30-15</inkml:trace>
  <inkml:trace contextRef="#ctx0" brushRef="#br0" timeOffset="181529.9773">10451 16209 244 0,'0'0'43'15,"0"0"-21"-15,0 0 8 16,0 0 9-16,0 0-4 15,0 0-9-15,0-3-9 16,3-2-7-16,14-6 1 16,12-5 1-16,7-1 2 15,3 0-6-15,4 2-5 16,2 1-3-16,7 1 1 0,0-1 0 16,-1 8-1-1,1 2-1-15,-10 4 1 0,1 1 1 16,-7 22 0-16,-4 9 0 15,0 15-1-15,-8 12 5 16,-3 7-4-16,-8 7 0 16,-5-5 2-16,-8 3-2 15,0 3 3-15,-17 7-1 16,-11 4-2-16,-9-2 1 16,-5-4-1-16,-6-8 3 15,-4-9-2-15,-4-10 0 16,0-11 3-16,1-9-1 15,1-16-3-15,-1-9 2 16,-4-7-3-16,6 0 0 0,2-20 0 16,5-6 0-16,7-7-8 15,14-2 4-15,13 1-2 16,7 0 1-16,5 5 2 16,20 0 1-16,13 5-1 15,9 0 3-15,13 6-2 16,3 4 0-16,3 1 1 15,8 13-1-15,2 0 0 16,4 7 2-16,4 19 1 16,-3 4 3-16,3 6 5 15,-4 3-3-15,-5-2-5 16,3-3 1-16,-6-3 0 16,-8-7 1-16,0-4-3 0,-7-8-4 15,-4-3-1-15,-2-1-12 16,-4-6-18-16,-3-2-66 15,-17 0-211-15</inkml:trace>
  <inkml:trace contextRef="#ctx0" brushRef="#br0" timeOffset="183801.5383">13325 16111 301 0,'0'-10'39'15,"0"3"-26"-15,13 1-6 16,6-4 24-16,8 0 17 16,4-3-19-16,8 2-10 15,3-4-3-15,7 1-3 16,4-5 0-16,3-2-1 16,4 1-4-16,1 3-2 0,-3-2-3 15,-5-1 0 1,0 1-3-16,-11 2 0 0,-7 4-8 15,-6 0-15 1,-9 9-21-16,-7 4-59 0,-13 0-129 16</inkml:trace>
  <inkml:trace contextRef="#ctx0" brushRef="#br0" timeOffset="184762.5065">14218 15731 179 0,'9'0'28'0,"3"0"-23"0,9 0 37 15,1 3 9-15,-3 7-18 16,7 1-7-16,-2 2-7 16,-2-4-3-16,-3 1-4 15,1 0 0-15,-3 0 4 16,-1 0-5-16,-10-3-3 16,0 2-2-16,-6 5 5 15,0 2 0-15,-6 10 2 16,-21 14-1-16,-18 3-8 15,-16 7-1-15,-14 2 2 0,-6-3 1 16,-3 0-1 0,6-2-1-16,0-3 3 0,13-7 3 15,10-8-7-15,10-6 0 16,9-6-3-16,9-7-3 16,8-5-3-16,7-1-7 15,-2-4-25-15,4 0-40 16,4-9-105-16</inkml:trace>
  <inkml:trace contextRef="#ctx0" brushRef="#br0" timeOffset="185001.8776">13575 16147 220 0,'9'10'38'15,"8"20"-28"-15,8 12 33 0,0 8-7 16,2 6-11-16,-4-3 4 15,3 2 4-15,-3 3-8 16,2 2-7-16,-1 2-8 16,-2 0-2-16,5-3-7 15,-6-1-1-15,3-3 0 16,-2-4-1-16,-2-6-6 16,-1-8-18-16,-5-11-26 15,2-8-29-15,0-8-118 16</inkml:trace>
  <inkml:trace contextRef="#ctx0" brushRef="#br0" timeOffset="185368.5612">14383 16580 361 0,'8'28'15'0,"7"4"-10"15,0-3 10-15,1-6 0 16,8-6-10-16,-2-4-5 16,10-6 0-16,1-7 0 15,0 0 0-15,3-20 2 16,-1-14 3-16,-5-5 3 16,-9-4-4-16,-8-1-2 0,-8 2-2 15,-5 5 3-15,-14 5 2 16,-17 8 0-16,-15 5 3 15,-10 10 3-15,4 9 8 16,0 0-5-16,6 8 0 16,5 9 0-16,12 3-10 15,5 0-4-15,6-1 0 16,12 1-4-16,6 2-14 16,0 6-34-16,12-5-60 15,11 0-143-15</inkml:trace>
  <inkml:trace contextRef="#ctx0" brushRef="#br0" timeOffset="185773.0983">15046 16161 221 0,'0'0'90'0,"0"0"-55"16,-8 10 2-16,-8 16-23 16,-3 7-7-16,0 6 2 15,8-3 0-15,5-4-4 16,6-4-3-16,0-9-2 16,10-5-2-16,16-4 2 15,6 0 0-15,6-4 0 0,5 1 2 16,-1-3-2-16,-3 2 2 15,-9 1 1-15,-5 3 2 16,-8 0-3-16,-4 3 3 16,-7 7 7-16,-6 9 7 15,0 4-3-15,-12 4-6 16,-8 6-6-16,1-4-1 16,-5-2-3-16,5-8-3 15,0-6-9-15,5-12-21 16,5-8-24-16,9-3-90 15,0-22-87-15</inkml:trace>
  <inkml:trace contextRef="#ctx0" brushRef="#br0" timeOffset="185962.3473">15516 16391 348 0,'9'23'20'0,"7"4"-5"15,1 2 9-15,-1 2 0 16,-1 2-17-16,0-1-7 16,-3-2-3-16,-5-6-16 15,-2-7-49-15,-4-5-47 16,-1-9-44-16</inkml:trace>
  <inkml:trace contextRef="#ctx0" brushRef="#br0" timeOffset="186117.9983">15395 16044 365 0,'0'0'51'16,"0"0"-51"-16,1 7-6 16,19 6 4-16,1 1-84 15,9 3-127-15</inkml:trace>
  <inkml:trace contextRef="#ctx0" brushRef="#br0" timeOffset="186357.3503">15737 16256 306 0,'12'7'28'16,"5"0"-12"-16,9 2 30 15,5-5-5-15,5-4-14 16,7 0-13-16,5 0-1 16,4-7-3-16,-3-9-6 15,0-4-4-15,-5-1 0 16,-8-1-10-16,-9-4-31 16,-10 2-69-16,-12 0-144 15</inkml:trace>
  <inkml:trace contextRef="#ctx0" brushRef="#br0" timeOffset="186592.5652">15944 16006 238 0,'-7'35'203'0,"7"12"-199"16,0 9 8-16,8 13 16 15,10 6-1-15,8 9-5 16,4-4-6-16,2-5-12 15,6-12-2-15,2-10-2 16,2-20-6-16,0-13-13 0,-2-17-13 16,2-3-11-16,-3-30-27 15,0-13-32-15,0-7-12 16,-1 4 6-16</inkml:trace>
  <inkml:trace contextRef="#ctx0" brushRef="#br0" timeOffset="186734.1457">16535 16441 52 0,'12'-13'65'0,"-1"10"3"16,-1 3 16-16,-1 0-12 15,2 13-6-15,1 7-28 16,5 2-24-16,-5 2-6 16,0-1-2-16,2-6-4 15,-1-2-2-15,-3-5-5 16,-3-6-13-16,-2-1-45 16,-4-3-62-16,1-7-70 0</inkml:trace>
  <inkml:trace contextRef="#ctx0" brushRef="#br0" timeOffset="186897.7079">16522 16015 456 0,'0'0'28'16,"0"0"-24"-16,0 0-1 15,0 10-2-15,7 6-1 16,5 7-9-16,4-6-48 15,4 0-151-15</inkml:trace>
  <inkml:trace contextRef="#ctx0" brushRef="#br0" timeOffset="187167.0719">16869 16113 297 0,'12'17'6'0,"6"4"4"16,0 2 18-16,12 3 8 16,3-6-1-16,-1-1-12 15,7-2-8-15,0-10 0 16,-6-4-2-16,-4-3-8 16,-3-3-1-16,-10-21-1 15,-3-9-3-15,-6-1-2 0,-4-1 2 16,-3 3-9-16,0 5-6 15,-3 3-28-15,0 8-94 16,3 12-146-16</inkml:trace>
  <inkml:trace contextRef="#ctx0" brushRef="#br0" timeOffset="187617.6662">17357 16246 282 0,'16'13'37'16,"10"1"-29"-16,6-4 17 0,12-6 41 16,5-3-55-16,8-1-8 15,4 0 2-15,0-15 2 16,2-9-1-16,-5-9-1 16,-10-3-5-16,-2-7 4 15,-10-3-4-15,-14-4 0 16,-13-3 0-16,-9 1-2 15,0-1 1-15,-19 14 0 16,-10 15 1-16,-3 11 1 16,-1 13 5-16,-5 7 9 15,4 26-8-15,0 6 2 16,7 8-1-16,8 5-4 16,3 4 3-16,7 4 4 0,9-7-6 15,0 2 0-15,15-5-4 16,14-7 2-16,1-3 3 15,4-7 0-15,5-7 3 16,2-3-5-16,3-9-4 16,6-4-1-16,8-7-1 15,7-3 1-15,-3 0-6 16,3-3-9-16,-4-14-11 16,-2-6-25-16,6-10-54 15,-10-7-148-15</inkml:trace>
  <inkml:trace contextRef="#ctx0" brushRef="#br0" timeOffset="187737.6563">18723 16054 144 0,'0'0'282'0,"0"0"-272"16,0 0-10-16,0 0-2 16,0 0-82-16,0 0-159 15</inkml:trace>
  <inkml:trace contextRef="#ctx0" brushRef="#br0" timeOffset="226135.2766">7195 7403 228 0,'0'4'26'16,"0"13"-24"-16,0 2 12 16,0 15 8-16,0 16 6 15,0 12-1-15,3-13-3 16,2 2-12-16,4 1 2 15,0 10-4-15,4 2-4 16,1 5-2-16,5 6-2 16,3-1-1-16,-2 1-1 0,-4 0 0 15,1-7 0-15,-4-9 0 16,-4-7-2-16,-3-15 1 16,-3-12-4-16,1-13-14 15,-4-12-15-15,0 0-42 16,-19-30-162-16</inkml:trace>
  <inkml:trace contextRef="#ctx0" brushRef="#br0" timeOffset="226489.7994">7055 7515 283 0,'0'0'21'16,"0"-1"-21"-16,0-3 2 15,18-2 2-15,6-5 1 16,13-3 3-16,11-2 2 16,7 0 4-16,5 2-2 15,1 8-6-15,0 3 0 16,-6 3-6-16,-5 0 0 16,-6 16 2-16,-8 14-2 15,-9 14 4-15,-9 8 5 16,-11 7 1-16,-7 5-6 15,-4-2 1-15,-14 0-2 16,-9-5 0-16,-7 2-3 0,-2-4 1 16,-7-4-1-1,-2-5 4-15,2-9-4 0,4-9-4 16,3-8-5-16,8-9-19 16,7-4-45-16,9-7-73 15</inkml:trace>
  <inkml:trace contextRef="#ctx0" brushRef="#br0" timeOffset="226820.0426">8013 7450 61 0,'0'0'116'0,"-9"0"-92"15,-15 20-18-15,-7 6 10 16,-2 6 9-16,-3 5-16 16,8 4 18-16,1 7-5 15,5 5 0-15,5 7-3 16,8 6-5-16,2 3-10 16,4 4 0-16,3 3-3 15,0 1 0-15,16-5-1 16,7-7 1-16,8-9-1 15,12-6 0-15,2-11 0 16,1-8-2-16,2-8-8 16,-2-6-10-16,-1-10-29 0,-8-5-53 15</inkml:trace>
  <inkml:trace contextRef="#ctx0" brushRef="#br0" timeOffset="227103.3706">8398 7708 312 0,'-5'0'21'0,"5"6"-21"0,0 27 1 15,0 15 4-15,0 14-3 16,3 7 2-16,5 4-4 15,1-4 4-15,0-4 1 16,4-5 1-16,-2-4-2 16,-1-4-3-16,-4-8-1 15,0-11-4-15,-6-15-16 16,0-13-20-16,0-5-40 16,0-29-97-16</inkml:trace>
  <inkml:trace contextRef="#ctx0" brushRef="#br0" timeOffset="227425.4118">8365 7651 155 0,'6'-3'4'16,"16"3"0"-16,7 0 22 15,8 0 16-15,8 7-11 16,1 9-10-16,2 3 8 15,1 2-2-15,-7 6-6 16,-3 3-3-16,-4 5-10 16,-9 2-2-16,-2 9 1 15,-8 4-1-15,-10 2-6 16,-6 2 4-16,0 1-2 16,-19-5 0-16,-5 3 2 15,0 0-2-15,-9 0-2 0,0-7 1 16,-1-6-1-16,3-11-3 15,8-12-11-15,4-14-22 16,10-3-40-16,6-26-110 16</inkml:trace>
  <inkml:trace contextRef="#ctx0" brushRef="#br0" timeOffset="227605.3958">9038 7820 247 0,'21'0'11'16,"4"-1"5"-16,8-1 18 0,0-1-16 15,3-2-12-15,1-4-6 16,0 4 0-16,-7-5-8 16,-9 2-59-16</inkml:trace>
  <inkml:trace contextRef="#ctx0" brushRef="#br0" timeOffset="227801.861">9133 8157 250 0,'30'0'3'15,"6"0"2"-15,9-11 17 16,7-7 9-16,-4 0-8 15,-2-4-10-15,-10-2-13 16,-3 5-13-16,-8-4-101 16</inkml:trace>
  <inkml:trace contextRef="#ctx0" brushRef="#br0" timeOffset="228050.0222">9835 7641 159 0,'7'33'43'0,"-4"13"2"16,6 11-14-16,-6 3-3 16,3 5-4-16,0-2-2 15,3 0-9-15,-3-10 1 16,3-6-9-16,1-8-3 15,2-6-2-15,-1-4-10 16,2-9-29-16,-4-7-83 16</inkml:trace>
  <inkml:trace contextRef="#ctx0" brushRef="#br0" timeOffset="228671.0378">10230 7443 251 0,'0'-4'27'0,"0"4"-25"0,0 0-2 15,7 15 11-15,7 11 16 16,4 8-5-16,-1 8 14 15,3 8-8-15,1 9 8 16,-3 10-16-16,-3 11-4 16,1 9-5-16,-2 3-3 15,-4 4-4-15,-4-1-2 16,3-6 0-16,2-6-2 16,5-11 1-16,3-14-1 15,-2-9 0-15,-1-12 0 16,-4-12 0-16,-2-11-3 15,1-5-10-15,-8-9-29 16,6 0-51-16,-3-20-69 0</inkml:trace>
  <inkml:trace contextRef="#ctx0" brushRef="#br0" timeOffset="229046.2872">10663 7572 304 0,'-8'1'31'16,"5"2"-18"-16,3 4-11 15,0 2 3-15,11 2 7 16,11 1 6-16,5-2 7 16,12-1-4-16,10-5-3 15,5-4-7-15,7 0-4 16,1-3-7-16,-6-1 1 15,-10-2-1-15,-12 3-8 16,-10 2-41-16,-15-2-60 16</inkml:trace>
  <inkml:trace contextRef="#ctx0" brushRef="#br0" timeOffset="229263.8079">10961 7721 229 0,'0'30'39'0,"0"12"-30"16,0 9 9-16,6 4 5 15,4 6 8-15,4-2-3 16,-2-1 4-16,1-2-10 16,-6-5-12-16,3 0-7 0,-4-7-3 15,4-10-24-15,-1-15-48 16,-2-16-135-16</inkml:trace>
  <inkml:trace contextRef="#ctx0" brushRef="#br0" timeOffset="229451.4732">11249 8187 245 0,'4'35'37'0,"4"5"-3"15,-2 1-6-15,0-5-11 16,3-10-11-16,1-9-5 0,4-17-1 16,-1 0-19-1,5-27-49-15,-3-15-108 0</inkml:trace>
  <inkml:trace contextRef="#ctx0" brushRef="#br0" timeOffset="229645.5899">11543 7886 224 0,'15'-4'20'0,"9"-1"-4"16,4 3 27-16,-1-1-6 15,-5 3-23-15,-5-2-14 0,-4 2-1 16,-1 0-39-16,-6 0-140 15</inkml:trace>
  <inkml:trace contextRef="#ctx0" brushRef="#br0" timeOffset="229825.0491">11526 8095 328 0,'0'6'35'16,"0"0"-35"-16,0 1 8 15,14-3 7-15,4-2 1 0,9-2-2 16,1 0-14 0,-1-2-7-16,-1-9-33 0,0-5-88 15,-8 0-112-15</inkml:trace>
  <inkml:trace contextRef="#ctx0" brushRef="#br0" timeOffset="230060.3486">11931 7754 256 0,'0'0'43'0,"0"21"-29"16,0 4 11-16,0 5-6 16,0 7 1-16,4 5 4 0,2 5 4 15,1 2-7-15,3-3-5 16,3-2-4-16,2-8-7 15,3-7-5-15,-3-12-10 16,-2-4-14-16,-2-9-72 16,-2-4-95-16</inkml:trace>
  <inkml:trace contextRef="#ctx0" brushRef="#br0" timeOffset="230242.0842">12298 8167 208 0,'0'20'75'16,"0"10"-34"-16,0 8-20 15,-12 3-1-15,-9 1-10 0,0-5 7 16,-3-6-17-16,5-12-1 16,4-7-58-16,0-11-200 15</inkml:trace>
  <inkml:trace contextRef="#ctx0" brushRef="#br0" timeOffset="230583.9759">12635 7781 278 0,'0'0'92'0,"0"0"-79"15,21-3-12-15,12-4 8 16,10 0 14-16,11-6 4 15,1 3-3-15,0-1-3 16,-7 1-1-16,-5 1-6 16,-13 8-14-16,-12-2-2 15,-12 0-14-15,-2 3-42 0,-4 0-124 16</inkml:trace>
  <inkml:trace contextRef="#ctx0" brushRef="#br0" timeOffset="230779.5685">12838 7940 326 0,'6'55'45'15,"10"8"15"-15,-2 3-18 16,2-3-22-16,-7-5-6 16,-2-7 1-16,-2-9-4 0,-1-15-11 15,1-10-2-15,-5-14-15 16,0-3-34-16,0 0-92 15,0-14-177-15</inkml:trace>
  <inkml:trace contextRef="#ctx0" brushRef="#br0" timeOffset="231123.2992">13038 8147 225 0,'8'0'43'15,"5"0"-27"-15,-1 6 24 16,7 4 12-16,-4 1-8 0,0 5-10 16,-3 1-15-1,-5 2-9-15,-4 11 0 0,-3 3 7 16,0 0-2-16,-10 0-1 16,-5-6-5-16,-2-5-6 15,7-8 1-15,4-5-2 16,3-6-2-16,3-3-1 15,0 1-1-15,0 2-3 16,0 0 4-16,12-3 1 16,12 0-3-16,5 0 2 15,7-3 0-15,5-11-1 16,-4-9-4-16,-1-2-33 0,-5-5-7 16,2 1-86-1,-3-2-16-15,-7 2-10 0</inkml:trace>
  <inkml:trace contextRef="#ctx0" brushRef="#br0" timeOffset="231312.0184">13370 8029 295 0,'0'0'64'0,"0"0"-56"16,3 0-8-16,14 2 2 15,1 2 7-15,6-4 6 16,-2 0-3-16,-1 0-12 16,-3 0-13-16,-5 0-125 0</inkml:trace>
  <inkml:trace contextRef="#ctx0" brushRef="#br0" timeOffset="231499.5902">13384 8222 238 0,'12'0'26'0,"5"0"-23"15,8 0 0-15,0-7-1 16,5-4 4-16,0-6 27 16,1 0-21-16,2-3-12 0,3 5-63 15,-4 0-173-15</inkml:trace>
  <inkml:trace contextRef="#ctx0" brushRef="#br0" timeOffset="231754.0168">13928 7940 238 0,'-4'35'33'0,"1"8"-3"0,3-1-4 16,0-2 11-1,0-1 12-15,3-1-7 0,8-2-17 16,-1-4-19-16,-1-8-6 16,0-8-7-16,-6-9-49 15,2-7-64-15,-3-13-115 16</inkml:trace>
  <inkml:trace contextRef="#ctx0" brushRef="#br0" timeOffset="232090.4771">14227 7672 220 0,'22'25'67'15,"1"9"-15"-15,-1 6-11 16,5 6 5-16,-4 7-2 16,6 0 1-16,-2 3-16 15,-6 4 1-15,0 1-4 16,-6-1-9-16,-2 2-5 15,-12-2-2-15,-1-7-9 16,-14-3-1-16,-18-10 1 16,-13-7-1-16,-5-13-14 0,-4-5-17 15,-1-5-25 1,3-3-46-16,10-4-165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07-01T05:36:27.08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4346 1599 214 0,'0'18'14'0,"-6"-5"-11"16,-12-6-1-16,9-6 3 15,6 0 15-15,3-1 11 16,-3 0 3-16,3 2-8 16,0-2-2-16,-3 0-4 15,3 0-8-15,-2 0-7 16,2 1-4-16,0-1 0 16,0 2-1-16,0-2 4 15,0 1-3-15,0-1-1 16,0 6 0-16,0 5-1 15,0 16 1-15,-3 15 0 0,-2 20 0 16,0 15 1-16,2 10 1 16,-3 8-1-16,3 1 1 15,3 1 1-15,-3-1 3 16,3-5-6-16,0 3 5 16,0-1-4-16,3-2-1 15,6-2 0-15,4-6 2 16,-5-6-2-16,4-9 2 15,-2-12 0-15,-4-11-1 16,2-15-1-16,-4-12 0 16,1-8-1-16,-5-7-2 15,0-3 0-15,0 0 1 0,0 0-8 16,0 0-2-16,0 0-10 16,0-10-15-16,-9-17-115 15</inkml:trace>
  <inkml:trace contextRef="#ctx0" brushRef="#br0" timeOffset="2091.9053">4286 1630 186 0,'0'-3'106'16,"0"2"-104"-16,0 1-2 15,5-3-3-15,5-2 3 16,5-5 1-16,10-4 2 16,5-3 1-16,6 0 3 15,0 1 4-15,5 3-3 16,1 2 1-16,3-2-3 0,7 4 0 16,2-1-4-16,4-1 4 15,3 3-6-15,-4-2 3 16,-3 2-3-16,-2-1 4 15,-3 5-1-15,-4 1 2 16,-3 3 1-16,1 0-2 16,-6 0 1-16,4 0-5 15,-3 0 1-15,10 4 0 16,7-2 1-16,8-2 2 16,9 0 0-16,5 0 2 15,1-10-5-15,-1 0-1 16,-2 1 2-16,-2 3 1 15,0 2-3-15,-4 1 1 0,-2 2 0 16,0 1 1-16,-3 0-1 16,5 0 2-16,-2 0-2 15,5 4 0-15,5 5-1 16,5 2 1-16,2 5-1 16,14 1 0-16,2 1 0 15,3-4 0-15,-1-4-1 16,2-5 1-16,-7-5 1 15,-3 0-1-15,-12 0 0 16,-1-8 0-16,-1-2 0 16,2-1 1-16,2 0-1 15,7-2 1-15,10 2 0 16,-1-1-1-16,5 2 0 16,-8 2 0-16,-6 1 0 0,-5 2-2 15,-4 3 2-15,-7 0 0 16,-5 2 1-16,-3 0-1 15,-3 0 0-15,2 0-1 16,4 6 0-16,-1 1 1 16,11 4 0-16,5 5 2 15,6 0-4-15,3-5-26 16,-10-4 28-16,-5-6 2 16,-6-1-2-16,0 0 1 15,-2 0 2-15,7 0-3 16,0-4 2-16,1-1-2 15,3-4 1-15,3 1 1 16,0-1 0-16,3-1 1 0,3 0 1 16,6 0 2-16,6 0-4 15,3 2 0-15,0 0 0 16,-3 2 0-16,1 3-2 16,-6 3 2-16,-3 0 0 15,-5 0-1-15,0 0 5 16,-1 0-3-16,1 3 1 15,4 0-1-15,1-2-1 16,9-1-2-16,-7 0 1 16,1 0-1-16,-14 0-1 15,-4 0 0-15,-2 0 1 16,-5 3 0-16,-6 3-1 0,-1-1 1 16,-2 3 0-16,-3 1-2 15,-1 0 1-15,-2-2-1 16,-3 0 2-16,1-4 0 15,3-2 0-15,5-1 0 16,1 0-3-16,6 0 3 16,-3 3-1-16,4 0 1 15,-8 1-1-15,8 0 0 16,-2-1 1-16,6-1 0 16,5-2-1-16,-6 1 1 15,2-1-2-15,-1 1-1 16,-9 4-3-16,-1 0 5 15,-8 2-2-15,-6 0 1 0,-4 0-2 16,1 1 4 0,-1 0-1-16,2-1 1 0,4 3-2 15,-1-2 1-15,-4 4-19 16,-8-3 20-16,-1 3 0 16,-2-1-1-16,1 1 0 15,7-2 1-15,-1-4 0 16,4 0 5-16,-4-3-3 15,-2-1-2-15,-7 1 0 16,-8-3 0-16,5 0 0 16,3 0 2-16,6-3-1 15,4-6-1-15,-1 0 2 0,1 0-2 16,-4 5 1-16,-4 0-1 16,1 2 0-16,-3 2 0 15,-3 0 2-15,-11 0-2 16,-2 0-1-16,-7 0 1 15,2 3 0-15,3 2 0 16,4 0 7-16,7 0 1 16,4 0-6-16,-1 1-1 15,4-2-1-15,0 2 1 16,-4 0 1-16,0-2-1 16,-2 0 3-16,-8-1-4 15,-8-2 0-15,-5 1-1 16,-3-1 0-16,-6-1-3 15,0 0-4-15,0 0 4 16,0 0 4-16,0 0-2 0,0 2 2 16,0 0-4-16,0 4 1 15,4 5 0-15,0 4 3 16,2 8 7-16,-1 7 5 16,-4 2-8-16,-1 7-1 15,0 3 0-15,0 3-2 16,-4 1 1-16,-5 1-1 15,2-5 0-15,4 1 3 16,3-3 1-16,0 3 1 16,0 2-2-16,0 5 2 15,0 4-3-15,3 4 3 16,-3 2-5-16,0-1 2 0,0 2 2 16,0 7-3-16,0 1 0 15,0 0 0-15,0-5-2 16,0-5 4-16,4-6 2 15,3 1 3-15,4-2 3 16,1-3-5-16,0-1-1 16,-3-1-1-16,-3 0-1 15,1-6-3-15,-4 2-1 16,-2-4 0-16,3 0 3 16,-1-3-2-16,-3 0 1 15,0-7 2-15,3-1-3 16,0-7 2-16,0-3-2 15,0-6-1-15,4-3-1 0,-6-6-2 16,2 0-3 0,0-3-9-16,0 0-10 0,5 0-20 15,4-6-31-15,-3-10-110 16</inkml:trace>
  <inkml:trace contextRef="#ctx0" brushRef="#br0" timeOffset="4559.3823">4650 3127 132 0,'-12'-4'58'16,"2"0"-8"-16,2-1-13 15,7 4-15-15,1 1-8 16,0 0-3-16,0-2 0 0,0 2 0 15,0 0 0 1,0 0-5-16,0 0-6 0,1 0-4 16,13 0 4-16,8 0 2 15,8 3 0-15,-2 2-1 16,-1-1 0-16,3-3 1 16,-5-1 0-16,2 0 0 15,3 0-1-15,-3 0 4 16,3 0-1-16,5 0 2 15,1 0 1-15,6-3-4 16,7-2 8-16,4-2-7 16,5-2 7-16,3-1 2 15,9 1-2-15,3-1-2 16,5 2-5-16,1 1-2 0,-6 0 2 16,-3 2-3-16,-9-1-1 15,0 3 0-15,-1-1 1 16,4 0-1-16,-3 0 2 15,2-1 2-15,4 2 2 16,2 1 1-16,4 2-3 16,9 0 2-16,0 0 1 15,3 0 2-15,2 2-7 16,4 7 7-16,1-1-3 16,-1-2 2-16,-6 0-4 15,-3-5 2-15,-1 0-6 16,1-1 2-16,-2 0-1 15,-2 0 1-15,1 0 1 0,-1 0-1 16,-1 0 1-16,-2 0 2 16,-1 0-5-16,-5 4 1 15,1 1 1-15,9-1 0 16,-4 0-2-16,5-3 0 16,-5-1 1-16,4 0-1 15,-3 0 1-15,3 0-1 16,-4 0-1-16,-5 0 1 15,-3 0 1-15,-3 2-1 16,-3 1 0-16,2-2 0 16,4 0 0-16,5-1 0 15,2 0 1-15,-2 0 0 0,6 0-1 16,-1 0 1 0,2 0 1-16,-4-1-2 0,-5-2 1 15,3 2-2-15,1 1 1 16,7 0 0-16,0 0 0 15,1 0 1-15,3 0-1 16,-3 0-1-16,6 0 1 16,-6 0 2-16,0 0 1 15,2 0-2-15,-4 0-1 16,5 0 1-16,-4 7-1 16,1 1-2-16,-6 1 2 15,3 0 0-15,3-4 0 16,2 0 1-16,1-4 1 15,-2 0 0-15,2-1 0 16,-1 0 0-16,-5 0 1 0,0 2-1 16,3-1-1-16,0 2 1 15,6 0-1-15,-4 1 0 16,1-1-1-16,-1 0 0 16,0-2 0-16,-3-1 0 15,1 0 0-15,-5 0 0 16,1 0 0-16,-3 0 0 15,-4 0 3-15,1 3-2 16,-2-2-1-16,3 2 2 16,-5-2-1-16,6 2 0 15,2 0 0-15,0-2 2 16,0 2-3-16,-8-2 0 0,0 2 0 16,2 0 1-16,3-1-1 15,2 2-2-15,3-1 2 16,-1 0 0-16,-5 1 0 15,2 0 0-15,-8 2 2 16,-2-2-2-16,-3 0 1 16,-1 1-1-16,1-1 0 15,1-3 0-15,6 2 1 16,-1-1 0-16,3-2 0 16,-6 1-1-16,-12 0 0 15,3 1-1-15,1 1 1 16,-4-2-1-16,3 2 1 15,2 0 0-15,-2-1 0 0,-2 1 1 16,0 1 0 0,-5-1-1-16,-2 3-1 0,2-2 1 15,4 0 0-15,3 3 0 16,0-1 1-16,3 1-1 16,4-1 0-16,-4 1 0 15,-2 0 2-15,3-1-1 16,-1 1-1-16,-6-2 0 15,-7 1-1-15,-3-1 1 16,-5 1-2-16,-8-1 2 16,-1-2 1-16,-5 0-1 15,0 0 0-15,-8-2 0 0,0 1 0 16,-3-1 0 0,-2-1-1-16,-6 0 1 0,2 0-1 15,-3 0-1-15,0 0-1 16,-1 0-8-16,-2 0-3 15,0 0-6-15,0 0-14 16,0-15-51-16,-18-8-335 16</inkml:trace>
  <inkml:trace contextRef="#ctx0" brushRef="#br0" timeOffset="24355.7967">23819 5207 136 0,'7'-2'73'16,"-3"2"-66"-16,-4 0-3 15,0 0 29-15,0 0-9 16,0 0-9-16,0 0 2 15,0 0-6-15,0 0-3 16,0 0 4-16,0 0 3 16,0 0 1-16,0 0-3 0,0 0-5 15,0 0 0-15,0 0-4 16,0 0 4-16,0 0 0 16,0 0 16-16,0 0-18 15,0 0-3-15,0 0 3 16,0 0-3-16,0 0-1 15,0 0 2-15,0 0 2 16,0 0-4-16,0 0 0 16,0 0 0-16,0 0 1 15,0 0-2-15,0 0 0 16,0 0 0-16,0 0 0 16,0 0 1-16,0 2 0 15,0-2-2-15,0 0 2 16,0 1-2-16,0-1 0 15,0 0 0-15,0 2 0 0,0-2 0 16,0 1-1-16,0 1 0 16,0 2 0-16,0 4 0 15,2 8 1-15,-2 10 0 16,1 7 2-16,-1 5-2 16,2 3 0-16,-1 3 2 15,-1 1 1-15,3 0-3 16,-1 0 1-16,1 0-1 15,1 1 0-15,-1-2 1 16,5-1-1-16,-7 2 1 16,1 0 0-16,1 0 0 15,-2 6 0-15,1 4 1 0,-2 0 2 16,0 0-1-16,0-1-2 16,3-4 1-16,0-4-2 15,3 2 3-15,1 0-2 16,-1 1 1-16,2 2 0 15,-5 4 1-15,-3 0 0 16,1-1 3-16,1-4-5 16,-1 0 1-16,1-7 0 15,1 0 0-15,1-1-1 16,-3 2-1-16,1-2 0 16,-2 1 1-16,0-2 1 15,0 1-3-15,0-1 2 16,0-6-1-16,0-1 0 0,-5-7-2 15,0-12 2-15,2-1 0 16,0-8 0-16,3-3-2 16,0-3-2-16,-3 0-8 15,-1 0-4-15,1-20-23 16,2-13-103-16,1-16-79 16</inkml:trace>
  <inkml:trace contextRef="#ctx0" brushRef="#br0" timeOffset="25187.4589">23842 5171 225 0,'0'-3'65'0,"0"3"-58"16,0 0 6-16,0-1 10 15,8-2-1-15,11 3 6 0,5 0 0 16,9 0-5-1,10 0-8-15,9 0-1 0,9 3-4 16,13 1-6-16,12-2 2 16,7-2-5-16,1 0 1 15,-9 0-1-15,-14 0-1 16,-12 0-1-16,-12 0 1 16,-10 0 2-16,-8 0-2 15,-7 0-2-15,-5 4 2 16,-1 4 1-16,-4 2 1 15,0 3 0-15,0 2 0 16,-2 1 0-16,4 2 2 16,-2 5-3-16,1 4 3 15,2 4 0-15,-1 1-2 0,0 4 2 16,-2 2-2-16,3 3 0 16,-1 4 0-16,0 3 0 15,2 4 2-15,1 4-4 16,-2 4 2-16,2 3-1 15,-4 5 1-15,0 1-2 16,-1-1 3-16,-2-3-2 16,0-8 0-16,-4-1-1 15,-2-1 1-15,-2 1 0 16,-1 2 0-16,1 0 0 16,2 1 0-16,7 1 2 15,-4-1-2-15,4-3-1 16,-1-5 1-16,0 1-1 0,0-5 0 15,-3 2 2-15,2-2 0 16,-3-1-2-16,-2-3 0 16,-2 0 1-16,-2 0-2 15,0-4 0-15,0-2 1 16,0-2 1-16,-2-8-1 16,-2-3 1-16,1-11-1 15,3-4 0-15,0-3 0 16,0-6-2-16,0 0-1 15,0 0-1-15,0 0-10 16,0-17-10-16,0-14-23 16,10-15-91-16</inkml:trace>
  <inkml:trace contextRef="#ctx0" brushRef="#br0" timeOffset="25997.3338">26619 4907 119 0,'-2'0'141'0,"-2"0"-129"16,1 2-9-16,0 23 6 16,1 7 10-16,1 10 13 15,1 10-10-15,0 10 0 16,0 10 3-16,0 8-2 0,0 6 2 15,6 5-11-15,0-1-1 16,3 3-3-16,-2-1-1 16,1 7-4-16,-1 5 5 15,2 3-1-15,-3 6 2 16,0-4-6-16,2-6-2 16,-1-8-1-16,3-6 0 15,-1-10-2-15,-1-9 6 16,1-4-5-16,-2-8 1 15,-1-7 0-15,0-9-2 0,-1-9 0 16,-2-9 0 0,1-10 0-16,-3-8-3 0,-1-4 1 15,0-2-1-15,0-2-9 16,0-22-19-16,-5-19-64 16,3-20-54-16,2-19-79 15</inkml:trace>
  <inkml:trace contextRef="#ctx0" brushRef="#br0" timeOffset="26673.9359">26673 4975 19 0,'0'-1'364'16,"0"1"-361"-16,0 0-3 16,1 0-1-16,17 0 1 15,12 0 4-15,15 1 15 16,14 1-2-16,13-2-3 16,10 0 0-16,3 0-7 15,4 0 7-15,1-2-8 16,-1 1-6-16,-6 1 1 15,-8 0 6-15,-7 0-6 16,-9 0-1-16,-2 0 4 16,-9 0-2-16,-4 0-2 15,-6 0 0-15,-7 1 1 0,-7 6-1 16,-7 0 0-16,-4 2 0 16,-3 2-1-16,-2 2 1 15,0 4 2-15,2 4 2 16,-1 3-1-16,1 6 0 15,2 1 3-15,0 5-5 16,4 4 0-16,1 3 1 16,1 4 2-16,0 5-3 15,-2 3 2-15,-1 8 0 16,0 6 2-16,-6 7 0 16,-3 4-1-16,0 9 0 15,-5 3 0-15,2 1 0 16,0 0-2-16,-3-4-1 0,0-4 4 15,0-5-3-15,0 0-2 16,0 1 2-16,0-6-2 16,0-7 0-16,0-9 0 15,0-6 0-15,5-6 1 16,5-8-1-16,3-3-2 16,-3-9 2-16,-3-8 0 15,-2-5 0-15,-1-7-3 16,-3-4-4-16,1-3-9 15,-2 0-18-15,6-14-24 16,0-15-190-16</inkml:trace>
  <inkml:trace contextRef="#ctx0" brushRef="#br0" timeOffset="27303.4976">29576 4992 312 0,'2'0'7'16,"-2"14"-6"-16,0 16 9 16,0 13-1-16,1-7 25 0,3 6 4 15,-1 8-6-15,2 9-9 16,-1 11-5-16,1 8-1 16,-2 10-6-16,-2 3 1 15,1 2-2-15,2-1-5 16,2-2-4-16,2 3 1 15,-2-2 4-15,1-1 2 16,2-2-2-16,-3-8-3 16,0-4-3-16,0-2 0 15,-1-8 0-15,2-5 1 16,-1-6 0-16,1-7-1 16,-1-10-1-16,2-6 1 15,0-9 0-15,-3-9-4 16,0-8-6-16,-1-6-9 0,-4 0-3 15,0-16 0-15,0-18-71 16,0-12-140-16</inkml:trace>
  <inkml:trace contextRef="#ctx0" brushRef="#br0" timeOffset="28091.9265">29821 4741 341 0,'16'-7'0'16,"8"1"5"-16,3 1-4 15,7-1 13-15,3 0-6 16,5 4 9-16,9-1 5 16,10 3-4-16,9 0-1 15,10 0-7-15,1 7 0 16,1 3-4-16,2-2-1 16,-7 0-5-16,-1 0 2 15,-8-1-1-15,-10 0-1 16,-13 0 0-16,-11 2 1 15,-3 0-1-15,-7 3 0 0,-5 0 1 16,0 2 0-16,-5 9-1 16,0 3 3-16,2 7-2 15,-2 8 2-15,0 4 5 16,-2 3-3-16,1 6-1 16,-3 4 2-16,-3 1 0 15,2 3 0-15,1 1-5 16,0 4 4-16,2 2-3 15,-1 3 3-15,0 4 0 16,0 0-5-16,2-1 0 0,-3 3 0 16,-2 1 0-1,2 3 0-15,-5 3-1 0,-4-8 1 16,-1-1 0-16,0-7-1 16,0-2 1-16,0-2 0 15,0-6-1-15,0 0 1 16,0-1 1-16,5 1-1 15,2 0 0-15,5 7 0 16,0-6 1-16,-1-4-1 16,-3-6-11-16,-2-12 11 15,-1-4 0-15,-4-9 0 16,-1-5 0-16,0-9 0 16,0-5 0-16,0-5 0 15,0-1 0-15,0 0 0 16,0 0 0-16,0 0 0 0,0 0 0 15,0 0-2-15,0-7-6 16,0 1-1-16,0-3 0 16,3-1-14-16,0-1-24 15,6-2-11-15,-1-1-99 16</inkml:trace>
  <inkml:trace contextRef="#ctx0" brushRef="#br0" timeOffset="31346.4341">24274 5964 87 0,'-7'0'59'0,"3"0"-52"16,4 0-4-16,0 0 13 15,0 0 10-15,0 0-10 16,0 0 1-16,0 0-5 16,0 0-8-16,0 0 0 0,0 0 0 15,0 0-3-15,0 0 4 16,0 0-4-16,0 0 6 16,0 0 4-16,0 0-2 15,0 0 0-15,0 0-1 16,0 0 1-16,0 0-5 15,0 0-3-15,0 0-1 16,0 0-1-16,0 0-1 16,0 0 0-16,0 0-12 15,0 0-23-15,0 0-58 16,0 2-61-16</inkml:trace>
  <inkml:trace contextRef="#ctx0" brushRef="#br0" timeOffset="34728.7911">24267 6029 5 0,'-1'-2'5'0,"1"2"-5"16,0 0-7-16,0-3 4 16</inkml:trace>
  <inkml:trace contextRef="#ctx0" brushRef="#br0" timeOffset="36250.1618">24251 5974 90 0,'-1'-10'59'16,"1"3"-14"-16,0 0 2 16,0 4 3-16,0 3-8 15,0 0-16-15,0 0-2 16,0 0-4-16,0 0-3 15,0 0-8-15,4 10-2 16,13 10 2-16,2 9 3 16,0 4-2-16,2 0-8 15,-5-2-2-15,0-7 0 16,-7-3-5-16,-1-7-13 16,-2-4-31-16,0-7-63 15,5-3-113-15</inkml:trace>
  <inkml:trace contextRef="#ctx0" brushRef="#br0" timeOffset="36625.5067">24596 5885 104 0,'0'0'184'16,"0"0"-168"-16,0 6-5 15,-11 14 24-15,-7 8 0 16,-7 4-19-16,-6 7-5 15,-4 1-1-15,-2 2-6 16,-3-5 1-16,-1 0-1 16,6-7-1-16,5-8-1 0,9-6-2 15,12-6 0 1,3-4-2-16,3-1 2 0,3-2-2 16,0 1-3-16,0-1-5 15,10-3 2-15,13 0 8 16,7 0 3-16,2-1 2 15,3-9 1-15,-2-3-1 16,-2 2-2-16,-6 1 0 16,-7 1-2-16,-4 4 0 15,-8 3-1-15,-5 2 0 16,-1 0-4-16,-4 0-7 16,-25 3-62-16,-10 18-81 0,-10 8 51 15</inkml:trace>
  <inkml:trace contextRef="#ctx0" brushRef="#br0" timeOffset="37068.1727">24226 6386 6 0,'-11'16'46'16,"10"-6"6"-16,1-3-12 16,0-4-12-16,13-2 21 15,8-1 2-15,9 0 11 16,9-1-29-16,1-11-9 16,2-1-3-16,-1-2-6 15,-3 0-2-15,-1-1-3 16,-1 2-5-16,-8 3-5 15,-5 2 0-15,-13 5-2 16,-5 2-6-16,-5 2 0 0,0 0-16 16,-15 3-21-1,-18 19-18-15,-13 6 14 0,-8 5-2 16,2 0 5-16,3-4 43 16,8-6 3-16,11-3 10 15,7 3-8-15,6-2 3 16,4 0-1-16,5-3-2 15,5-5 3-15,3 1 3 16,0-5 4-16,0-3 1 16,11-5 10-16,5 2 6 15,4-3 11-15,6 0-15 16,4 0 2-16,5-6-8 16,-1-5-2-16,3-2 2 15,-3-3-8-15,1-1-4 0,-7 2-1 16,-3 0-6-16,-8-1-3 15,-4 5-2-15,-5-2-18 16,-4-3-23-16,-4 4-42 16,0-5-42-16</inkml:trace>
  <inkml:trace contextRef="#ctx0" brushRef="#br0" timeOffset="37317.3847">24476 6231 64 0,'-6'7'111'16,"1"13"-103"-16,2 10 30 0,1 8 16 15,2 3-20-15,0 5-6 16,3 7-1-16,10-3-5 16,-1 2 3-16,2 2-9 15,-4-2-3-15,-1-2-7 16,-3-1-5-16,-2-5-1 15,-2-8-2-15,-1-7-14 16,-1-9-22-16,3-13-43 16,3-7-71-16</inkml:trace>
  <inkml:trace contextRef="#ctx0" brushRef="#br0" timeOffset="37728.7796">26374 5379 185 0,'3'0'109'16,"-3"-1"-102"-16,4 1-7 15,2-2 0-15,5-1-9 16,4 0-43-16,3 1-89 0</inkml:trace>
  <inkml:trace contextRef="#ctx0" brushRef="#br0" timeOffset="38125.9415">27113 5481 378 0,'-5'3'9'0,"5"-2"-8"15,0 5-1-15,0 3 9 16,0 5 13-16,0 6-2 16,6 0-11-16,4-3 0 15,-2 1-9-15,1-7 0 16,0 2-2-16,1-3-8 16,2-4-62-16,9-6-70 0,6 0-16 15</inkml:trace>
  <inkml:trace contextRef="#ctx0" brushRef="#br0" timeOffset="38816.046">27546 5411 261 0,'0'0'87'16,"-13"9"-82"-16,-13 10 6 15,-12 8 21-15,-8 5-5 16,-2 0-13-16,-2-1-5 15,5-3-5-15,2-4 0 16,8-3 0-16,5-1-2 16,9-4 0-16,5-4 0 15,5-5-2-15,8-3-1 0,3-1 0 16,0 0-6-16,8 0 6 16,13-3 1-16,5 0 2 15,9 0-1-15,1-3 1 16,-2-4 1-16,-3 1-2 15,-7 2 0-15,-6 3-1 16,-4-1 2-16,-8 2-2 16,-5 0 0-16,-1 0-2 15,0 6-3-15,-14 15 3 16,-14 9 2-16,-10 0-3 0,-1-1-2 16,6-6 4-1,12-6 0-15,12-3 1 0,8-4-3 16,1-3-2-16,0-2-2 15,13-2-6-15,13-3 2 16,8 0 4-16,2 0-2 16,1 0 1-16,-6 0 3 15,-8 3 3-15,-4 1 2 16,-10 2 1-16,-3 1-1 16,-6 4 1-16,-4 6 0 15,-22 6 4-15,-14 6-4 16,-5 3-1-16,-1-3 0 15,6-1 0-15,8-5 0 16,8-2 0-16,8-6 0 16,6 1 0-16,4-3 0 0,4-2 1 15,2-4-1-15,0 0 0 16,0-1 0-16,15-3 0 16,3-2 0-16,7-1 7 15,3 0-5-15,4-7 4 16,1-4-5-16,0-5-1 15,-1-1-1-15,-2-2-9 16,-1-4-15-16,-6 2-71 16,-6-5-56-16</inkml:trace>
  <inkml:trace contextRef="#ctx0" brushRef="#br0" timeOffset="39159.5197">27354 5745 188 0,'-1'0'43'0,"1"1"-29"15,0 14-14-15,-2 6 36 16,2 6 6-16,0 6-16 16,0 6 3-16,0 7 3 15,0 4-7-15,3 5-5 16,4 0-2-16,1 0-3 15,-2-2-6-15,0 0-3 16,-1 1 2-16,-2-2-6 16,0-3 0-16,-2 1-1 15,2-5 1-15,-2-7 2 0,2-6-4 16,0-6-1-16,2-8 0 16,-2-5-1-16,-1-4-6 15,-2-5-13-15,0-4-16 16,0 0-24-16,0 0-40 15,0 0-112-15</inkml:trace>
  <inkml:trace contextRef="#ctx0" brushRef="#br0" timeOffset="41890.5785">30081 5548 111 0,'-4'0'51'0,"1"0"-42"16,3 0 21-16,-3 0 16 16,3 0-23-16,0 0-15 15,-1 0-6-15,1 0-2 16,0 0-4-16,0 0-4 16,0 0-13-16,0 0-31 0,0 0-11 15,0 0-6-15,0 0 32 16</inkml:trace>
  <inkml:trace contextRef="#ctx0" brushRef="#br0" timeOffset="42646.9923">30025 5527 141 0,'0'0'32'16,"0"1"-28"-16,0-1 21 16,0 0 45-16,0 0-17 0,0 0-14 15,0 0-12 1,6 0 0-16,9 0-8 0,6 0 2 16,10 0-3-16,8 0 3 15,6 0-11-15,5-3-2 16,-2-1-5-16,-3 0 5 15,-8 1-6-15,-6 2 0 16,-7 1 2-16,-7 0-3 16,-6 0 1-16,-3 0-2 15,-5 0 0-15,-1 0 0 16,-2 0-2-16,0 0-2 16,0 0-2-16,0 0-5 0,0 0-5 15,0 0-14-15,0-2-18 16,0 2-88-16</inkml:trace>
  <inkml:trace contextRef="#ctx0" brushRef="#br0" timeOffset="43203.4612">30025 5760 128 0,'0'0'6'0,"3"0"1"0,0 0 25 16,1 1 3-1,5 5-2-15,-3-1 9 0,2 1-13 16,-2-2-18-16,-3 2 4 15,-2 0-3-15,1 1 6 16,-2 4 5-16,1 2-5 16,-1 3-1-16,0-1-4 15,3 0 1-15,0 5-10 16,0 0-1-16,2 4 1 16,-1 0-3-16,4 3 4 15,-2-2-5-15,2-2 5 16,-2-5-5-16,0-5-5 15,-1-6 0-15,-2-4-2 16,-3-3-4-16,0 0-20 16,0 0-13-16,0-9-88 15,0-11-61-15</inkml:trace>
  <inkml:trace contextRef="#ctx0" brushRef="#br0" timeOffset="43495.9255">30130 5713 147 0,'19'-3'39'0,"3"-1"-21"15,9 1 32-15,5-1 2 16,6 1-12-16,3 0-10 16,-2 3 2-16,-1 0-4 0,-8 0-10 15,-7 0-6-15,-8 10 2 16,-5 3-5-16,-4 3 2 15,-2 5-7-15,-2 5 2 16,-5 3-1-16,-1 2-4 16,0 1 0-16,-1 1-1 15,-8-3 0-15,-2-5-4 16,-4-3-4-16,-3-6-16 16,-4 1-32-16,-8-7-99 15</inkml:trace>
  <inkml:trace contextRef="#ctx0" brushRef="#br0" timeOffset="43714.7004">30211 5884 198 0,'9'-4'78'0,"5"-1"-78"15,4 0 5-15,4-1 11 16,-1 2 0-16,0 1-5 15,1 2-4-15,-3-3-6 16,-3 4-1-16,-6-2-2 16,-6 2-8-16,-4 0-48 15,-3 2-55-15,-25 16-36 16</inkml:trace>
  <inkml:trace contextRef="#ctx0" brushRef="#br0" timeOffset="43899.3734">30159 6053 163 0,'0'7'19'0,"9"-1"-11"16,8-3 36-16,5-3 2 16,5 0-13-16,2 0-5 15,3-3-15-15,-4-1-3 16,-2-2-7-16,-4-1-2 16,-6 0-1-16,-5 0-5 15,-7 3-19-15,-4 4-30 16,0 0-36-16,-13 3-89 15</inkml:trace>
  <inkml:trace contextRef="#ctx0" brushRef="#br0" timeOffset="44194.5222">30070 6252 192 0,'0'0'73'16,"8"0"-71"-16,12 0 51 15,7 0 6-15,3-7-30 16,6 0-5-16,5-1-4 16,3-1-4-16,-1 2-1 15,0 0-8-15,-9 2-1 16,-5 3-3-16,-3-2-2 16,-4 0 1-16,1 3-1 0,-2-2-1 15,-6 0-1-15,-1 3-2 16,-8-4 1-16,-2-5 0 15,-4-1-9-15,0-7-34 16,0-1-33-16,0 0-39 16,-4-4-10-16</inkml:trace>
  <inkml:trace contextRef="#ctx0" brushRef="#br0" timeOffset="45009.961">30340 5132 162 0,'-3'-3'46'0,"3"2"-32"16,-2-2 32-16,2 3-1 0,0 0-20 16,0 0-13-1,0 0-7-15,0 10-1 0,0 11 10 16,3 6 10-16,2 4 4 15,1 5-9-15,-2 7-6 16,-3-1-6-16,1 3-4 16,-1 0-1-16,1 4-1 15,1-3 2-15,0 2-1 16,-1 0 2-16,-1 2 0 16,-1-1 2-16,0-1 0 15,0 1-3-15,0-4 1 16,0 3-3-16,0 0 0 15,0 0 0-15,2-3 1 16,-2 1-1-16,3-6-1 16,-3 0 1-16,0-5-1 0,0-2 0 15,0-5 0-15,0 0 0 16,0-1 0-16,0 0 0 16,0 0 2-16,0-1-1 15,0 1-1-15,0-4 1 16,0 1-1-16,0-5 1 15,0-3-1-15,0 0 0 16,0-4 0-16,0 1-2 16,0-2 2-16,0 0 0 15,0-2 1-15,0-2-2 16,0-1 1-16,0-1 0 16,0-2 1-16,0 0-1 0,0 0 0 15,0-2 0-15,0 1 0 16,0-1 0-16,0 1 0 15,0-2-1-15,0 0 0 16,0 0 1-16,0 0-1 16,0 0-1-16,0 0 2 15,0 0 0-15,0 0-1 16,0 0-2-16,0 0 0 16,0 0-8-16,0 0-15 15,0 0-29-15,0 0-96 16</inkml:trace>
  <inkml:trace contextRef="#ctx0" brushRef="#br0" timeOffset="47216.382">24506 8989 303 0,'-36'14'15'16,"-11"2"-15"-16,-1 7 1 15,11 14 10-15,25 11 7 16,10-10-1-16,2 4-10 16,18 2 1-16,18-2 5 15,7 1 1-15,6-7-4 16,4 1-2-16,3-7-3 15,6-8-3-15,3-12 1 16,2-10-2-16,0-8 4 16,-1-26-1-16,-5-7 4 15,-7-7 1-15,-9-2-3 16,-14 0-6-16,-14-2-1 16,-15-5 1-16,-2 4 2 0,-30-3-2 15,-14 6 1-15,-10 7-1 16,-3 8 5-16,1 11-2 15,2 10 5-15,11 5-3 16,0 9-5-16,8 0-6 16,4 0-11-16,3 17-28 15,8 9-43-15,5 10-82 16</inkml:trace>
  <inkml:trace contextRef="#ctx0" brushRef="#br0" timeOffset="47485.4431">24651 9518 270 0,'-24'26'61'0,"-7"11"-39"16,-8 8-12-16,-4 9 24 15,-5 5 13-15,-3 10-13 16,-2 6-15-16,-4 6-5 15,-3 1-1-15,2-2-6 16,6-1-5-16,9-10 1 16,14-17-3-16,14-18-3 15,9-17-13-15,5-11-14 16,1-6-40-16,0-16-93 0,7-23 10 16</inkml:trace>
  <inkml:trace contextRef="#ctx0" brushRef="#br0" timeOffset="47702.1725">24861 9533 260 0,'36'9'9'16,"4"16"-8"-16,5 2-1 15,6 0 10-15,2-2 23 16,4-2 17-16,3-2-19 15,0 1-16-15,-2 1-8 16,-5-6-5-16,-3 0-2 16,-16-7-19-16,-10-6-72 0,-17-4-99 15</inkml:trace>
  <inkml:trace contextRef="#ctx0" brushRef="#br0" timeOffset="47906.3948">24751 9782 376 0,'-15'42'26'0,"3"12"-25"16,-1 2-1-16,2-7 8 16,4-6 15-16,4-7-9 0,1-6-14 15,2-6-4-15,0-8-14 16,0-12-38-16,0-4-109 15</inkml:trace>
  <inkml:trace contextRef="#ctx0" brushRef="#br0" timeOffset="48198.1143">25009 9653 207 0,'8'7'27'0,"2"16"-14"16,2 9 24-16,1 9 9 16,5 14 11-16,1 9-18 0,0 12-15 15,1 6 2-15,1 4-9 16,-1 6-9-16,-1-2-5 16,-2-1 3-16,-3-3-5 15,-5-3-1-15,-1-14 0 16,-1-10-1-16,-2-16-2 15,-1-16-2-15,-2-10-8 16,-1-12-14-16,-1-5-23 16,0-3-24-16,0-23-50 15</inkml:trace>
  <inkml:trace contextRef="#ctx0" brushRef="#br0" timeOffset="48978.5643">24329 8567 243 0,'1'0'66'16,"5"7"-66"-16,7 8 1 15,6 6 13-15,4 8 21 16,6-3-16-16,-1 1-11 16,0-1-3-16,-2-9-5 15,-7-3-3-15,-1-7-6 16,-6-5-40-16,-4-2-110 16</inkml:trace>
  <inkml:trace contextRef="#ctx0" brushRef="#br0" timeOffset="49204.256">24654 8427 284 0,'9'20'5'16,"4"7"0"-16,5-1 10 15,0-2 1-15,2-1-4 16,-3-3-8-16,-3-1-4 0,-4-2-15 16,-1-4-24-16,-3-6-91 15</inkml:trace>
  <inkml:trace contextRef="#ctx0" brushRef="#br0" timeOffset="49427.861">25073 8407 264 0,'0'7'35'0,"0"10"-33"0,0 3 9 15,0 7 11-15,0 1-9 16,0 3-10-16,0-1-3 15,0-1-11-15,0-2-27 16,0-4-107-16</inkml:trace>
  <inkml:trace contextRef="#ctx0" brushRef="#br0" timeOffset="49621.845">25376 8589 199 0,'-30'34'30'0,"2"1"-21"16,0-1-9-16,2-1 0 16,7-9-15-16,-1-5-68 15</inkml:trace>
  <inkml:trace contextRef="#ctx0" brushRef="#br0" timeOffset="61989.3474">28518 10146 134 0,'0'-7'22'0,"0"0"10"16,-6 0 5-16,1 1-14 15,0 2 16-15,2 1 0 16,0 0-8-16,1 0-2 16,-1 2-4-16,0-1 4 15,2 2-7-15,-2-1 0 16,0 1-8-16,-2 0-5 15,0 0-4-15,0 0-5 16,-4 0 2-16,0 0 0 16,-3 0-2-16,-1 3 0 15,-2 8 0-15,1 6-1 16,2 4 1-16,-4 6-2 16,2 4 2-16,0 4-1 0,3-1 0 15,5-1 1-15,2-4-3 16,4-2 3-16,0-3-5 15,0 1 4-15,11 1 0 16,3 1-1-16,5 0-2 16,1-4-2-16,-2 0 2 15,4 0-4-15,2-6 0 16,0-1 6-16,3 0-1 16,3-5 2-16,-2-1 0 15,2 0 1-15,-2-4 0 16,-4 1 0-16,-4-1 0 15,-3-5 1-15,-1 2-2 0,-2-3 1 16,0 0 0-16,0 0-2 16,-2 0 4-16,2 0-2 15,-2 0 0-15,-2 0 0 16,2-4 0-16,-1-2-2 16,2-4 1-16,0 0 1 15,2 0 1-15,0-3-1 16,3 2-1-16,-3-4 1 15,1-2 0-15,-2 4 3 16,-2-1-2-16,0-2 0 16,-3 2 0-16,0-3 1 15,1-1 0-15,-2-2 2 16,-2-4 2-16,0 2-4 16,-1-5 2-16,-2 4-1 0,0-4 0 15,-1 8-1-15,-1-2 2 16,-1-2 1-16,0 0-3 15,0 1 6-15,-13 1-8 16,-3-5 6-16,-8 3-2 16,-3-3 0-16,-3 5-1 15,0-1 1-15,2 3-3 16,4 2 1-16,-2 0 5 16,4 3-4-16,-2 1-1 15,3 0-1-15,-1 3 0 16,0 3 0-16,2 5-1 15,2-3 0-15,1 3 0 16,2 2-1-16,1 0-1 0,1 0-1 16,-1 0-2-16,2 0-1 15,2 5-8-15,1 6-14 16,0 5-28-16,3 7-45 16,-3 1-135-16</inkml:trace>
  <inkml:trace contextRef="#ctx0" brushRef="#br0" timeOffset="62341.3013">28526 10858 301 0,'-9'7'59'0,"-4"10"-50"16,-3 6-8-16,-8 7 16 16,-2 6 19-16,-4 4-6 15,-1 3-15-15,1 0-7 16,-3 0 1-16,-3 3-2 16,-4 7 2-16,-8 5-3 15,-6 0-1-15,-3 1-3 16,2 0-2-16,5-2 0 15,6-2-1-15,4-1 1 0,4-5 0 16,5-9-2-16,10-11-11 16,5-12-17-16,13-14-27 15,3-9-30-15,23-40-110 16</inkml:trace>
  <inkml:trace contextRef="#ctx0" brushRef="#br0" timeOffset="62633.6673">28637 10826 265 0,'8'0'30'0,"5"0"-24"16,7 7 11-16,5 6 25 15,5 3-5-15,7 7-17 0,8 1-5 16,4 2-3-16,5 3-2 15,2-2-5-15,3 3-2 16,-5-4 0-16,-2 0-2 16,-2-2 1-16,-3-4-1 15,-4-1-1-15,-7-2 1 16,-8-4-2-16,-8-3-1 16,-9-3-7-16,-9 0-17 15,-2 1-43-15,-28-1-134 16</inkml:trace>
  <inkml:trace contextRef="#ctx0" brushRef="#br0" timeOffset="62891.0182">28698 11117 248 0,'-6'0'127'0,"3"6"-108"15,-2 17-17-15,-1 7-2 16,1 6 20-16,-1 10 0 16,2 1-8-16,1 3-4 15,1-1 2-15,2-3-10 16,0-7 0-16,0-5-3 0,3-4-7 16,9-5-17-16,2-8-42 15,1-3-47-15,-3-11-62 16</inkml:trace>
  <inkml:trace contextRef="#ctx0" brushRef="#br0" timeOffset="63250.1878">28951 11077 328 0,'0'0'19'0,"0"17"-11"16,1 8-3 0,4 9 16-16,5 9-5 0,1 6-2 15,1 4 2-15,-1 3-2 16,1-3-5-16,-1 7 4 16,-1-1-3-16,-2 7 0 15,-2 10-4-15,-5 10 2 16,-1 3 6-16,0-6 4 15,0-11-16-15,2-9-2 16,2-13 2-16,5-7-2 16,-3-7 0-16,0-6 0 15,-3-10-5-15,-1-5 1 16,-1-8-6-16,-1-4-13 16,0-3-9-16,0 0-22 0,0 0-64 15</inkml:trace>
  <inkml:trace contextRef="#ctx0" brushRef="#br0" timeOffset="65478.1399">28649 9735 13 0,'-6'0'0'0,"-1"0"-7"15,1 0 4-15,-3 0 1 16,6 1 2-16,0 5 0 16,2-3 8-16,-1-2 11 15,1 5-6-15,1-2-9 0,0-1-4 16,0 3-26 0</inkml:trace>
  <inkml:trace contextRef="#ctx0" brushRef="#br0" timeOffset="68469.5361">24861 7305 94 0,'0'-3'38'0,"0"-1"-32"16,0 1-5 0,0 2 7-16,0-2 33 0,0 3-7 15,0-3-9-15,0 3-4 16,0 0 0-16,0-3-1 16,0 3-7-16,0 0-10 15,0 0 2-15,-1 0-4 16,1 0-1-16,0 0 1 15,-2 0 1-15,2 0 3 16,0 0 0-16,0 0 3 16,-1 0 1-16,1 0 0 15,0 0-2-15,-2 0 2 0,2 0-2 16,0 0-4-16,0 0-3 16,0 0 0-16,0 0 0 15,0 0-2-15,0 0 0 16,0 0-2-16,0 0 2 15,0 0-4-15,5 7 3 16,14 6 3-16,6 7 2 16,7 4 4-16,2 1-3 15,5 5 1-15,3-1 3 16,5 8-1-16,6 0 1 16,1 2-6-16,5 1 5 15,-1 3-5-15,2 2 0 16,1-1 3-16,0 2-4 15,1-1 2-15,0 0-2 16,-2-3 0-16,-2 5 0 0,2-6-1 16,1 0 1-16,5-2 0 15,-2 1 0-15,-2 1 0 16,-3 1 0-16,-7 2-1 16,-7 1 2-16,-1-6-1 15,-2 1 3-15,0-6-3 16,2-5 1-16,1 1 1 15,4-3-2-15,0 1 4 16,0 2-3-16,1 2 0 16,-2 2 2-16,3 3-1 15,5 9-2-15,4 4 0 16,0 3-2-16,-5-2-5 0,-4-6 7 16,-4 0 2-16,1 2-2 15,6 6 0-15,1 3 0 16,3 0-2-16,-4 0-2 15,-2-3 4-15,-7 7 2 16,-2 2 2-16,-4 1-4 16,-2-10-2-16,-1-7 2 15,1-10 5-15,2-2-5 16,2-2 4-16,2 4-2 16,-1-5 1-16,-4 1-3 15,-2-5 1-15,-4-4 0 16,-7-4 2-16,-1-2-2 15,-4 0 0-15,-3-1-1 0,1-3 0 16,-3-2 0-16,0 1 1 16,-2-2-1-16,-1 0 0 15,0 1 0-15,-1 1 0 16,2 2 0-16,2 0 2 16,0-1-2-16,-2-1 0 15,2 1 0-15,-3-3 0 16,-1-3 0-16,-3 0 1 15,0-1-1-15,-4-2 1 16,-2-4-1-16,-1 0-1 16,-1 0 0-16,0 0-1 15,0 0-13-15,-4-11-56 0,-18-12-212 16</inkml:trace>
  <inkml:trace contextRef="#ctx0" brushRef="#br0" timeOffset="71627.8975">25851 8851 101 0,'5'-4'61'16,"-5"3"-34"-16,0-5-15 15,-4 2 21-15,-5-4 2 16,1 1-5-16,-2-6 2 16,-2 0-9-16,0-5-2 15,-6-5-5-15,-1-6-8 16,-8-8 5-16,-7-8-7 15,-11-5 2-15,-10-2-2 16,-6-1-1-16,-2-1 1 0,8 1 1 16,2 3 2-16,4 5-1 15,1 2-2-15,-4 7-4 16,-3 3-1-16,-1 5 0 16,0 3 1-16,-1 1 2 15,-2 4-3-15,1 1 0 16,-4 6-1-16,1 0 0 15,-1 9 1-15,-1 1-3 16,2 3 4-16,1 0-4 16,4 10 1-16,-4 4 1 15,2-2-3-15,0 8 1 16,4 0-1-16,-3 7 2 0,5 1-4 16,1 3 3-16,5 2 1 15,0 3 0-15,4 8 1 16,1 7-2-16,0 8 2 15,4 5-1-15,1 3 1 16,3 8-2-16,0 4 2 16,2 4 2-16,-1 2-2 15,4-2-3-15,3-1 2 16,-1-4 1-16,2-3 0 16,-1-2 1-16,3 2 0 15,2 2-1-15,8 2 3 16,2 7-3-16,0 3 0 15,4 6-1-15,-4 1 3 0,7 1-3 16,3-2 1-16,0-2 0 16,3 0-3-16,11-1 3 15,5 6 0-15,7-2-1 16,-4 3-6-16,7-6 4 16,2 2 3-16,2-2 0 15,7 3 0-15,0-3-1 16,8-4-2-16,4-7 3 15,11-6 0-15,7-3-19 16,0-4 4-16,2-3 1 16,1-6 10-16,0-4-6 15,5 0-1-15,-3-7 11 0,2-9 0 16,3-10 3 0,4-10-2-16,4-4 9 0,4-6 1 15,7-3 0-15,-4-4-11 16,-4-3 4-16,-7 0-3 15,-11-3 5-15,-4-17-5 16,-4-3-1-16,-4-10 0 16,2-4 0-16,-2-8 1 15,2-6 1-15,0-5 0 16,-1-7-1-16,-1-2 2 16,2-5 4-16,0-6-2 15,2-6-2-15,-1 3-3 16,-3-4-3-16,-2 4 3 0,-8-3-1 15,-5 5 0 1,-11 1 1-16,-6 3-2 0,-10-6 2 16,-2-3 0-16,-7 3 0 15,0 6 0-15,-4 10 0 16,-3 7 2-16,-3 6-1 16,0 1 3-16,0 9 2 15,0-3 0-15,0 1 3 16,-4-2-4-16,-1 2 1 15,-2-1-6-15,3 0 3 16,-2 3-1-16,0-2 1 16,1-2 2-16,-2 2-4 15,2-2 0-15,1 2-1 16,-2-2 1-16,3 1 0 0,-2 3 1 16,1-6-1-16,-2 6-1 15,0-3 1-15,-1 4-1 16,-6-1 0-16,-4 1 1 15,-6 3 1-15,2 0-1 16,-3-1 0-16,1 3-1 16,-1 2 1-16,4-1-1 15,1 6 2-15,1 2 0 16,5 1-1-16,1 0 1 16,0-1-2-16,3 2 1 15,0-1-1-15,-1 1 0 16,1 0 0-16,-2 3 1 15,-1 0-1-15,2 3 1 0,1 4 0 16,-2 1 1-16,1 2-2 16,2 0 2-16,-2 3-2 15,3 0 2-15,0 1-1 16,1-1 0-16,0 4 0 16,1-1-1-16,3 0 0 15,-1 2 0-15,2 1 2 16,-1 1-2-16,1-3 0 15,-1 0 0-15,1 3 0 16,1-1 0-16,-2 1 0 16,2-2 1-16,0 2-2 15,0-1 1-15,0 1 0 16,0 0-1-16,0 0 0 0,0 0-2 16,0 0 0-16,0 0 1 15,0 0-1-15,0 0 3 16,0 0-3-16,0 0-1 15,-1 0 1-15,1 0 0 16,0 0-1-16,-2 0-1 16,2 0-4-16,0 0 1 15,0 0-7-15,0 0-4 16,-1 0-17-16,-1 0-3 16,-1 0-24-16,-2 0-49 15,-5 4-58-15</inkml:trace>
  <inkml:trace contextRef="#ctx0" brushRef="#br0" timeOffset="74282.9415">27556 6907 90 0,'-3'-4'43'16,"1"0"-25"-16,2 2-11 16,0 2 1-16,0 0 20 15,0 0-7-15,0 0-11 16,0 0-6-16,0 0 2 16,0 0 6-16,0 0-6 15,0 0-6-15,0 0-5 16,0 0-27-16,0 0-38 15,0 0-60-15</inkml:trace>
  <inkml:trace contextRef="#ctx0" brushRef="#br0" timeOffset="74634.3027">30078 7011 182 0,'2'0'40'16,"-2"0"-37"-16,1 0-1 15,-1 0 2-15,0 0 9 16,0 0-2-16,0 0-11 16,0-2-7-16,0-3-27 15,0-2-48-15,-16-2-47 16</inkml:trace>
  <inkml:trace contextRef="#ctx0" brushRef="#br0" timeOffset="74949.9186">27562 6948 346 0,'-11'0'18'0,"7"-1"-18"15,4 1-14-15,0 0-8 16,0 0 22-16,0-2 4 15,4-2-4-15,23-2 0 16,18-2-12-16,19-4-30 16,18 0-40-16,15-5-21 15</inkml:trace>
  <inkml:trace contextRef="#ctx0" brushRef="#br0" timeOffset="75190.8659">30376 6952 194 0,'1'0'57'15,"-1"0"-57"-15,0 0-13 16,0 0 10-16,0-4-34 16,0 1-59-16</inkml:trace>
  <inkml:trace contextRef="#ctx0" brushRef="#br0" timeOffset="75460.6754">27709 7099 345 0,'-20'-11'8'0,"10"7"-8"0,10 4-8 16,0 0-65-16,7 0 15 16,19 0 47-16,13 0 4 15,15-2-90-15</inkml:trace>
  <inkml:trace contextRef="#ctx0" brushRef="#br0" timeOffset="75833.992">30103 7120 271 0,'2'0'16'0,"1"0"-16"15,2 0-62-15,1 0 49 16,0 0 13-16,-1 0 0 16,-2-1 0-16,1 1-5 15,-3 0 3-15,2 0 2 16,-1 0 2-16,1 0-2 16,0 0 0-16,0 0 0 15,0 0 0-15,1 0 0 16,-2 0 0-16,1 3 0 15,-2-3-3-15,2 1-7 0,-2-1-1 16,1 3-7-16,-1-2 2 16,1 1-3-16,0-1-10 15,-1-1-43-15</inkml:trace>
  <inkml:trace contextRef="#ctx0" brushRef="#br0" timeOffset="90482.6621">27172 7149 42 0,'-7'5'31'15,"-1"0"-30"-15,2-4-1 16,-2 2-12-16,0-3-22 16</inkml:trace>
  <inkml:trace contextRef="#ctx0" brushRef="#br0" timeOffset="91606.2814">26916 6985 89 0,'0'-3'41'15,"0"3"-11"-15,0 0-20 16,0 0 11-16,0 0 9 15,0 0 0-15,0 0-11 16,0 6-4-16,1 10 11 16,4 11-10-16,-4 6 1 15,-1 9-4-15,-3 2-1 16,-15 1-2-16,-9-1 2 16,-7 5 0-16,-6 2 1 15,-4 3-4-15,-3 0-4 16,-3 3-3-16,-3-3 2 0,-1-4-2 15,-1-3 4-15,6-7-4 16,1-7 0-16,6-3-1 16,5-7 2-16,4 0-3 15,6-4 0-15,3-5 0 16,7-1 0-16,5-6 0 16,4-1 0-16,3-4-2 15,4 0 4-15,1-2-4 16,0 0 2-16,0 0 0 15,0 0 2-15,0 0-1 16,0 0 0-16,0 0 0 16,0 0-1-16,0 0 2 15,0 0-1-15,0 0-1 0,0 0 0 16,0 0 0-16,0 0 1 16,0 0-1-16,0 0 0 15,0 0 0-15,0 0 0 16,0 0 0-16,0 0 0 15,0 0 3-15,0 0-3 16,0 0 0-16,0 0 1 16,0 0-1-16,0 0 0 15,0 0-1-15,0 0 1 16,0 0 0-16,0 0 1 16,0 0-1-16,0 0 0 15,0 0 2-15,0 0-1 0,0 0-1 16,0 0 0-1,0 0 0-15,0 0 1 0,0 0-1 16,0 0 0-16,0 0 0 16,0 0 0-16,0 0 0 15,0 0 1-15,0 0 0 16,0 0 0-16,0 0 2 16,0 0-3-16,0 0 0 15,0 0 0-15,0 0-3 16,0 0 3-16,0 0 0 15,0 0 0-15,0 0-1 16,0 0 0-16,0 0-1 16,0 0 0-16,0 0 1 15,0 0-3-15,0 0 2 16,0 0-2-16,0 0-1 0,0 3-3 16,0 1 2-16,0-3-1 15,0 3-9-15,0-1 1 16,0-2 3-16,0 2-2 15,0 0 7-15,0-3 1 16,0 3 4-16,-3-3 2 16,3 0 2-16,-1 0-2 15,-2 0 4-15,0 0-1 16,0 0 0-16,0 0 2 16,1 0 1-16,1 0-3 15,1 0 0-15,0 0-1 16,0 0 4-16,0 0-2 0,0-3-3 15,0 3 2-15,0-3-2 16,0 3-1-16,-2 0 0 16,2-1 0-16,0-1-2 15,-1 1-3-15,1-2-12 16,0 3-41-16,0-2-93 16</inkml:trace>
  <inkml:trace contextRef="#ctx0" brushRef="#br0" timeOffset="97133.5088">29764 9927 64 0,'-27'-42'96'15,"-7"5"-81"-15,3 14-13 16,6 2 3-16,-5-4 28 16,-4 1 9-16,-7-2 3 0,-4 0-12 15,-6-4 4 1,-2 3-8-16,-2-1-9 0,-4-3-10 16,-7 1-7-16,-7 1-3 15,-3-1 1-15,-4 3-1 16,3 0 2-16,4 5-1 15,11 6 0-15,2 5 5 16,4 8 1-16,-6 3 1 16,-5 0-2-16,-8 26-5 15,-5 9-1-15,-2 7 0 16,-5 5 0-16,5-2 0 16,7 1 0-16,10 1-1 15,7 5 1-15,4 2-1 0,3 8 1 16,5 4 0-1,-2 6 0-15,3 4-3 0,2 8 3 16,2 5 0-16,0 9-2 16,3 12 2-16,-3 2 0 15,5 1 0-15,3-2-1 16,8-5-1-16,10-6 0 16,11-5 2-16,4-6 1 15,4-6 0-15,17 0-1 16,9-1 0-16,8 7-1 15,9 14 1-15,8 9 0 16,5 6-10-16,4 5 9 0,3 2-8 16,5-2-10-1,8-4-10-15,4-20 14 0,-2-20 5 16,-3-16-9-16,-6-8 8 16,-5-1-10-16,-6-1-19 15,-1-1 5-15,-2-2 3 16,-1-6 32-16,-3-9 15 15,0-8-2-15,0-3 16 16,2-5 3-16,3-3 6 16,2-3-20-16,4-2-4 15,1-2-9-15,-3-5-2 16,-4-4 5-16,-4 0 5 16,-3 0-5-16,2-3-4 15,0-11 1-15,6-6-5 16,2-3-1-16,-3-10 1 0,-1-7 0 15,-2-12 9-15,-5-8 7 16,5-6-4-16,0-3 2 16,2-4 0-16,2-3-5 15,-1-3-8-15,0-8-1 16,-1 1-9-16,-5-5-7 16,0 2 9-16,-8-4 7 15,-6 4 0-15,-7-3 2 16,-6-1 0-16,-5 1-2 15,-7-1 0-15,-4 4-1 16,-5 0 1-16,-3-1 4 16,-3-2 4-16,0-1-1 0,0-3 6 15,0 4-2-15,-5 3-1 16,-11 3 0-16,-2 7-2 16,-4 2-3-16,-5 2 1 15,-3 9-4-15,0 6-2 16,-1 10-1-16,-1 0 1 15,4 2-2-15,1 2 0 16,4 3 2-16,1 2 0 16,2 5 0-16,3 3 1 15,4 4-1-15,2 3-1 16,1 2-9-16,1 1-9 16,-2 4-10-16,-5-2-36 15,-5 2-45-15,-9 2-115 0</inkml:trace>
  <inkml:trace contextRef="#ctx0" brushRef="#br0" timeOffset="101394.303">24241 5180 3 0,'0'0'15'15,"0"0"-5"-15,0 0-10 16,0 0 0-16,0 0 0 16,0 0 0-16,0 0 1 15,0 0 3-15,0 0-2 16,0 0 2-16,0 0 4 16,0-5-8-16,0 0-2 15,0-2-5-15,0-2 0 16,0 0 2-16</inkml:trace>
  <inkml:trace contextRef="#ctx0" brushRef="#br0" timeOffset="116636.3946">26147 10503 107 0,'-53'0'7'0,"-5"5"12"16,1-1-11-16,0 13-6 15,-3 19-1-15,-2-2 0 16,-1-2-1-16,-3 1 0 16,-1-3-7-16,6-1-8 15,4 2-3-15,5-2-30 16</inkml:trace>
  <inkml:trace contextRef="#ctx0" brushRef="#br0" timeOffset="128033.9458">29546 10456 71 0,'0'-44'173'0,"6"-8"-137"16,1-1-25-16,4 7 24 16,7 0 0-16,-3-1-21 15,1-6-4-15,2-2 12 16,0-6-6-16,1-7 5 16,1-5 1-16,2-9-8 15,3-11-8-15,4-17-2 0,3-14-4 16,3-15 1-1,-1-9-1-15,4-6 1 0,-2-3 3 16,-4 4-4-16,1 2 3 16,-1 1 0-16,0 8-3 15,2 1 1-15,1 2-1 16,-1 11 0-16,-1-5-1 16,-5 8 0-16,-1 0 0 15,-4 6-2-15,-3 12-2 16,-2 15 2-16,-6 20 1 15,-4 22 2-15,-1 14 0 16,-3 6 2-16,0 6-2 0,-1 1 0 16,0-3 0-1,1-3 0-15,-1 2-2 0,-1 1 2 16,-1 3 2-16,-1 6-1 16,0 7 0-16,0 3 0 15,0 3 0-15,0 1-1 16,0-2 0-16,0 3 2 15,0-1-4-15,0-4 1 16,0-1 0-16,0-6 1 16,0-5-1-16,0-2-2 15,2 1 3-15,-1-2 0 16,2 8 3-16,0 1-3 16,-2 6 1-16,-1 1-2 15,2 6 2-15,-2 0-2 16,0 0 0-16,0 0-1 0,0 0-1 15,0 0-1-15,0 0 3 16,0 0-1-16,0 0 0 16,-5 19 2-16,-17 11 2 15,-14 10 0-15,-17 13 0 16,-16 10-2-16,-13 3 0 16,-9 9 0-16,-5 1 0 15,2 1-1-15,5-8 0 16,11-9 1-16,11-12 1 15,21-17-1-15,11-7 3 16,16-9-3-16,10-10 0 16,6-3-2-16,2-2 2 15,1 1-1-15,3 2-14 0,23 2 9 16,19 0 6-16,17 2 0 16,15-2 3-16,14 2-3 15,11 6-2-15,7 3 2 16,4 5-1-16,2 5 2 15,-2 4-2-15,-1 0 4 16,-2-1-5-16,-13-5 4 16,-10-8-4-16,-15-3 4 15,-19-6-2-15,-9-4 2 16,-8-3-1-16,-10 0 2 16,-3 0 2-16,-10 0 0 15,-3-13 2-15,-4-8 3 0,-6-13-3 16,0-11-2-1,0-10-5-15,-20-8 3 0,-6-10-2 16,-5-3 2-16,-2-3-3 16,0 6 2-16,3 12 4 15,1 10-3-15,2 14-2 16,4 8-1-16,2 5-1 16,8 5 0-16,0 5-1 15,2 2-16-15,-1-1-16 16,-1-4-16-16,4-4-69 15,0-12-118-15</inkml:trace>
  <inkml:trace contextRef="#ctx0" brushRef="#br0" timeOffset="129872.2781">26374 8396 108 0,'-10'1'55'0,"4"-1"-28"16,4 0-3-16,2 0-9 16,0 0-3-16,0 0-9 15,0 0 0-15,0 0-1 16,0 4-2-16,0 13-4 16,0 12 4-16,0 12 3 15,5 17-2-15,5 6 1 16,5 8-2-16,6 0 4 15,12-8-2-15,8-11 2 16,9-10 0-16,8-14 7 0,9-9-3 16,3-14 3-1,6-6 4-15,3-13-3 0,-5-14-4 16,-12-9-4-16,-11-10-4 16,-18-3 1-16,-16-10-1 15,-17-5 2-15,-5-8-1 16,-33 3-1-16,-18 3-7 15,-14 9 0-15,-9 17 7 16,-2 17 14-16,2 20 1 16,6 3 1-16,5 37-4 15,7 15-1-15,11 18-9 16,14 16 0-16,18 6 4 16,18 4-6-16,13-8 0 15,29-14-1-15,15-13-4 16,9-17 5-16,8-17 0 0,4-17 0 15,2-10 0-15,-2-3 4 16,-8-21 0-16,-9-12 1 16,-13-4-4-16,-14-8-1 15,-10-6-3-15,-12-2-7 16,-12-4-10-16,0 1-25 16,-12 3-52-16,-13 3-31 15</inkml:trace>
  <inkml:trace contextRef="#ctx0" brushRef="#br0" timeOffset="131163.9843">24904 5911 28 0,'0'0'48'15,"0"0"-34"-15,0 0-5 0,0 0-4 16,0 0 2-16,0 0 6 16,0 0 8-16,0 0-1 15,0 0-16-15,0 0-4 16,0 0-14-16,0 0-21 15,0-1-23-15</inkml:trace>
  <inkml:trace contextRef="#ctx0" brushRef="#br0" timeOffset="134639.2438">24952 6955 47 0,'-1'-7'15'0,"-4"0"-13"15,-1 1 0-15,-1-1-1 16,1 0 0-16,2 1-1 16,-2-2 5-16,1 3-4 15,0-1 2-15,1-1 8 16,1 3 0-16,0-2-8 16,2 0-1-16,-1 1 3 15,1 0 7-15,-1 1 6 0,1 1-2 16,1 2 8-1,0-1 2-15,0 1-4 0,0 1-5 16,0 0 0-16,0 0-3 16,0 0 1-16,0 0 1 15,0 0-4-15,0 0-2 16,-2 0-1-16,2 0 0 16,-1 0-3-16,1 0-4 15,0 0 3-15,0 0-5 16,0 0 1-16,-2 3 0 15,-2 14-1-15,-5 8 2 16,-8 13 2-16,-3 9 2 0,-5 8 0 16,-3 7 0-1,-3 4-2-15,-6 2 1 0,-5 4 0 16,-6 7-1-16,-9 6 1 16,-8 8 3-16,-20 4-1 15,-8 4-1-15,-2-4 0 16,-2-1-5-16,6-7 0 15,3-3 5-15,6-8-2 16,11-9-1-16,15-12 3 16,11-10-6-16,11-12 1 15,11-11 0-15,9-8 0 16,4-6-2-16,6-6 1 0,2-1 0 16,2-3-1-1,0 0-1-15,0 0 2 16,0 0-2-16,0 0 1 0,0 0 1 15,0 0 0-15,0 0 1 16,0 0-1-16,0 0 0 16,0 0 0-16,0 0 1 15,0 0-1-15,0 0 1 16,0 0-1-16,0 0 0 16,0 0 0-16,0 0 0 15,0 0 1-15,0 0-1 16,0 0-1-16,0 0 1 15,0 0 0-15,0 0 1 16,0 0-1-16,0 0 0 16,0 0-1-16,0 0 0 0,0 0 1 15,0 0 0-15,0 0 0 16,0 0-1-16,0 0 1 16,0 0 0-16,0 0 0 15,0 0 0-15,0 0 0 16,0 0 1-16,0 0-1 15,0 0 0-15,0 0-1 16,0 0 1-16,0 0 0 16,0 0-1-16,0 0 1 15,0 0 0-15,0 0 1 16,0 0-1-16,0 0 0 16,0 0 0-16,0 0 0 0,0 0 0 15,0 0 1 1,0 0-2-16,0 0 1 0,0 0 0 15,0 0 0-15,0 0 0 16,0 0 0-16,0 0 0 16,0 0 0-16,0 0 0 15,0 0 0-15,0 0 0 16,0 0 1-16,0 0-1 16,0 0 0-16,0 0-1 15,0 0 1-15,0 0-1 16,0 0 1-16,0 0 1 15,0 0-1-15,0 0 0 16,0 0-1-16,0 0 1 16,0 0 0-16,0 0 0 15,0 0 0-15,0 0 0 0,0 0 0 16,0 0 0-16,0 0 0 16,0 0 0-16,0 0 0 15,0 0 0-15,0 0 0 16,0 0 0-16,0 0 0 15,0 0 0-15,0 0-2 16,0 0 2-16,0 0 0 16,0 0 0-16,0 0 0 15,0 0-2-15,0 0 1 16,0 0 0-16,0 0-1 16,0 0 1-16,0 0-2 15,0 0 2-15,0 0 0 0,0 0 1 16,0 0 0-16,0 0 0 15,0 0 1-15,0 0-1 16,0 0 0-16,0 0-1 16,0 0 1-16,0 0 0 15,0 0 0-15,0 0 0 16,0 0-1-16,0 0 1 16,0 0 0-16,0 0 1 15,0 0-1-15,0 0 0 16,0 0 0-16,0 0 1 15,0 0 0-15,0 0 0 16,0 0-1-16,0 0 0 16,0 0 0-16,-1 0 0 0,-1 0 0 15,1 0 0 1,-2 0 0-16,3 0 0 0,-1 0-1 16,-1 0 1-16,2 0-1 15,-1 0 1-15,1 0-2 16,0 0-3-16,0 0 2 15,0 0-4-15,0 0 3 16,0 0 3-16,0 0-8 16,0 0 1-16,-2 0 0 15,2 0-1-15,0 0-4 16,-1 0-23-16,-1 7-4 16,-2-2 10-16,1 0-11 0,-3 2-11 15,-1-5 1-15,0 4-24 16</inkml:trace>
  <inkml:trace contextRef="#ctx0" brushRef="#br0" timeOffset="140363.8988">17475 14988 170 0,'-24'46'13'0,"21"17"-13"16,3 16-34-16,0 7-21 16,0-1-39-16</inkml:trace>
  <inkml:trace contextRef="#ctx0" brushRef="#br0" timeOffset="141376.0986">15064 13871 265 0,'-18'7'3'0,"-6"-7"5"15,11 0 0-15,10 0-5 16,0 0 9-16,0 0-1 15,0 0-3-15,3 0-1 16,-4 0 5-16,4 0-1 16,0 0 4-16,-1-3-1 15,-2 2-3-15,-2 1 1 16,-2 0-5-16,0 0 7 0,-8 0-1 16,-3 0-4-1,-4 0 0-15,-7 7-5 0,0 10 2 16,-7 10-2-16,-3 8 0 15,-3 12-4-15,-1 16 3 16,-2 13-2-16,-1 26 1 16,1 23 2-16,2 21 6 15,7 12-5-15,11-2-2 16,13-5-3-16,12-25-1 16,9-20 0-16,31-23-3 15,14-14 4-15,18-12 0 16,15-12 1-16,14-21-1 15,16-18 2-15,13-13-2 16,16-42 4-16,15-24 0 16,5-36 1-16,1-16-1 0,-19-18-4 15,-24-9 0 1,-29-2-3-16,-34 2-1 0,-32 2 3 16,-29 5 0-16,-22 4 2 15,-31 11-2-15,-24 15 3 16,-18 19-3-16,-12 23 2 15,-16 24 2-15,-8 19 2 16,-1 20-1-16,2 10 2 16,9 20-4-16,18 20-2 15,15 9-1-15,19 13-7 16,25 9-3-16,24 8-21 16,14 10-32-16,6 0-64 0,6-10-153 15</inkml:trace>
  <inkml:trace contextRef="#ctx0" brushRef="#br0" timeOffset="141660.3367">15073 14688 311 0,'21'32'23'0,"13"21"-11"16,10 10 17-16,6 12 1 15,7 11-12-15,10 4-5 16,12 5-2-16,6 1-2 0,6-7-5 16,-4-6 2-1,-1-1-3-15,5-6 1 0,-2-3-4 16,-1-3-3-16,-7-8 3 16,-6-9 0-16,-8-3-2 15,-8-11 1-15,-3-6-4 16,-13-9-19-16,-9-11-39 15,-8-13-108-15</inkml:trace>
  <inkml:trace contextRef="#ctx0" brushRef="#br0" timeOffset="141864.0104">16795 14714 425 0,'10'6'0'15,"6"17"-5"-15,3 7-13 16,-3 4-12-16,-6-2-62 16,-9-8-84-16</inkml:trace>
  <inkml:trace contextRef="#ctx0" brushRef="#br0" timeOffset="142019.8398">16704 15285 420 0,'13'23'20'16,"10"1"-17"-16,9 11-3 16,-2-4 0-16,1-6-2 15,2-4-2-15,0-5-31 16,-4-9-103-16</inkml:trace>
  <inkml:trace contextRef="#ctx0" brushRef="#br0" timeOffset="145155.6304">18746 13683 83 0,'9'-12'34'15,"-3"0"1"-15,-5 7 7 16,-1 1 25-16,0 1 7 16,-6-1-33-16,-11 1-15 15,-5 3 1-15,-4 0-12 16,-4 0-6-16,-3 17-2 15,-2 9-1-15,3 11-5 16,0 8 2-16,9 2-3 16,8-4 0-16,15 3-1 0,0-10-1 15,30-3-1-15,10-6-2 16,8-8 3-16,10-6-1 16,4-3 2-16,3 0 1 15,-7 4 0-15,-8 2 0 16,-11 3-1-16,-10 2 1 15,-19-1-3-15,-7 6 3 16,-3 3 5-16,-10 8-2 16,-25 7 2-16,-8 1-2 15,-6-1-1-15,-3-5-1 16,4-6 7-16,2-7-4 16,8-9-4-16,7-7 0 0,9-7-2 15,10-3-1-15,2-10-14 16,10-27-63-16,0-22-84 15</inkml:trace>
  <inkml:trace contextRef="#ctx0" brushRef="#br0" timeOffset="145687.522">18964 13620 311 0,'0'-3'54'16,"0"3"-54"-16,6 13-20 15,4 23 20-15,8 21 18 16,9 22 2-16,9 13 1 16,6 8-5-16,10-8-7 0,4-9-6 15,1-17-1-15,-2-17 0 16,-3-13 1-16,-6-12-2 16,-5-18 0-16,-7-6-1 15,-5-13 3-15,-6-24-3 16,-7-15 0-16,-13-17-4 15,-3-14 2-15,-22-6-4 16,-11 5-9-16,1 15 9 16,3 24 6-16,9 24 7 15,9 15 2-15,8 6 2 16,3 27-11-16,0 25-1 0,20 20 1 16,2 2 0-1,9-5 0-15,7-16 1 0,4-16-1 16,4-12 1-16,-1-15-1 15,1-10 0-15,-4-7 2 16,-3-25 4-16,-4-21-4 16,-5-13 2-16,-14-16-3 15,-10 2 1-15,-6-6-2 16,-3 4-1-16,-13 13 0 16,-4 8 1-16,7 19 2 15,1 15-1-15,8 14 0 16,1 6-1-16,3 4-1 15,0 3-18-15,0 0-40 16,17 20 6-16,5 4-16 0,4-1-118 16</inkml:trace>
  <inkml:trace contextRef="#ctx0" brushRef="#br0" timeOffset="145890.4484">20296 13736 238 0,'3'46'38'0,"2"16"-19"16,5 5-5-16,0-7-5 15,2-5 3-15,8-11 3 16,-5-7-5-16,4-9-4 16,-1-8-6-16,-5-6 0 0,-1-11-12 15,-1-3-46 1,-8-17-88-16</inkml:trace>
  <inkml:trace contextRef="#ctx0" brushRef="#br0" timeOffset="146085.7605">19975 13386 330 0,'-6'0'67'16,"3"-3"-67"-16,3 3-13 15,0 0 7-15,20 0 6 16,8 7 6-16,8 5-5 0,6-2-1 16,4 0-20-16,-3-4-87 15,0-6-90-15</inkml:trace>
  <inkml:trace contextRef="#ctx0" brushRef="#br0" timeOffset="146303.9751">20599 13593 109 0,'10'7'181'0,"7"-3"-180"16,5-4-1-16,14 0 11 16,6 0 7-16,7-1 10 15,6-15-7-15,6 2-3 0,1-4-6 16,-3 1-12-16,-8-3-3 15,-8 0-20-15,-8 4-35 16,-12-1-88-16</inkml:trace>
  <inkml:trace contextRef="#ctx0" brushRef="#br0" timeOffset="146541.7666">20842 13297 231 0,'-2'42'16'16,"2"15"-10"-16,0 9 10 0,11 6 17 15,11 4 7 1,7 3-7-16,0 1-12 0,4 2-13 16,2-6-4-16,-4-6-3 15,3-8-1-15,-1-16-4 16,-2-12-7-16,-2-11-29 15,1-19-50-15,-5-4-74 16</inkml:trace>
  <inkml:trace contextRef="#ctx0" brushRef="#br0" timeOffset="146849.3168">21716 13353 210 0,'-23'0'122'16,"-10"0"-110"-16,-5 16-8 15,-1 11 23-15,-2 5 1 16,4 12 0-16,1 2-11 16,9 7-11-16,10-7-2 15,9-1-4-15,8-8-1 16,1 0 1-16,21-8 0 15,11 1 0-15,7-6 1 0,8-9-1 16,9-1 0 0,5-11-1-16,4-3-6 15,-2-7-13-15,-6-18-23 0,-5-6-21 16,-11-9-60-16</inkml:trace>
  <inkml:trace contextRef="#ctx0" brushRef="#br0" timeOffset="147261.9304">22038 13026 207 0,'5'72'50'0,"4"17"-10"15,2 4 1-15,2 0-14 0,2-1 9 16,3 1-14-16,-2-8 0 15,3-9-8-15,2-10-11 16,-1-22-2-16,4-15-1 16,-1-19-10-16,4-10-23 15,2-32-12-15,3-19-11 16,3-15-75-16,-2 1 13 16,-5 8 118-16,-3 11 0 15,-7 12 25-15,0 6-19 16,-1 11 2-16,0 10 26 0,1 7 4 15,0 10-1 1,5 22 16-16,-4 9-4 0,4 8-20 16,-6 1-15-16,1-7-5 15,3 0-1-15,3-7-4 16,1-6 0-16,1-3-4 16,-1-5-2-16,-4-2-11 15,-6-7-69-15,-5-6-110 16</inkml:trace>
  <inkml:trace contextRef="#ctx0" brushRef="#br0" timeOffset="148432.2845">19113 15368 326 0,'-7'0'83'16,"7"0"-66"-16,0 0-17 15,0 6-21-15,7 11 18 16,14 5 3-16,9-1-6 15,6-1-17-15,7-7-32 16,-5-7-40-16,1-6-54 16</inkml:trace>
  <inkml:trace contextRef="#ctx0" brushRef="#br0" timeOffset="148612.1456">19966 15272 13 0,'3'26'295'16,"-1"5"-270"-16,0 7-23 15,1-1-2-15,1-7-8 16,-4-4-18-16,0-6-40 16,0-6-100-16</inkml:trace>
  <inkml:trace contextRef="#ctx0" brushRef="#br0" timeOffset="148881.3671">19486 15995 283 0,'7'39'50'15,"19"8"-37"-15,11 9 1 16,8-6-3-16,12-8 7 15,1-5 6-15,3-10-5 16,2-8-4-16,-8-9-10 16,-3-10 2-16,-6-7-1 15,-1-25-3-15,-3-18-2 16,0-16-1-16,-6-7-1 16,-4-5-8-16,-6 5-6 0,-4 2-49 15,-4 3-98-15</inkml:trace>
  <inkml:trace contextRef="#ctx0" brushRef="#br0" timeOffset="149386.6059">22301 14687 44 0,'2'0'369'16,"-2"0"-326"-16,7 0-43 15,8 7-24-15,4 7 24 16,7 4 3-16,1-1-3 16,3 0-3-16,-1-1-36 15,0-9-52-15,-4-7-142 16</inkml:trace>
  <inkml:trace contextRef="#ctx0" brushRef="#br0" timeOffset="149571.7587">22786 14674 196 0,'1'20'205'16,"6"9"-198"-16,-1 4-7 15,4 4-3-15,-1-5-10 16,-2-4-20-16,1 5-39 16,-2-1-30-16,-6 5-82 15</inkml:trace>
  <inkml:trace contextRef="#ctx0" brushRef="#br0" timeOffset="149909.4124">22494 15770 126 0,'-14'14'282'0,"10"-5"-243"16,1-5-39-16,3-4-8 15,0 0 7-15,15-14 1 16,11-21 10-16,9-19-2 16,5-18-6-16,6-4-1 15,2 3 2-15,-5 13-2 16,-4 14-1-16,-4 16 3 15,-9 11-2-15,3 10-2 0,4 9 0 16,-1 3 1 0,6 22 2-16,6 12 4 0,1 7-2 15,0 11 4-15,0 4-3 16,-4 0-2-16,-5 2-1 16,-5-8-1-16,-4 0-1 15,-4-8-4-15,-1-5-1 16,2-10-22-16,0-4-42 15,-2-12-80-15</inkml:trace>
  <inkml:trace contextRef="#ctx0" brushRef="#br0" timeOffset="371751.2583">17626 1581 268 0,'0'0'14'0,"7"0"-9"0,-4 0-5 15,0 0 37 1,-3 0 7-16,0 0-9 0,0 0-2 16,0 0-7-16,3 0-8 15,-3 0-9-15,3 0-5 16,1 8-2-16,2 9 2 15,4 5 1-15,-3 6 0 16,-1 3-3-16,-3 3 1 16,0 3-1-16,0 1-1 15,-3 1-1-15,0 1-6 16,0 1-10-16,0-3-23 16,0-5-36-16,0-10-22 15,0-10-82-15</inkml:trace>
  <inkml:trace contextRef="#ctx0" brushRef="#br0" timeOffset="372162.9307">17944 1690 229 0,'7'24'6'0,"-1"8"2"16,3 4 13-16,7-1-3 16,1-4-1-16,5-4 1 15,2-6-10-15,2-7-5 0,3-5 7 16,-1-8-6 0,2-1 2-16,0-1 0 0,-3-16 3 15,0-4-5-15,-5-8-4 16,-4-3 3-16,-12-3 3 15,-6-4-2-15,0 5 3 16,-13 2-1-16,-13 5 1 16,-3 7 1-16,3 4 3 15,-1 5 6-15,5 5-10 16,-5 6-3-16,3 0-4 16,-9 0-3-16,2 8-2 15,4 5-2-15,-3 1-5 16,8 2-17-16,5-4-3 15,8 1-44-15,6-3-69 16</inkml:trace>
  <inkml:trace contextRef="#ctx0" brushRef="#br0" timeOffset="372569.8349">18437 1702 39 0,'6'17'139'0,"0"5"-136"16,5 2 2-16,-1 0 7 15,-1-1 1-15,4-5-4 16,7-4 0-16,-3-6-3 0,8-6 3 16,4-2 0-16,10-6-5 15,6-14 0-15,2-5-3 16,-2-3-1-16,-4-1 0 15,-11 2 2-15,-13 1-1 16,-11 2 9-16,-6 0 7 16,0 0 16-16,-16 0-8 15,-8 3 0-15,-4 3-8 16,-5 5 2-16,0 5 5 16,-3 5-12-16,2 3-6 15,-3 0-3-15,1 0-3 16,8 4 1-16,-2 4-1 15,8-1 0-15,3 2-4 0,9-4-14 16,7 1-28-16,3 0-30 16,0-1-59-16</inkml:trace>
  <inkml:trace contextRef="#ctx0" brushRef="#br0" timeOffset="372973.0541">18940 1531 111 0,'0'22'21'0,"0"5"-10"16,6 1 32 0,12-5-15-16,3-6-19 0,13-7-3 15,8-9 8-15,0-1 4 16,4-4-3-16,2-16 3 15,1-2 0-15,-4-8-2 16,-2 2 1-16,-11-2 1 16,-9-1 3-16,-17 3 13 15,-6-3-9-15,0 1-4 16,-23 3-6-16,-9 1-6 16,-10 6-1-16,-4 5 0 15,4 7-1-15,6 4 5 16,3 4-9-16,1 0 1 15,4 0-4-15,1 5-2 16,5 5 0-16,5-3-4 0,9 2-7 16,5-3-11-16,3 1-39 15,0-1-9-15,18-2-45 16,10-4-114-16</inkml:trace>
  <inkml:trace contextRef="#ctx0" brushRef="#br0" timeOffset="373380.3211">19564 1241 195 0,'0'13'3'0,"0"6"7"0,0 2 19 16,0 0-2-16,3-1-10 15,10-2-8-15,3-4-5 16,10-5-1-16,5-5-2 15,8-4 0-15,5 0 2 16,3-10-2-16,2-11 1 16,-4-3 2-16,-2-3 0 15,-10 2 5-15,-10 1 0 16,-7 1 8-16,-13 2 8 16,-3 0 6-16,0 1-5 15,-15 1-16-15,-17 5 2 16,-2 4-4-16,-8 5 0 15,-4 4 5-15,-5 1-2 0,3 0-7 16,-1 0 0 0,9 8-1-16,7 2-2 0,8-3-2 15,4 3-2-15,6-3 0 16,3 3-9-16,5 0-16 16,-4 1-27-16,5 2-28 15,2-1-73-15</inkml:trace>
  <inkml:trace contextRef="#ctx0" brushRef="#br0" timeOffset="374091.7535">17999 2062 156 0,'-7'-3'12'16,"7"3"16"-16,0 0 34 16,0 0-25-16,0 0-16 15,0 0-6-15,0 7-8 16,0 9 5-16,4 7 15 15,3 3-12-15,-1 2-10 0,-3 1 3 16,-3 4-4-16,0 3-4 16,-16 3 0-16,-7 4-13 15,-4-2-34-15,-1-2-97 16</inkml:trace>
  <inkml:trace contextRef="#ctx0" brushRef="#br0" timeOffset="383973.0028">23383 1570 211 0,'-47'-26'11'16,"-8"-1"-8"-16,19 0 9 16,-4 8 1-16,-5 3 2 15,-4 2-4-15,1 9 2 16,1 4 4-16,10 1-5 0,4 0-7 15,1 9-2 1,6 5-3-16,-3 4 4 0,2 1-1 16,3 4 2-16,-1 3-1 15,0 4 6-15,-4 9 1 16,3 8-2-16,-7 10 4 16,1 5-2-16,6 6-4 15,-1-2-2-15,6 2 0 16,4 0 0-16,5-1-1 15,4 4 0-15,5 1-1 16,3 1 2-16,0 7-3 16,1 1 0-16,9 3 0 15,2-4 2-15,1-4-2 16,1-6-2-16,5-2 1 0,6-3-1 16,3-3 0-16,6-4 1 15,5-4 0-15,1-6-1 16,1-7 0-16,5-8 1 15,-4-9 1-15,7-6-1 16,-3-11 2-16,9-7 1 16,3 0 1-16,3-15 6 15,4-10-3-15,-3-7-7 16,3-9 4-16,-1-6-2 16,4-10 0-16,4-6-2 15,0-4 1-15,-10-4-2 16,-4-3 1-16,-7-3 0 15,-12-8 0-15,-9-3 0 0,-10 1 0 16,-9 1 6-16,-6 6-4 16,-5 5 0-16,0 6 3 15,-7 4 6-15,-9 1-5 16,-2 4-3-16,-4 1 1 16,-2 3-1-16,0 9-1 15,-1 5-2-15,-2 7-1 16,-2 7 5-16,0 4-4 15,-4 3-1-15,1 4 0 16,0 0 0-16,3 6-1 16,2 1 1-16,7 3-3 15,2 2 3-15,3 1-4 0,3 1 4 16,4 2-1 0,3-1 1-16,2 2 0 0,0-1-1 15,0 0 1-15,-2 1-1 16,2-2-1-16,1 2 1 15,1 0 1-15,-1 0-1 16,2 0 0-16,0 0 0 16,0 0-2-16,0 0 3 15,0 0-4-15,0 0 3 16,0 0 0-16,0 0-2 16,0 0 2-16,-1 0-1 15,1 0-1-15,0 0 1 16,0-1-1-16,0 1 0 15,0 0-1-15,0 0-3 16,0 0-2-16,0 0-1 0,0 0-4 16,0 0-14-16,0-1-11 15,0 1-9-15,0 0-20 16,-3 0-56-16</inkml:trace>
  <inkml:trace contextRef="#ctx0" brushRef="#br0" timeOffset="387290.7751">20035 1926 136 0,'0'0'26'16,"0"0"-19"-16,0 0 32 15,0-2 6-15,-7-3-10 16,-4-2-15-16,-1 0 6 0,-1 1-1 16,-4 2-16-16,-5 3 2 15,-4 1-4-15,-3 0-6 16,-4 8 0-16,-3 14 0 16,-2 11 1-16,-1 11-2 15,3 12 1-15,0 8 3 16,14 4 1-16,5 0-2 15,15-4-2-15,2-6-1 16,12-5 2-16,17-6-4 16,7-7 4-16,10-12-1 15,2-11 0-15,7-14-1 16,7-3 3-16,6-29-2 0,3-11 3 16,-1-10 2-16,-1-1-2 15,-9-2-2-15,-15 0-2 16,-12-1 5-16,-14-5-1 15,-13 0-3-15,-6 2 3 16,0 0-2-16,-22 9 0 16,-6 7-1-16,-6 9 4 15,-3 8 0-15,3 5-4 16,2 9-1-16,4 5 0 16,4 5-4-16,-3 0-5 15,5 9-11-15,-2 14-4 16,6 4-8-16,8 4-25 15,10-4-54-15,3-6-74 0</inkml:trace>
  <inkml:trace contextRef="#ctx0" brushRef="#br0" timeOffset="387843.7578">21599 2039 196 0,'-8'0'65'0,"-6"0"-59"15,-3 7-6-15,-7 7 23 16,-4 7-5-16,-2 11-6 15,1 11-8-15,2 3 2 16,6 4-3-16,7-4 1 16,6-3 0-16,8-5-3 15,0-4-1-15,12-3 0 16,11-6 3-16,6-5-1 16,7-9 0-16,4-9 2 15,4-2 2-15,3-12 0 16,3-12 5-16,0-5-4 0,2-5 4 15,-5 1 2 1,-7-3 1-16,-6-5-3 0,-11-3 0 16,-11-1-1-16,-9 0 0 15,-3-1-8-15,-14 6 1 16,-5 3 4-16,-4 6-3 16,-2 8 7-16,0 5-2 15,2 2-8-15,-1 6-1 16,7 5-3-16,5 0-2 15,1 5 2-15,2 0-6 16,0 0-9-16,-1 0-7 16,0 5-5-16,0 5-4 15,1 1-20-15,2 1-5 16,3-2-45-16</inkml:trace>
  <inkml:trace contextRef="#ctx0" brushRef="#br0" timeOffset="391077.8759">22326 5081 0 0,'0'-3'7'0,"0"0"-3"16,0 1-4-16,0-1 0 16,0 1-7-16,0 2 3 15</inkml:trace>
  <inkml:trace contextRef="#ctx0" brushRef="#br0" timeOffset="392119.9368">21983 4752 73 0,'0'-1'17'16,"0"-1"-8"-16,0 0 5 15,0-3 16-15,0 2 2 16,0-1 1-16,0-1 2 16,-4 0-9-16,-3 0-12 15,-2 1 4-15,1 2-7 16,-1 1 5-16,-1 1-4 0,-2 0-5 15,-9 0-5-15,-3 15-1 16,1 4 2-16,0 6-1 16,3 3 0-16,7 5-2 15,4 1 0-15,5 2 0 16,4 3 0-16,0-2 0 16,8 3 2-16,12-6-2 15,5-6 0-15,7-5 0 16,-1-6 2-16,3-7 0 15,2-7-1-15,3-3 2 16,1-3-1-16,3-17 0 16,6-6 4-16,1-2-3 15,-7-6-3-15,-4-1 3 0,-9-3-2 16,-7 0 1-16,-8-3 1 16,-9 0 4-16,-6 0-3 15,0 4-1-15,-17 5-3 16,-12 5 0-16,1 6 2 15,-3 4 6-15,-1 5-4 16,4 4-4-16,1 4-1 16,6 3-2-16,5 1-5 15,1 0-3-15,1 0-12 16,4 4-4-16,-1 10-30 16,3 1-29-16,2 1-49 15</inkml:trace>
  <inkml:trace contextRef="#ctx0" brushRef="#br0" timeOffset="393715.7906">22174 4943 96 0,'0'-7'23'0,"0"-2"-9"15,0-1-2-15,0-2 11 16,0-4 14-16,0-5-18 16,3-4 7-16,6-5-4 15,6-2-4-15,0-2 4 16,6-3-3-16,4-1-11 16,7-3-6-16,7-7 4 15,10-8 2-15,3-11 0 16,9-5-8-16,8-4 6 0,-4-2 2 15,5 1 2-15,-2-1 2 16,-7 6-3-16,-8 7-1 16,-12 8-5-16,-7 6 3 15,-4 1-2-15,-3 5-3 16,-6 3 0-16,-5 5 2 16,-4 8-1-16,-4 4 0 15,-2 6 1-15,-5 5-3 16,-1 1 4-16,0 5-1 15,0 1-2-15,0 1 2 16,0 0-1-16,0 2-1 16,0 2 1-16,0 2-1 15,0 0 0-15,0 0-1 0,0-1 0 16,0 1 1-16,0 0 1 16,0 0 0-16,0 0-2 15,0 0 0-15,0 0-1 16,0-1 1-16,0 1 0 15,0 0 1-15,0 0 0 16,0 0-1-16,0 0 0 16,0 0 3-16,0 0-3 15,0 0 1-15,0 0-1 16,0 0 0-16,-1-2 0 16,-5 1 0-16,-4-2 1 15,-6 3 2-15,0 0-3 16,-8 0-4-16,-5 1 4 15,-5 14-3-15,-3 5 3 0,-5 3-2 16,3 5 2-16,2 1 0 16,6-1-1-16,4-6 0 15,9-5-1-15,6-2 0 16,3-2 1-16,4 0-2 16,5 4-2-16,0 0 0 15,0 3-8-15,15 1 8 16,12 0-5-16,8-1 5 15,5 0 4-15,2-2-1 16,3-1 1-16,-3-1-2 16,10 0 3-16,1 0 0 0,10-3 0 15,3-6 0 1,-4-6 1-16,-4-1-1 0,-7 0 2 16,-9-11-1-16,-11 0 0 15,-6-2-1-15,-5 0 1 16,-10 1 5-16,-2-5-2 15,-7-3 6-15,-1-4-6 16,-1-1-2-16,-14-2 3 16,-9-2-1-16,0 4 1 15,2 1-3-15,2 4 0 16,3 6 0-16,3 1-2 16,1 3 0-16,-1 2-1 15,1 1 1-15,4 3 0 16,-2 0 0-16,4 0 0 0,-3-1 0 15,2 4 2-15,0 0-2 16,1 1 1-16,6 0-1 16,-1-2 0-16,2 2 1 15,0 0 0-15,-1-1 1 16,1 1 0-16,0 0-1 16,0 0 0-16,0 0 1 15,0 0-1-15,0 0 3 16,-2 0 0-16,2 0-4 15,-1 0 3-15,1 0-3 16,0 0 3-16,0 0-3 16,0 0 2-16,0 0 2 15,0-2 0-15,0 1 0 0,-2 0 0 16,1-2-1-16,-1-2 0 16,-1 1 2-16,2 0-1 15,-4 0-3-15,1-1 0 16,-1 1 2-16,-1 1-1 15,3-1-2-15,0 2 1 16,0 0-1-16,3 2 4 16,0 0-3-16,0-2 0 15,0 1-1-15,-1 1 1 16,1 0-1-16,0 0 0 16,0 0 0-16,0 0 0 15,0 0 0-15,0 0 0 0,0-2 0 16,0 2 0-16,0 0 0 15,0 0 0-15,0 0-2 16,0 0-3-16,0 0-5 16,0 0-14-16,0 0-30 15,0 0-35-15,0 0-72 16</inkml:trace>
  <inkml:trace contextRef="#ctx0" brushRef="#br0" timeOffset="394759.8057">19872 2389 218 0,'0'0'23'0,"0"0"-22"15,0 0 7-15,0 0 17 16,0 0-15-16,0 0-3 16,0 0-1-16,0 0-3 15,6 0-3-15,5-5-7 16,-2 0 0-16,5-2 0 16,1-1-9-16,5 1-8 15,-1 1-37-15,8 0-47 16</inkml:trace>
  <inkml:trace contextRef="#ctx0" brushRef="#br0" timeOffset="395209.9716">21502 2444 1 0,'-7'-3'2'15,"1"1"-2"-15</inkml:trace>
  <inkml:trace contextRef="#ctx0" brushRef="#br0" timeOffset="395591.9459">19645 2478 141 0,'-1'0'0'0,"1"0"-15"15,0 0 15-15,0 0 2 16,0 0 4-16,0 0-6 16,0 0 0-16,0 0 3 15,0 0-2-15,0 0-1 16,0 0 1-16,0 0 0 0,0 0-1 15,0 0 0-15,0 0 0 16,0 0 0-16,0 0 1 16,0 0-1-16,0 0-1 15,0 0-20-15,0 1-75 16</inkml:trace>
  <inkml:trace contextRef="#ctx0" brushRef="#br0" timeOffset="396050.4967">20105 2377 10 0,'0'-1'16'0,"0"-1"-9"16,0 2-1-16,0-1-6 15,0 1-3-15,-2 0-5 16,-1 0-14-16</inkml:trace>
  <inkml:trace contextRef="#ctx0" brushRef="#br0" timeOffset="397661.329">20105 2377 23 0,'-55'-4'33'16,"55"4"-4"-16,0 0-5 0,-2 0-6 15,1 0-2-15,-1 0-7 16,2 0-4-16,0 0-2 16,0 0-3-16,0 0 0 15,0 0-1-15,0 0 1 16,0 0 0-16,0 0 1 16,0 0 1-16,0 0 1 15,-1 0 1-15,1 0 6 16,0 0 5-16,0 0 1 15,0 0 5-15,0 0-3 16,0 0-5-16,0 0-1 16,0 0-3-16,0 0-1 15,0 0 0-15,0 0-5 0,0 0-1 16,0 0-1 0,0 0 0-16,0 0 1 0,0 0 1 15,0 0-1-15,0 0 0 16,0 0-1-16,0 0 1 15,0 0 0-15,0 0 0 16,0 0-2-16,0 0 1 16,0 0-1-16,0 0 1 15,0 0-1-15,0 0 1 16,0 0-1-16,0 0 1 16,0 0 0-16,0 0-1 15,0 0 0-15,0 0 0 0,0 0 0 16,0 0 0-1,0 0 1-15,0 0 1 0,0 0-2 16,0 0 1-16,0 0-1 16,0 0 2-16,0 0 0 15,0 0 2-15,0 0 2 16,0 0-2-16,0 0 1 16,0 0 0-16,0 0-1 15,0 0-3-15,0 0 0 16,0 0 1-16,0 0-1 15,0 0 0-15,0 0-1 16,0 0 0-16,0 0 1 16,0 0-1-16,0 0 1 15,0 0-1-15,0 0 1 16,0 0-1-16,0 0 5 0,0 0-3 16,0 0 2-16,0 0-2 15,0 0 1-15,0 0-2 16,0 0 2-16,0 0-3 15,0 0 4-15,0 0-4 16,0 0 0-16,0 0 0 16,0 0 1-16,0 0 1 15,0 0 0-15,0 0-2 16,0 0 2-16,0 0-2 16,0 0 1-16,0 0 2 15,0 0-3-15,0 0 2 16,0 0 0-16,0 0-1 0,0 0-1 15,0 0 0-15,0 0 0 16,0 0 1-16,0 0-1 16,0 0 3-16,0 0-3 15,0 0 1-15,0 0-1 16,0 0 2-16,0 0 1 16,0 0 0-16,0 0 1 15,0-1-1-15,0 1 3 16,0 0-3-16,0 0 2 15,0 0-2-15,0 0-2 16,0 0 3-16,0 0-3 16,0 0 0-16,0 0 0 15,0 0-1-15,0 0 0 0,0 0 1 16,0 0-1-16,0 0 1 16,0 0 0-16,0 0-1 15,0 0 4-15,0 0 0 16,0 0 1-16,0 0-3 15,0 0 3-15,0 0-1 16,0 0-3-16,0 0 2 16,0 0-3-16,0 0 0 15,0 0 0-15,0 0 0 16,0 0-1-16,0 0 0 16,0 0 1-16,-2 0-1 15,2 0-1-15,0 0-1 0,-3 4 0 16,-1 19-4-1,-14 15 7-15,-3 13 4 0,-7 6-4 16,-3 0 2-16,-4-4-2 16,-2 1 1-16,-5-1-1 15,-6 3 1-15,-2 3-1 16,-3 2 0-16,0-2-1 16,-6-4 1-16,1-3 0 15,-1-6 1-15,1-1-1 16,3-9 0-16,6-3 1 15,14-8-1-15,5-4-2 16,8-6 1-16,6-3 0 16,6-4 1-16,6-5-2 0,4 0-2 15,0-2-2 1,0-1-2-16,0 0-2 0,0 0 3 16,0 0-1-16,0 0-1 15,0 0-5-15,0 0-8 16,0-11-16-16,0-9-100 15,0-6-71-15</inkml:trace>
  <inkml:trace contextRef="#ctx0" brushRef="#br0" timeOffset="398044.0859">19304 3010 171 0,'0'11'2'16,"-3"9"-2"-16,-10 5 10 15,-6 5 6-15,-1 9-7 16,-4 2 1-16,-4 2 0 16,3-1-4-16,5-7 4 15,-1-4-3-15,6-6 0 16,5-3 0-16,-1-4-3 15,3-3 1-15,4-2-1 16,2-6 2-16,1-3-3 16,1-1-1-16,0-1 1 15,7-1 3-15,15-1 4 0,3 0-3 16,6 0 1 0,8-8-6-16,0-5 0 0,9-3 1 15,7 0-3-15,4-3-2 16,-1 2 0-16,-2 4-15 15,-11 2-32-15,-6 3-60 16</inkml:trace>
  <inkml:trace contextRef="#ctx0" brushRef="#br0" timeOffset="401322.344">21492 3038 22 0,'-1'-6'9'16,"-5"2"-3"-16,0-1 26 16,0 0-16-16,0 0-2 15,-1 0-1-15,-1 1 20 0,1 1-10 16,-1-1 5-16,2 2-7 16,-1 1-11-16,0 1-4 15,1 0 1-15,-4 0-4 16,3 0-2-16,-2 0-1 15,3 7 0-15,2 0 4 16,2 2-4-16,2-2-4 16,0 1 4-16,0 2 1 15,6 0 2-15,7 0 0 16,6-2-1-16,-2-2 0 16,1-2-2-16,3-3 0 15,0-1 0-15,-1 0 0 0,-4 0 1 16,-3 0 0-1,-2-2 2-15,-5-4-1 0,-3 0 1 16,-3-2 3-16,0-1-1 16,0 1-1-16,-3-2-3 15,-12 3-1-15,-2 2 0 16,0 2-3-16,-3 3 1 16,4 0-6-16,7 0 1 15,-2 0 6-15,8 0-2 16,3 0 1-16,0 0-3 15,0 0-5-15,0 0-16 16,0 0-26-16,3 0 30 16,11 0-14-16,-2 3-54 15</inkml:trace>
  <inkml:trace contextRef="#ctx0" brushRef="#br0" timeOffset="404801.3732">25325 1510 173 0,'0'-3'37'16,"3"-3"-36"-16,-3 6 19 16,0-1 14-16,0 1-11 15,2 0-2-15,-2 0-4 16,0-2-5-16,0 2 2 0,0-1 1 15,0 1 2-15,0 0 0 16,0 0-1-16,3 0-4 16,-3 0-1-16,1 0-2 15,-1 0-3-15,0 0-4 16,0 0-1-16,0 0 1 16,0 0-2-16,0 0 0 15,0 0-1-15,0 1-4 16,5 16-1-16,-2 9 6 15,1 9 0-15,2 6 4 16,-3 4-3-16,4 0-1 16,-1-4 1-16,0-3-1 0,2-4 0 15,-2-4 0-15,0-5 2 16,-2-2-2 0,-2-5 0-16,-2-4-1 0,1-3 1 15,-1-5-3-15,0-2 0 16,0-2-11-16,0-2-11 15,0 0-8-15,0 0-18 16,-10 0-48-16</inkml:trace>
  <inkml:trace contextRef="#ctx0" brushRef="#br0" timeOffset="405145.3032">25358 1415 298 0,'6'-14'0'0,"6"4"-4"16,3 0 4-16,9 0 12 15,6 2-1-15,7 1-5 16,8 3 2-16,1 4-1 16,3 0-6-16,-4 7 5 15,-3 10-3-15,-11 2-3 16,-6 2 0-16,-7 1-1 15,-4-1 1-15,-7 0-2 16,-5 0 1-16,-2 0 1 0,-9 3 0 16,-18 0 5-1,-9-1-1-15,-9 0-3 16,2-2 0-16,-3-2-1 0,4-2 0 16,3 0-7-16,2 0-13 15,10-4-21-15,6-3-41 16,11-6-28-16</inkml:trace>
  <inkml:trace contextRef="#ctx0" brushRef="#br0" timeOffset="405513.8008">26153 1383 68 0,'-15'16'15'0,"-5"6"-3"16,-4 3 11-16,1 0 6 15,1 4 2-15,0 1-5 16,5 0-9-16,2 0 5 15,6 3-10-15,5 2 0 16,4 3-4-16,0 1 6 16,0-2-4-16,9-3-7 0,6-6 0 15,4-4-2-15,3-2-1 16,0-4 0-16,1-4-3 16,-1-5-12-16,1-3-16 15,-7-2-45-15,1-4-24 16</inkml:trace>
  <inkml:trace contextRef="#ctx0" brushRef="#br0" timeOffset="406743.1798">26544 1438 109 0,'0'-3'128'0,"0"3"-128"15,0 0 10-15,0 0 17 16,0 0-18-16,0 6-2 16,2 16-5-16,1 12 23 15,0 7-8-15,-2 5-6 16,2 1-2-16,-1-3 0 16,1-2-4-16,1-8 0 15,-1-7-2-15,0-9-1 0,-2-8-1 16,1-4 0-1,-1-5 0-15,1-1-1 0,-2 0 6 16,0 0 4-16,3 0 4 16,5-18 10-16,9-15-10 15,7-10-14-15,0-6 0 16,0 3-6-16,-3 6 3 16,-6 11 3-16,-2 8 0 15,-5 9-2-15,-5 10 1 16,-3 2 1-16,0 0-7 15,0 15-19-15,0 17 21 16,0 9 3-16,0 2 4 0,0-4-1 16,0-8 1-1,4-10-1-15,5-7 0 0,1-5-1 16,0-6 1-16,3-3 2 16,0 0 1-16,10-6 7 15,2-18 4-15,5-5-6 16,0-5-4-16,-6-2 0 15,-3 1 1-15,-4 0-3 16,-2 1-2-16,-1 4-1 16,-4 3 0-16,-5 8 0 15,-1 5-9-15,-1 3 1 16,-3 2-7-16,2 3-23 16,1 2-46-16,4 0-105 15</inkml:trace>
  <inkml:trace contextRef="#ctx0" brushRef="#br0" timeOffset="406961.9013">27311 1317 298 0,'0'0'11'15,"0"0"-4"-15,0 0-7 16,3 5 0-16,3 3 1 16,2 7-2-16,2 3 0 0,-1 4-27 15,-2-1-64-15</inkml:trace>
  <inkml:trace contextRef="#ctx0" brushRef="#br0" timeOffset="407171.1383">27229 1690 107 0,'0'19'7'0,"0"0"11"16,0-3 8-16,3-2-1 16,6-1 0-16,-3-2-13 15,-2-1-10-15,-1-3-2 0,-3-1-5 16,0-2-7-1,0-1-10-15,0-2-25 0,0-1-63 16</inkml:trace>
  <inkml:trace contextRef="#ctx0" brushRef="#br0" timeOffset="407583.3574">27532 1597 48 0,'0'0'103'16,"0"16"-101"-16,0 8 24 0,0 4 26 16,0 3-25-1,0 0-2-15,0-3-19 0,0-4 3 16,0-5-4-16,0-8-5 16,0-4 1-16,0-4 0 15,0-3-1-15,0 0 0 16,0 0 7-16,1 0 9 15,10-17 1-15,5-9-15 16,5-4-2-16,-1 3-1 16,3 0-5-16,0 7-1 15,-5 7 6-15,-2 7 0 16,-7 5 1-16,-3 1 0 16,-1 0-3-16,-3 7 1 15,1 10 2-15,-1 7 6 16,-1 2 1-16,1-4 1 0,-1-1-5 15,1-5 0-15,1-3-3 16,-3-2 0-16,0-4-3 16,0 0-10-16,0-4-48 15,0-3-52-15</inkml:trace>
  <inkml:trace contextRef="#ctx0" brushRef="#br0" timeOffset="408303.841">28027 1326 22 0,'0'0'39'0,"0"0"-25"16,0 0 10-16,0 0-11 16,0 0 2-16,0 0-5 15,0 0-3-15,0 0-6 0,0 0-1 16,0 0 0-16,0 0 0 15,0 0 1-15,0 0-1 16,0 0 3-16,0 0-2 16,0 0-1-16,0 0 2 15,0 0-1-15,0 0 4 16,0 0 5-16,0 0 1 16,0 0 4-16,0 0 0 15,0 0-1-15,0 0 0 16,0 0-7-16,0 0-2 15,0 0-4-15,0 0 0 16,0 0 2-16,0 0-1 0,0 0 3 16,0 0-2-1,0 0 3-15,0 0 0 0,0 0-2 16,0 0-1-16,0 0-2 16,0 0 3-16,0 0-3 15,0 0 0-15,0 0-1 16,0 0 0-16,0 0 2 15,0 1 0-15,0-1 1 16,0 0-3-16,0 0-2 16,0 0 2-16,0 0 0 15,0 0-1-15,0 0 1 16,0 0-2-16,0 0 1 16,0 0 1-16,0 0-2 15,0 0 2-15,0 0-6 16,0 0-5-16,0 0-6 0,0 2-9 15,0-1-30-15,-6 2 15 16,-1 0-43-16</inkml:trace>
  <inkml:trace contextRef="#ctx0" brushRef="#br0" timeOffset="408917.7699">28011 1234 222 0,'0'-1'19'16,"0"1"-6"-16,0 0 35 15,0 0-16-15,0 0-19 16,0 0-8-16,0 0 0 16,0 11-5-16,0 16 2 15,0 14 10-15,0 13 1 16,0 5 8-16,0 6-7 15,0 0 6-15,0 0-7 16,1-2-7-16,1-4 1 0,-1 0-6 16,2-9 0-1,0-3 1-15,-1-9 3 0,-1-7-5 16,-1-7 0-16,0-8 0 16,0-4-1-16,0-5-2 15,0-1-2-15,-4-1-10 16,-5 0-1-16,-3-5-25 15,4 0-20-15,8-10-54 16</inkml:trace>
  <inkml:trace contextRef="#ctx0" brushRef="#br0" timeOffset="409331.4576">28642 1363 339 0,'-18'4'0'15,"-18"18"-1"-15,-15 10 1 16,-4 5 10-16,5 0-1 16,9-1-5-16,14-4 0 15,8-2-2-15,10-5-2 16,8-1 0-16,1-4-3 15,3-2 2-15,19-1 1 0,3-1 0 16,3-1 0 0,2-1 0-16,-4-1 0 0,-2-3 0 15,-5 0 2-15,-2 0 0 16,-4-3-1-16,-7 3 1 16,-5 0-1-16,-1 2 6 15,-7 5 14-15,-15 2-3 16,-4 1-9-16,-2-4-6 15,1-2-3-15,4-4-4 16,6-3-14-16,6-6-12 16,8-1-17-16,3 0-36 15,3-8-155-15</inkml:trace>
  <inkml:trace contextRef="#ctx0" brushRef="#br0" timeOffset="410080.9627">28838 1626 253 0,'0'13'9'15,"0"11"1"-15,0 6 29 16,0 4-15-16,0 2-14 16,0-1-2-16,0-5 0 15,10-3-2-15,0-4-2 16,1-6 1-16,-3-6-3 15,0-4-1-15,-5-4-1 16,2-2 1-16,-4 1-1 0,-1-2 0 16,0 0-1-16,2 0 0 15,-2 0-2-15,3-9-2 16,-2 0-2-16,1-3 4 16,-2 5 3-16,0 0 1 15,0 2 1-15,0 0 0 16,0 0 2-16,0-3 0 15,0 3 3-15,0-1 6 16,2 0 4-16,0-1 0 16,4 0-6-16,1-1-8 15,6-4 1-15,6-4-2 16,4-4 3-16,4-3-5 16,2-2 1-16,-1 0 0 15,-2-2 0-15,-3 3-1 16,-2 1 1-16,-6 5 0 0,-3 4 1 15,-6 7 2-15,-3 1-1 16,-3 6 0-16,0 0-2 16,0 0-1-16,0 0-2 15,0 18-11-15,0 12 8 16,-1 7 5-16,-1 2 2 16,2-3 0-16,0-7-2 15,0-8 0-15,0-6 1 16,6-4-1-16,0-4 0 15,-1-3 0-15,0-3 2 16,0-1-2-16,1 0 5 16,6-2 3-16,6-16 3 0,2-8-7 15,0-7-2-15,2 0 0 16,1-1-2-16,-4 3 0 16,-1 4 0-16,-6 6 0 15,-2 5 0-15,-5 6 0 16,-2 6 0-16,-2 2 0 15,-1 2-4-15,0 0-14 16,0 0-4-16,0 0-24 16,0 0-30-16,0 2-6 15,2 5-29-15</inkml:trace>
  <inkml:trace contextRef="#ctx0" brushRef="#br0" timeOffset="410285.9333">29537 1642 51 0,'0'20'42'16,"-3"5"8"-16,-1-2-25 15,-1 0 16-15,5-3-22 16,0-2-6-16,0-3-10 16,0-3-2-16,0-4 1 15,1-2-2-15,4-4-2 16,0-2-19-16,-1 0-28 15,-1 0-17-15</inkml:trace>
  <inkml:trace contextRef="#ctx0" brushRef="#br0" timeOffset="410477.4087">29545 1458 162 0,'0'0'46'16,"0"0"-40"-16,0 0-6 16,0 0 1-16,0 0 0 15,0 8-1-15,1 7-2 16,6-1-31-16,1 1-78 16</inkml:trace>
  <inkml:trace contextRef="#ctx0" brushRef="#br0" timeOffset="410747.974">29719 1564 109 0,'5'7'15'0,"-2"-1"32"15,3 1-14-15,2-2-9 16,4-1 4-16,12 0-4 15,8-2-2-15,6-2-11 16,7 0-5-16,1 0-6 16,2 0 8-16,-2 0-4 0,-4 0-3 15,-8 0-1-15,-9-3-1 16,-9 1 1-16,-12-1-5 16,-4 1-23-16,0-1-82 15</inkml:trace>
  <inkml:trace contextRef="#ctx0" brushRef="#br0" timeOffset="410952.1666">29973 1517 107 0,'-5'17'23'15,"-1"8"18"-15,-1 3 4 16,-2 5 0-16,1 0-30 0,4 3-8 15,-1-2-5-15,2-4 0 16,2-4-4-16,1-6-14 16,0-6-59-16,0-7-53 15</inkml:trace>
  <inkml:trace contextRef="#ctx0" brushRef="#br0" timeOffset="411304.0188">30356 1610 251 0,'0'0'25'0,"0"0"-21"15,0 0 24-15,-12 11-16 16,-6 10 15-16,-4 4-15 15,3 0-12-15,2-1 13 16,4-5-6-16,1-1-1 16,1 1 5-16,3-6-7 15,1-2 3-15,4-2-6 16,3-2-1-16,0-2 0 16,0 2 3-16,18 0-1 15,6-1 1-15,6-2-2 16,3-3-1-16,4-1-9 0,-3 0-13 15,-1-2-5-15,-6-12-51 16,-7-7-97-16</inkml:trace>
  <inkml:trace contextRef="#ctx0" brushRef="#br0" timeOffset="411707.8646">30623 1512 99 0,'-6'32'33'16,"-3"3"-5"-16,0 2 21 0,-1 0 7 15,-1 3-30-15,2-3 0 16,1-2-9-16,2-7-12 16,4-7-3-16,2-7-1 15,0-5 1-15,0-6-2 16,0-3 1-16,0 0 4 15,18-12-1-15,10-10-4 16,2-5-2-16,-1-1-2 16,-1 4-4-16,-1 6 6 15,-3 6 2-15,-5 7 0 16,-9 5 0-16,-2 0-1 16,-5 8-3-16,3 15 4 15,-3 3 5-15,0 6 4 0,0-5-1 16,0-2 0-1,0-4-3-15,-2-3-4 0,1-3 0 16,-2-6-1-16,0 0-2 16,0-5-14-16,0-3-52 15,0-1-71-15</inkml:trace>
  <inkml:trace contextRef="#ctx0" brushRef="#br0" timeOffset="411942.5963">31149 1534 168 0,'11'17'26'0,"3"6"23"0,-1 4-8 16,-1 5 0-16,-1 2-14 16,-1 6-9-16,-7 2-5 15,-3 1-2-15,0-1 15 16,-8 1-12-16,-14-1-8 15,-9 0-5-15,-11 0-1 16,-9 2-12-16,-13 3-28 16,-12-5-74-16</inkml:trace>
  <inkml:trace contextRef="#ctx0" brushRef="#br0" timeOffset="412623.9704">25254 1891 140 0,'0'4'29'15,"0"-3"-25"-15,0-1 25 16,6 0 23-16,14 0 2 15,13 0-16-15,5 0-21 16,6 0-2-16,4 0-5 0,3-2 2 16,0-3-10-1,2 3-2-15,-1 0 0 0,-4 1-8 16,-6-1-11-16,-9 2-23 16,-11 0-35-16,-13 0-54 15</inkml:trace>
  <inkml:trace contextRef="#ctx0" brushRef="#br0" timeOffset="412842.2967">25357 2103 280 0,'14'0'11'16,"19"0"-8"-16,11-11 7 0,11-3-5 15,6 0 8-15,6-1-2 16,-1 1-7-16,-5 2-4 16,-9 4-5-16,-10 2-14 15,-8 3-38-15,-13 3-80 16</inkml:trace>
  <inkml:trace contextRef="#ctx0" brushRef="#br0" timeOffset="417064.5731">25594 2651 165 0,'15'-18'14'0,"-12"1"18"15,-3 7 38-15,0 6-11 16,0 3-26-16,0 1-5 16,0 0-2-16,0 0-5 15,0 0-3-15,0 0-3 16,0 0-5-16,0 0-4 16,0 0-6-16,0 0 2 15,0 2-2-15,0 22-3 0,0 16 3 16,-8 15 7-16,-1 11-1 15,2 5-4-15,-1 4 0 16,3-4 1-16,5-3-1 16,0-9 0-16,0-8-2 15,0-9 0-15,4-8 0 16,0-7 0-16,-1-8 0 16,-3-10-3-16,0-3-1 15,0-6-5-15,0 0-3 16,0 0 1-16,0-8-5 15,-11-16-33-15,0-15-4 16,3-10-5-16,4-12-55 0,2-11-67 16</inkml:trace>
  <inkml:trace contextRef="#ctx0" brushRef="#br0" timeOffset="417393.8375">25647 2412 235 0,'17'-12'21'0,"2"4"-20"16,2 0 10-16,-1 6 12 16,4 2-1-16,1 0-2 15,5 1-6-15,4 15-7 16,3 6 0-16,2 6-1 0,4 3-3 16,-4-1-2-1,-4-1 5-15,-6-1-3 16,-9-4 5-16,-7-3-2 0,-5 0 1 15,-8-1 0-15,0 1 4 16,-5 3-5-16,-19 2-2 16,-11 2-2-16,-9-3 1 15,-5-2-6-15,0-1 1 16,1-2-5-16,3-5-11 16,4-3-9-16,6-6-8 15,11-3-12-15,6-1-38 16,15-2-43-16</inkml:trace>
  <inkml:trace contextRef="#ctx0" brushRef="#br0" timeOffset="417792.1626">26526 2479 173 0,'0'-1'13'16,"0"1"-5"-16,0 0 35 15,0 0-8-15,-1 0-16 16,-8 1-8-16,-3 15-1 16,-4 8 2-16,-4 8-1 0,1 8 1 15,-2 6-5-15,-1 4 6 16,2 3 4-1,1 3-5-15,1 0 4 0,0-3-2 16,6-3-8-16,0-7-3 16,6 0 0-16,1-8 3 15,5-2-3-15,0-10-2 16,0-3-1-16,0-3 0 16,8-4 0-16,5-2-1 15,-1-4-3-15,8-1-7 16,-1-5-12-16,2-1-25 15,1 0-43-15,-1 0-97 16</inkml:trace>
  <inkml:trace contextRef="#ctx0" brushRef="#br0" timeOffset="418195.3607">26751 2621 265 0,'0'0'16'0,"0"0"-10"0,0 0 12 16,0 0 9-16,0 0-18 16,0 7 0-16,0 15 0 15,-8 5 8-15,0 6-10 16,-1 4 1-16,-1 1-2 16,-1 3-2-16,2 0-2 15,0-4-1-15,2-2 0 16,3-3-1-16,2-5 0 15,2-2 0-15,0-7-9 16,0-6-1-16,0-1-22 16,6-5-50-16,1-5-66 0</inkml:trace>
  <inkml:trace contextRef="#ctx0" brushRef="#br0" timeOffset="418571.6647">26944 2808 240 0,'0'0'2'15,"0"0"-2"-15,0 7 22 16,0 11 13-16,0 5-9 16,2 3-13-16,2 0-2 15,4-2-6-15,3-6 0 0,1-4-4 16,3-5-1-1,2-4 3-15,2-5 2 0,5 0-2 16,-3-1 3-16,1-13 2 16,-1-3-1-16,-7-3 5 15,-5-4-3-15,-8-1-3 16,-1 0-6-16,0-1-2 16,-9 6 2-16,-5 5 0 15,-5 4 8-15,-2 5-6 16,-3 6-2-16,-3 0-4 15,-1 0-2-15,4 3-10 16,7 7-15-16,9 1-28 0,8-4-31 16,0-2-45-1</inkml:trace>
  <inkml:trace contextRef="#ctx0" brushRef="#br0" timeOffset="419109.461">27448 2750 220 0,'0'0'23'0,"0"0"-16"15,0 0 7-15,0 0 2 16,0 0-9-16,-1 4 9 16,-7 5-8-16,-1 1-4 15,1-1-1-15,-1 3 4 16,-1-1-2-16,3-1-1 0,0 0 2 15,2-3-2-15,2-3 1 16,2-1-2-16,-1-2 2 16,2-1-2-16,0 0 0 15,0 0-3-15,0 2 0 16,0-1 2-16,0 2 0 16,0-1-1-16,0 2 1 15,0 0 0-15,-1 3-1 16,-1 0 1-16,2 1 2 15,0 1 1-15,0-1-3 16,0 1 3-16,0 1 0 16,5 0 0-16,7 2-1 0,6 0 0 15,-1 2 3-15,0-2-4 16,-2-1-1-16,-5 1-2 16,-2-2 1-16,-5-3 0 15,0-3-1-15,-3 1 4 16,0-1-2-16,0 0 5 15,-11 3 6-15,-11 3-6 16,-6-2-4-16,-4 2-3 16,-1-3-2-16,4-3 0 15,4-2-8-15,8-2-13 16,5 0-20-16,1 0-9 16,10-3-96-16</inkml:trace>
  <inkml:trace contextRef="#ctx0" brushRef="#br0" timeOffset="419507.8964">27891 2687 245 0,'-22'0'10'16,"-11"15"-10"-16,-6 6 25 15,-1 2-6-15,7 1-6 16,12-2-3-16,11-4-9 0,9 0-1 16,1-4 0-1,7 0 0-15,14 0 0 0,7-2 0 16,4 3 0-16,-3-1 1 16,0-1-1-16,-3 1 0 15,-4-2 2-15,-3 1 0 16,-4-2 0-16,-5 0 1 15,-2-2 3-15,-5 0 1 16,0-1 0-16,-3 2 8 16,0 1 1-16,-6 1-1 15,-12 0-6-15,-5-2-8 16,-2-2-1-16,3-2-6 16,-1-3-9-16,4-3-23 15,3 0-30-15,8 0-76 16</inkml:trace>
  <inkml:trace contextRef="#ctx0" brushRef="#br0" timeOffset="419824.1307">28345 2595 261 0,'0'18'4'16,"0"6"3"-16,0 9 39 0,-3 3-16 15,-6 7-3-15,1 4 0 16,-2 6-9-16,3 0 0 16,-1-2-10-16,2-3-1 15,2-5-2-15,-2-7 0 16,1-3-5-16,2-5 1 15,-1-6-1-15,2-5-1 16,1-7-9-16,1-4-36 16,0-6-31-16,0 0-103 15</inkml:trace>
  <inkml:trace contextRef="#ctx0" brushRef="#br0" timeOffset="421945.2202">28896 2621 306 0,'0'-5'36'15,"0"1"-31"-15,0 1 11 16,0 3 12-16,0 0-2 15,0 0-6-15,0 0-5 16,-12 5-7-16,-15 14-4 16,-9 6 0-16,-2 4 1 15,7-2-5-15,10-2 0 16,11-4-4-16,8 1 2 0,2-1-5 16,0 5 1-16,15-3 5 15,9-1-6-15,4-4-1 16,1-2 2-16,1-2 5 15,-5-1 1-15,1-3 0 16,-4 1 0-16,-3-3 0 16,-4 2 0-16,-3 0 3 15,-5-4-1-15,-4-2-1 16,-3-1 0-16,0 1 0 16,-1 3 7-16,-17 5 1 15,-4-1-3-15,-1-1-5 16,3-3-2-16,3-3 1 15,4-1-13-15,5-2 5 16,2-1-22-16,5 0-18 16,1 0-38-16,0 0-146 0</inkml:trace>
  <inkml:trace contextRef="#ctx0" brushRef="#br0" timeOffset="422469.5097">29328 2749 186 0,'2'0'35'0,"-1"11"-21"15,-1 11-4-15,0 8 14 16,0 7 2-16,0-1-4 16,2 0-9-16,6-5-9 0,3-6 0 15,4-5-2-15,0-4 3 16,3-8-5-16,-2-5 3 15,7-3 3-15,0 0 1 16,4-10 0-16,2-10 1 16,-1-5-1-16,-1-5-2 15,-2 0 1-15,-3-1-4 16,-3 6 3-16,-6 7-5 16,-6 8 1-16,-4 8-1 15,-3 2-1-15,0 0-6 16,0 17-2-16,0 10 9 15,0 5 0-15,5 1 2 16,7-6-1-16,3-6 2 16,2-4-2-16,3-7 1 15,2-7 0-15,2-3 1 0,4 0-3 16,4-10 9-16,-2-7 1 16,-2-2-6-16,-7-1 3 15,-3-5 1-15,-7 1 1 16,-1-2-5-16,-4 2-1 15,-3 4-3-15,-2 4-1 16,-1 5-3-16,0 5-5 16,0 3-4-16,0 3-8 15,0 0-19-15,0 0-37 16,0 0-78-16</inkml:trace>
  <inkml:trace contextRef="#ctx0" brushRef="#br0" timeOffset="422680.215">30168 2904 68 0,'0'21'32'16,"0"0"-6"-16,0-1 11 15,0 1-15-15,0-4-16 16,0-1-2-16,0-5-3 15,0-3-1-15,0-2-5 16,0-3-18-16,0-2-38 16</inkml:trace>
  <inkml:trace contextRef="#ctx0" brushRef="#br0" timeOffset="424360.5271">27208 2623 136 0,'-45'-7'32'0,"3"4"1"15,1 3 7-15,1 0 6 16,2 0-17-16,7 4 2 16,2 3-9-16,9 3-21 15,8 0 9-15,4 4-5 0,8 6-5 16,12 2-2-16,30 8 2 16,22 0 8-16,21-2-8 15,15-3 2-15,11-5 1 16,6-7 0-16,1-4 5 15,-1-7-2-15,-5-2-3 16,-14 0 7-16,-18 0-7 16,-21 0-2-16,-25 0-1 15,-16 0-1-15,-12 0-5 16,-6 0-5-16,-23 0-21 16,-32 0 5-16,-33 7 8 0,-24 4 10 15,-17-1 8-15,-6 0 2 16,10 0 4-16,16 1 2 15,24 4 2-15,18-4 5 16,25 0-7-16,18-5-4 16,20-1-3-16,4-2-9 15,30-1 9-15,22-1 0 16,21-1 6-16,17 0-5 16,8 0-1-16,5 0 0 15,-3 0 3-15,-6-10 2 16,-9 2 3-16,-18-2 2 15,-20 4-8-15,-21 2 5 16,-21 1-7-16,-7 3-4 16,-46 0-20-16,-31 0-26 0,-25 0 19 15,-18 10-7-15,-1-1 20 16,11 0 18-16,18 0 5 16,24 2-3-16,20 0 1 15,21-1-3-15,19-1 2 16,10-1-2-16,16 0 3 15,24-3 5-15,15-3-8 16,14-2 3-16,6 0 1 16,4 0-2-16,-6-6 5 15,-10-1 4-15,-13 4-7 16,-15 0-4-16,-19 2-28 16,-16-1-175-16</inkml:trace>
  <inkml:trace contextRef="#ctx0" brushRef="#br0" timeOffset="424966.518">26702 3335 199 0,'0'0'91'0,"0"2"-89"15,0 1-2-15,0 4 14 0,0 3-9 16,0 7 8-16,0 7 1 16,0 4-3-16,0 2 1 15,0-5-6-15,0-3-6 16,2-5 5-16,5-4-2 15,5-3-1-15,3-7-1 16,7-3 2-16,11-1 3 16,8-18-4-16,3-5-2 15,0-3-2-15,-4 3-2 16,-6 3 1-16,-13 7 3 16,-6 5 0-16,-7 7 0 15,-8 2-1-15,0 0-9 0,0 19 10 16,0 11 1-16,0 8 2 15,0 2 3-15,0-4-4 16,9-6 1-16,4-9-3 16,2-5 3-16,3-10 4 15,3-6-1-15,4 0 6 16,5-15 1-16,1-10-6 16,1-6-4-16,-3-3-1 15,-3-2-1-15,-7 4 0 16,-5 3-1-16,-7 7 1 15,-3 11-1-15,-2 5 0 16,-2 5-3-16,0 1-5 16,0 0-12-16,0 0-1 0,0 7-32 15,0 6 13-15,0 1-78 16</inkml:trace>
  <inkml:trace contextRef="#ctx0" brushRef="#br0" timeOffset="425139.9643">27641 3389 331 0,'0'0'0'16,"0"0"-18"-16,0 0 17 16,0 2-14-16,0 7 3 0,0 3-18 15,0-4-46-15,0 1-59 16</inkml:trace>
  <inkml:trace contextRef="#ctx0" brushRef="#br0" timeOffset="425319.6486">27604 3555 184 0,'-3'12'20'0,"0"6"-7"15,3 3 4-15,-2 5-7 16,2 2 10-16,0-3-16 15,0 0-4-15,0-7-3 16,0-7-11-16,8-5-6 0,2-6-49 16,0 0-49-1</inkml:trace>
  <inkml:trace contextRef="#ctx0" brushRef="#br0" timeOffset="425695.877">27792 3539 130 0,'0'16'19'0,"0"6"9"16,0 0 3-16,0 3-1 15,0-6-12-15,0-2 0 16,0-6-9-16,0-4-8 0,5-3 3 16,3-4-2-1,4 0 2-15,4-5-1 0,2-12 1 16,5-4-4-16,-3-3-2 15,3 0-3-15,-1 4 1 16,-3 4 4-16,-2 7 0 16,-5 5 0-16,-5 4 0 15,-4 0 1-15,-1 0 5 16,-2 14-2-16,1 4 15 16,-1 3 0-16,2 0-5 15,1-2 0-15,3-4-8 16,1-2-2-16,-1-5-3 15,2-1-1-15,-1-4-1 16,5-2-6-16,3-1-13 16,0 0-26-16,1 0-81 0</inkml:trace>
  <inkml:trace contextRef="#ctx0" brushRef="#br0" timeOffset="426437.7057">28940 2806 330 0,'-1'0'20'16,"1"0"-7"-16,0 0 2 0,0 0 7 16,0 0-11-1,0 0-11-15,6 0 7 0,17 9-3 16,15 1 9-16,11 4-8 15,10 2 5-15,6 2-2 16,13 1 3-16,9 1-3 16,14 0-7-16,2-3 11 15,-1-3-7-15,-5-6-4 16,-9-1 0-16,-10-4 0 16,-14-3-1-16,-13 2 0 15,-15-2-1-15,-9 0 1 16,-13 0-4-16,-6 0-2 15,-8 0-13-15,0 0-11 0,-15 0-17 16,-25 0-68 0,-21-10-10-16</inkml:trace>
  <inkml:trace contextRef="#ctx0" brushRef="#br0" timeOffset="426737.7174">28942 2763 292 0,'-2'0'0'16,"2"0"-28"-16,2 0 28 15,19 0 19-15,10 0 13 16,12 10-12-16,9 1-6 16,7 3 0-16,6 0-4 0,5 2 8 15,5-2-5-15,-1-1 2 16,-3-2-7-16,-7-3 1 15,-6-1-7-15,-6 0-1 16,-5-1 0-16,-8-3-1 16,-8-1-1-16,-13-2-3 15,-12 0-15-15,-6 0-18 16,-24 3-52-16,-20 4-43 16,-17 3-26-16</inkml:trace>
  <inkml:trace contextRef="#ctx0" brushRef="#br0" timeOffset="426993.4204">28836 3091 243 0,'0'6'10'16,"21"0"5"-16,19 1-2 16,17-1 23-16,13-2-8 15,10 1 0-15,7 0-4 16,5-1-4-16,4-3-5 15,-1 1-4-15,-4-2-2 16,-6 0-2-16,-14 0-4 16,-10 0-3-16,-11 0-2 15,-12 0 2-15,-13-2-5 16,-14 1-16-16,-11 1-30 0,-5 0-57 16,-28 4-60-1</inkml:trace>
  <inkml:trace contextRef="#ctx0" brushRef="#br0" timeOffset="427248.2691">29070 3313 265 0,'-12'10'17'0,"3"4"-10"15,0 4 10-15,0 5 10 16,-1 5 1-16,-2 2-14 15,0 0-5-15,-4-4-7 16,-2-1-2-16,1-3 0 16,4-5-2-16,2-7-14 0,5-5-5 15,3-3-17-15,2-2-3 16,1-2-3-16,0-16-75 16,9-6 63-16,12-5 23 15</inkml:trace>
  <inkml:trace contextRef="#ctx0" brushRef="#br0" timeOffset="427540.4102">29101 3375 4 0,'20'-7'81'16,"-11"6"-47"-16,-3 1 7 16,-2 0-2-16,-2 11-15 15,-1 14 8-15,2 8 10 16,1 5-6-16,2 0-6 16,5-3-9-16,1-4-5 0,3-7 0 15,-1-7-6-15,2-2-1 16,-1-8 2-16,1-5-4 15,-1-2 5-15,4 0 0 16,2-11-1-16,4-13-3 16,1-6-3-16,-1-6 2 15,-1-4-6-15,-6-1 1 16,-3 1 2-16,-4 7-4 16,-3 6-2-16,-2 9-1 15,-4 5-5-15,-1 8-8 16,-1 4-22-16,0 1-38 15,2 0-65-15,5 3-68 16</inkml:trace>
  <inkml:trace contextRef="#ctx0" brushRef="#br0" timeOffset="427899.5088">29630 3456 268 0,'0'4'6'15,"0"6"-6"-15,-5 7 14 16,-3 8 15-16,0 8 0 16,2 3-15-16,3-2-9 15,3-3 0-15,0-6-3 16,4-6-1-16,11-7 2 0,5-3 0 16,3-6 4-1,6-3-1-15,4 0 4 0,-1-10 0 16,0-6 5-16,-5-4-2 15,-5-3 6-15,-7-6-8 16,-6-5 0-16,-8-1-11 16,-1 1-2-16,-5 9 2 15,-14 5 4-15,-3 6-2 16,-3 7-2-16,2 1-5 16,4 6-10-16,1 0-7 15,6 0-16-15,3 6-3 16,4 4-56-16,5 1-52 15</inkml:trace>
  <inkml:trace contextRef="#ctx0" brushRef="#br0" timeOffset="428163.8285">30017 3606 288 0,'8'0'7'0,"6"0"2"15,5 0 15-15,6 0-14 16,5 0-2-16,1 0 5 16,1 0-4-16,0 0 1 0,-2 0-9 15,0 0-1-15,-2 0-4 16,-2 0-18-16,-5 0-48 15,0 0-96-15</inkml:trace>
  <inkml:trace contextRef="#ctx0" brushRef="#br0" timeOffset="428605.6084">30705 3407 275 0,'-25'0'36'0,"-12"0"-27"15,-12 13 15-15,2 7-9 0,7 0-6 16,8 0 3-16,13-4-5 16,8 0-2-16,6-2-5 15,5 0-1-15,0-1-2 16,10-2 1-16,11 0 2 15,3 1 1-15,1-1 0 16,-3 0 0-16,-2 1-1 16,-1-2 2-16,-5 0 0 15,-2-3-1-15,-6 0 1 16,-3-2 2-16,-3 1 0 0,0 2 9 16,-3 6 6-1,-12 2-3-15,-5 1-10 0,4 0 0 16,1-3-4-16,0 0 0 15,2-4-2-15,1 0-1 16,0-2-2-16,-2-4-3 16,-2 1-16-16,-1-4 3 15,0-1-17-15,2 0-1 16,1 0-76-16,7-7-31 16</inkml:trace>
  <inkml:trace contextRef="#ctx0" brushRef="#br0" timeOffset="429137.8619">30863 3512 247 0,'0'18'10'0,"-9"7"18"16,-4 2 26-16,1 2-23 15,3-2-9-15,3-3-12 16,3-5-4-16,3-3-2 16,0-2 0-16,0-5-3 15,0-7 0-15,0 1-1 0,4-3 1 16,9 0 6 0,4-10 3-16,4-7-1 0,2-1-7 15,-1-2-1-15,-7 8-1 16,-2 3 0-16,-7 8 1 15,-4 1-1-15,1 0-3 16,-3 10 0-16,1 12 3 16,-1 8 6-16,2 0 2 15,-1-5-3-15,2-6-2 16,2-5 1-16,1-4 2 16,3-4-5-16,3-2 4 15,7-4 5-15,9 0-2 16,5 0 1-16,5-14-7 15,-3-6 2-15,-2-5-2 16,-1-6 0-16,-6-2 1 16,0 3-3-16,-9 1 0 15,-6 9 1-15,-6 8-2 0,-5 3-4 16,0 4-4-16,0 2-10 16,0 3-20-16,-11 0-32 15,-2 0-15-15,5 7-78 16</inkml:trace>
  <inkml:trace contextRef="#ctx0" brushRef="#br0" timeOffset="429339.8054">31350 3708 216 0,'0'19'2'15,"0"3"13"-15,0 2 5 0,0 0-9 16,0-3-3-16,3-1 4 15,0-2-6-15,0-1-2 16,1-5-4-16,3-1 0 16,-2-5-3-16,-2-2-13 15,0-4-39-15,2 0-63 16</inkml:trace>
  <inkml:trace contextRef="#ctx0" brushRef="#br0" timeOffset="429519.5168">31386 3498 284 0,'-2'0'70'0,"2"0"-63"16,0 0-7-16,0 0 0 16,0 4 0-16,0 7-2 15,11 2 0-15,0-2-37 16,-2 2-130-16</inkml:trace>
  <inkml:trace contextRef="#ctx0" brushRef="#br0" timeOffset="429730.3095">31539 3730 85 0,'32'0'52'16,"2"1"-50"-16,2-1-2 16,2 0-1-16,-3 0-5 15,-2 0 6-15,-2-7-2 16,-4 0-9-16,-9-3-71 16</inkml:trace>
  <inkml:trace contextRef="#ctx0" brushRef="#br0" timeOffset="429960.3083">31723 3556 108 0,'-2'24'16'0,"-1"10"35"15,-4 0 22-15,-2 0-17 16,-2 1-25-16,1 0-20 15,1-3-10-15,5-2-1 16,1-3-5-16,3-8-3 16,0-2-25-16,0-5-24 15,9-5-62-15</inkml:trace>
  <inkml:trace contextRef="#ctx0" brushRef="#br0" timeOffset="430225.2033">32015 3742 253 0,'-27'0'22'15,"-4"17"-16"-15,-4 1 14 16,-1 1 6-16,9-5 1 16,6 1-14-16,6-2-5 15,9-1 2-15,4 3-7 16,2-1 0-16,0 3-3 0,18 0 0 15,10 1-2 1,7-1 0-16,7-2-1 16,4-3-5-16,-3-5-4 0,-4-6-11 15,-9-1-29-15,-5-2-22 16,-7-17-49-16</inkml:trace>
  <inkml:trace contextRef="#ctx0" brushRef="#br0" timeOffset="430593.5356">32218 3718 138 0,'-7'7'8'0,"-1"16"12"15,-4 2 9-15,0 6 1 16,2 3 12-16,-1-3 7 16,4 0-28-16,2-4-10 0,4-3 0 15,-2-4-6-15,3-5-4 16,0-6-1-16,0-5 2 15,0-3-2-15,0-1 2 16,1 0-1-16,16-7 0 16,7-11-1-16,1 1-7 15,-4 1-7-15,-5 6 11 16,-3 6 3-16,-5 3-1 16,-3 1 0-16,-4 1-2 15,2 14 3-15,0 8 3 16,2 2-2-16,-2-2 0 15,0 1 0-15,1-4-1 0,-3-1 1 16,1-7 0-16,-2-2-1 16,2-4 0-1,-2-2-5-15,0-3-31 0,1-1-62 16</inkml:trace>
  <inkml:trace contextRef="#ctx0" brushRef="#br0" timeOffset="430826.0392">32493 3850 168 0,'17'27'43'15,"-2"8"17"-15,-1 1-15 0,-7 7-7 16,-1 3-6-16,-6 5-1 15,0-2-18-15,-17-2 2 16,-9-5-4-16,-6-1-11 16,1-5-19-16,4-4-83 15</inkml:trace>
  <inkml:trace contextRef="#ctx0" brushRef="#br0" timeOffset="449042.1511">25379 3875 177 0,'12'5'12'0,"-3"-5"-3"16,-9 0 40-16,0 0 2 15,0 0-10-15,0 0-4 0,0 0 3 16,0 0-10-1,0 0-12-15,1 0-5 0,2 0-9 16,6 0-4-16,12-8 3 16,12-8-3-16,9-1 1 15,10-1-1-15,6-3 0 16,5 0 0-16,-1-2 1 16,0 2-2-16,-3 0 1 15,-4 2-1-15,-5 2-3 16,-4 1-1-16,-4 0-8 15,-8 2-27-15,-5 1-64 16</inkml:trace>
  <inkml:trace contextRef="#ctx0" brushRef="#br0" timeOffset="449311.9727">25343 4318 316 0,'-9'4'25'15,"8"0"-25"-15,1-1 0 16,0-1 9-16,0-2-9 16,10 0 4-16,21-8 2 15,23-14 5-15,19-6-6 16,15-8-3-16,6-2-2 0,-1 0-1 15,-2-2-9-15,-3 6-11 16,-9 1-42-16,-11 9-58 16</inkml:trace>
  <inkml:trace contextRef="#ctx0" brushRef="#br0" timeOffset="460017.5613">17308 2699 95 0,'0'0'9'0,"0"-8"10"16,0-3-5-16,-14 5 14 16,1 2-15-16,1-1 0 15,9 3 12-15,0 2 0 16,3-2-2-16,0 2 5 15,-4 0-10-15,4 0-6 16,0 0-7-16,0 0-2 16,0 0-3-16,0 0 0 15,0 0 0-15,0 0 0 16,-3 0 0-16,3 0 0 0,0 0 1 16,0 0 1-16,0 0 0 15,0 9 0-15,0 8 3 16,0 8 6-16,0 6 0 15,7 8-4-15,-1 7-1 16,0 3-3-16,0 0 2 16,1-1-4-16,3-4 0 15,0-6 1-15,-1-7 0 16,2-4 0-16,1-6-2 16,1 0 1-16,0-2 1 15,0-2-2-15,0-3 1 16,3-1 1-16,-2-7-2 15,0 0 0-15,4-2 2 0,-2-4 1 16,10 0 1-16,0-4 0 16,7-13 4-16,5-7-1 15,5-6-3-15,2-5 2 16,7-9 0-16,10-6-3 16,15-4-2-16,14-4 4 15,11 1-5-15,10-6 2 16,14-3-1-16,6-7 0 15,7-5-1-15,1 1 1 16,-5 7 1-16,-8 12-2 16,0 9 0-16,-1 5 4 15,0 4-2-15,-5 0-2 0,-7 5-1 16,-11-1 1 0,-1 2 0-16,-13 2 0 0,-11 1 0 15,-9 4 1-15,-10 2-1 16,-8 5 1-16,-11 3 1 15,-5 3-2-15,-12 4 1 16,-6 4-1-16,-11 2 1 16,-3 4-1-16,-3-1 4 15,0 1 1-15,0 0 1 16,0 0 0-16,0 0 1 16,0 0-4-16,0 0 1 15,0 0-1-15,0 0 0 16,0-6-2-16,0-5 2 0,0-6-2 15,0-7-1 1,0-7 0-16,0-7 0 0,3-12 0 16,0-10 0-16,0-11-1 15,-3-8 1-15,0-1 0 16,0 5 2-16,0 13-2 16,-6 11 0-16,-6 8 0 15,-8 10-2-15,0 3 2 16,-5 3 2-16,2 5-2 15,-1 5 0-15,9 3 0 16,-2 4 1-16,8 4-1 16,5 2 0-16,1 2-1 15,3 2 1-15,0 0-2 16,0 0-1-16,0 0-2 16,0 0-2-16,0 0-2 0,0 0-1 15,0 0 3 1,0 0 0-16,0 0-2 0,0 0 4 15,0 0-1-15,-3 0 3 16,3 0-1-16,0 0 2 16,0 0 0-16,-1 0 2 15,1 0 0-15,-2 0 2 16,1 0-2-16,-2 0 2 16,0 0-1-16,0 0-1 15,0-1 2-15,3 1-2 16,0 0 0-16,0 0 2 15,0-2-2-15,-3 0 3 0,-5-1-1 16,-2-3 0 0,-2 1 0-16,-4-2 2 0,-4 0-4 15,-2-1 0-15,-8 0 1 16,-2 0 0-16,0-1 2 16,-7-1-1-16,-7 2 1 15,-6-1-2-15,-4 2 4 16,-2 0-1-16,0 2 2 15,0-1-4-15,6 1 3 16,-5 2-3-16,1 1 1 16,-6 2-1-16,-8 0-2 15,0 0-1-15,-5 14 0 0,-3 6 1 16,-6 8-3-16,-10 8 3 16,-11 4-2-1,-11 7 1-15,-8 4 0 0,-11 6 1 16,-14 10 0-16,-1 14 0 15,-4 8 0-15,2 2 0 16,9-2-3-16,8-11 1 16,10-11 3-16,12-5-1 15,13-4 0-15,9-7-1 16,9-6 1-16,13-2-1 16,9-8 1-16,11-2 0 15,9-3-2-15,13-1-2 16,4-4 2-16,9-1-3 0,5-6 1 15,2-2 0 1,7-6-2-16,0-3 0 0,0 0 2 16,0-2 1-16,0 4 0 15,4-1 2-15,2 5 1 16,0 1 0-16,4 3 0 16,-4 3 0-16,1 4 1 15,3 6-2-15,-3 9 1 16,2 12 0-16,3 7 1 15,6 8-1-15,4 3 1 16,1-1 1-16,6-2-2 16,6-4-2-16,-1-4 2 15,0-6-1-15,0-8 1 16,1-9 0-16,-5-6 0 16,-4-8 0-16,3-4 1 0,-7-2-1 15,4-4-1-15,-4-2 1 16,2-2 1-16,-8-1-1 15,4-2 0-15,-8-2 0 16,-6-1-1-16,2-1 1 16,-3 0 0-16,-4 0 0 15,1 0 0-15,-2 0 0 16,0 0 0-16,0 0-2 16,1 0-7-16,9 3-11 15,3 4-13-15,3 0-34 16,10-2-48-16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CN" altLang="en-US" smtClean="0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F68E2-58F2-4D09-BE8B-E3BD06533059}" type="datetimeFigureOut">
              <a:rPr lang="en-US" dirty="0"/>
              <a:t>7/1/2017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6473-DF6D-4702-B328-E0DD40540A4E}" type="datetimeFigureOut">
              <a:rPr lang="en-US" dirty="0"/>
              <a:t>7/1/2017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F7E3A-B166-407D-9866-32884E7D5B37}" type="datetimeFigureOut">
              <a:rPr lang="en-US" dirty="0"/>
              <a:t>7/1/2017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FC5F6-F338-4AE4-BB23-26385BCFC423}" type="datetimeFigureOut">
              <a:rPr lang="en-US" dirty="0"/>
              <a:t>7/1/2017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 dirty="0"/>
              <a:t>7/1/2017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4D41-86C1-4908-B66A-0B50CEB3BF29}" type="datetimeFigureOut">
              <a:rPr lang="en-US" dirty="0"/>
              <a:t>7/1/2017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6E2C-56C1-4E0D-A793-0088A7FDD37E}" type="datetimeFigureOut">
              <a:rPr lang="en-US" dirty="0"/>
              <a:t>7/1/2017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dirty="0"/>
              <a:t>7/1/2017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 dirty="0"/>
              <a:t>7/1/2017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2ABBEA6-7C60-4B02-AE87-00D78D8422AF}" type="datetimeFigureOut">
              <a:rPr lang="en-US" dirty="0"/>
              <a:t>7/1/2017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D897-D46E-4AD2-BD9B-49DD3E640873}" type="datetimeFigureOut">
              <a:rPr lang="en-US" dirty="0"/>
              <a:t>7/1/2017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8624D31-43A5-475A-80CF-332C9F6DCF35}" type="datetimeFigureOut">
              <a:rPr lang="en-US" dirty="0"/>
              <a:t>7/1/2017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ustomXml" Target="../ink/ink11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2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3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4.xm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5.xm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6.xm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7.xm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8.xm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ustomXml" Target="../ink/ink19.xm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ustomXml" Target="../ink/ink20.xm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ustomXml" Target="../ink/ink21.xm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ustomXml" Target="../ink/ink22.xm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ustomXml" Target="../ink/ink23.xm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ustomXml" Target="../ink/ink24.xm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ustomXml" Target="../ink/ink25.xm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ustomXml" Target="../ink/ink26.xm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emf"/><Relationship Id="rId4" Type="http://schemas.openxmlformats.org/officeDocument/2006/relationships/customXml" Target="../ink/ink2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ustomXml" Target="../ink/ink28.xml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emf"/><Relationship Id="rId4" Type="http://schemas.openxmlformats.org/officeDocument/2006/relationships/customXml" Target="../ink/ink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ustomXml" Target="../ink/ink9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ustomXml" Target="../ink/ink10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altLang="zh-CN" dirty="0" smtClean="0"/>
              <a:t>Graphical Models</a:t>
            </a:r>
            <a:br>
              <a:rPr lang="en-US" altLang="zh-CN" dirty="0" smtClean="0"/>
            </a:br>
            <a:r>
              <a:rPr lang="en-US" altLang="zh-CN" dirty="0" smtClean="0"/>
              <a:t>part I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/>
            <a:r>
              <a:rPr lang="en-US" altLang="zh-CN" dirty="0" smtClean="0"/>
              <a:t>July EDU</a:t>
            </a:r>
            <a:endParaRPr lang="zh-CN" alt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墨迹 3"/>
              <p14:cNvContentPartPr/>
              <p14:nvPr/>
            </p14:nvContentPartPr>
            <p14:xfrm>
              <a:off x="2919600" y="3121560"/>
              <a:ext cx="6184080" cy="1079280"/>
            </p14:xfrm>
          </p:contentPart>
        </mc:Choice>
        <mc:Fallback>
          <p:pic>
            <p:nvPicPr>
              <p:cNvPr id="4" name="墨迹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911680" y="3114720"/>
                <a:ext cx="6200280" cy="1091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85780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28712" y="2406657"/>
            <a:ext cx="10058400" cy="1450757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288598"/>
            <a:ext cx="7528009" cy="5916251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墨迹 4"/>
              <p14:cNvContentPartPr/>
              <p14:nvPr/>
            </p14:nvContentPartPr>
            <p14:xfrm>
              <a:off x="1099800" y="1019880"/>
              <a:ext cx="8655840" cy="5084640"/>
            </p14:xfrm>
          </p:contentPart>
        </mc:Choice>
        <mc:Fallback>
          <p:pic>
            <p:nvPicPr>
              <p:cNvPr id="5" name="墨迹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92240" y="1010520"/>
                <a:ext cx="8671680" cy="5099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94707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http://fiftyexamples.readthedocs.io/en/latest/monty-hall.html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1845734"/>
            <a:ext cx="10109739" cy="1876034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墨迹 4"/>
              <p14:cNvContentPartPr/>
              <p14:nvPr/>
            </p14:nvContentPartPr>
            <p14:xfrm>
              <a:off x="1127160" y="276120"/>
              <a:ext cx="10038960" cy="4938840"/>
            </p14:xfrm>
          </p:contentPart>
        </mc:Choice>
        <mc:Fallback>
          <p:pic>
            <p:nvPicPr>
              <p:cNvPr id="5" name="墨迹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18160" y="264960"/>
                <a:ext cx="10058760" cy="4960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23229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620" y="226596"/>
            <a:ext cx="10801350" cy="23622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墨迹 4"/>
              <p14:cNvContentPartPr/>
              <p14:nvPr/>
            </p14:nvContentPartPr>
            <p14:xfrm>
              <a:off x="1020960" y="2094480"/>
              <a:ext cx="10769760" cy="4292640"/>
            </p14:xfrm>
          </p:contentPart>
        </mc:Choice>
        <mc:Fallback>
          <p:pic>
            <p:nvPicPr>
              <p:cNvPr id="5" name="墨迹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11240" y="2087280"/>
                <a:ext cx="10788120" cy="4309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73803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590" y="111764"/>
            <a:ext cx="8366208" cy="6205667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墨迹 4"/>
              <p14:cNvContentPartPr/>
              <p14:nvPr/>
            </p14:nvContentPartPr>
            <p14:xfrm>
              <a:off x="1253520" y="582480"/>
              <a:ext cx="9972000" cy="5632560"/>
            </p14:xfrm>
          </p:contentPart>
        </mc:Choice>
        <mc:Fallback>
          <p:pic>
            <p:nvPicPr>
              <p:cNvPr id="5" name="墨迹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43800" y="571320"/>
                <a:ext cx="9990000" cy="5650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41631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286603"/>
            <a:ext cx="8512592" cy="56383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墨迹 4"/>
              <p14:cNvContentPartPr/>
              <p14:nvPr/>
            </p14:nvContentPartPr>
            <p14:xfrm>
              <a:off x="603720" y="395640"/>
              <a:ext cx="10900080" cy="5988960"/>
            </p14:xfrm>
          </p:contentPart>
        </mc:Choice>
        <mc:Fallback>
          <p:pic>
            <p:nvPicPr>
              <p:cNvPr id="5" name="墨迹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95080" y="392400"/>
                <a:ext cx="10919520" cy="6001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32846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046" y="160421"/>
            <a:ext cx="8032124" cy="6171022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墨迹 4"/>
              <p14:cNvContentPartPr/>
              <p14:nvPr/>
            </p14:nvContentPartPr>
            <p14:xfrm>
              <a:off x="1492920" y="423000"/>
              <a:ext cx="9837360" cy="4396320"/>
            </p14:xfrm>
          </p:contentPart>
        </mc:Choice>
        <mc:Fallback>
          <p:pic>
            <p:nvPicPr>
              <p:cNvPr id="5" name="墨迹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80680" y="414000"/>
                <a:ext cx="9860400" cy="4416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73458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695" y="286603"/>
            <a:ext cx="7820275" cy="5574987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墨迹 4"/>
              <p14:cNvContentPartPr/>
              <p14:nvPr/>
            </p14:nvContentPartPr>
            <p14:xfrm>
              <a:off x="1883520" y="211680"/>
              <a:ext cx="9654120" cy="5715000"/>
            </p14:xfrm>
          </p:contentPart>
        </mc:Choice>
        <mc:Fallback>
          <p:pic>
            <p:nvPicPr>
              <p:cNvPr id="5" name="墨迹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73080" y="201960"/>
                <a:ext cx="9674280" cy="5734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74815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967" y="286603"/>
            <a:ext cx="4080882" cy="5061033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墨迹 4"/>
              <p14:cNvContentPartPr/>
              <p14:nvPr/>
            </p14:nvContentPartPr>
            <p14:xfrm>
              <a:off x="1348920" y="262080"/>
              <a:ext cx="10279080" cy="6172920"/>
            </p14:xfrm>
          </p:contentPart>
        </mc:Choice>
        <mc:Fallback>
          <p:pic>
            <p:nvPicPr>
              <p:cNvPr id="5" name="墨迹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38840" y="257040"/>
                <a:ext cx="10295280" cy="6186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86324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2796" y="0"/>
            <a:ext cx="9129562" cy="6228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墨迹 2"/>
              <p14:cNvContentPartPr/>
              <p14:nvPr/>
            </p14:nvContentPartPr>
            <p14:xfrm>
              <a:off x="1337760" y="112680"/>
              <a:ext cx="9906480" cy="6076080"/>
            </p14:xfrm>
          </p:contentPart>
        </mc:Choice>
        <mc:Fallback>
          <p:pic>
            <p:nvPicPr>
              <p:cNvPr id="3" name="墨迹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27680" y="102240"/>
                <a:ext cx="9927720" cy="6096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4692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122" y="70434"/>
            <a:ext cx="8391525" cy="591502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墨迹 4"/>
              <p14:cNvContentPartPr/>
              <p14:nvPr/>
            </p14:nvContentPartPr>
            <p14:xfrm>
              <a:off x="516600" y="351360"/>
              <a:ext cx="10817640" cy="5958720"/>
            </p14:xfrm>
          </p:contentPart>
        </mc:Choice>
        <mc:Fallback>
          <p:pic>
            <p:nvPicPr>
              <p:cNvPr id="5" name="墨迹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05440" y="340560"/>
                <a:ext cx="10839600" cy="5980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55425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Outlines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altLang="zh-CN" dirty="0" smtClean="0"/>
              <a:t>A little aside.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dirty="0" smtClean="0"/>
              <a:t>Bayes rule 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dirty="0" smtClean="0"/>
              <a:t>Graphical models and how to inference</a:t>
            </a:r>
            <a:endParaRPr lang="zh-CN" alt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墨迹 3"/>
              <p14:cNvContentPartPr/>
              <p14:nvPr/>
            </p14:nvContentPartPr>
            <p14:xfrm>
              <a:off x="1472040" y="297720"/>
              <a:ext cx="7504200" cy="3103200"/>
            </p14:xfrm>
          </p:contentPart>
        </mc:Choice>
        <mc:Fallback>
          <p:pic>
            <p:nvPicPr>
              <p:cNvPr id="4" name="墨迹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65920" y="288360"/>
                <a:ext cx="7513920" cy="3117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85998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160421"/>
            <a:ext cx="8110786" cy="6170686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墨迹 4"/>
              <p14:cNvContentPartPr/>
              <p14:nvPr/>
            </p14:nvContentPartPr>
            <p14:xfrm>
              <a:off x="2420640" y="1547640"/>
              <a:ext cx="6451920" cy="3295440"/>
            </p14:xfrm>
          </p:contentPart>
        </mc:Choice>
        <mc:Fallback>
          <p:pic>
            <p:nvPicPr>
              <p:cNvPr id="5" name="墨迹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416320" y="1536840"/>
                <a:ext cx="6460200" cy="3310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0081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162721"/>
            <a:ext cx="8311314" cy="6183617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墨迹 4"/>
              <p14:cNvContentPartPr/>
              <p14:nvPr/>
            </p14:nvContentPartPr>
            <p14:xfrm>
              <a:off x="457560" y="572760"/>
              <a:ext cx="10599840" cy="5727240"/>
            </p14:xfrm>
          </p:contentPart>
        </mc:Choice>
        <mc:Fallback>
          <p:pic>
            <p:nvPicPr>
              <p:cNvPr id="5" name="墨迹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48560" y="563040"/>
                <a:ext cx="10619280" cy="5745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69702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717" y="0"/>
            <a:ext cx="8454439" cy="6297196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墨迹 4"/>
              <p14:cNvContentPartPr/>
              <p14:nvPr/>
            </p14:nvContentPartPr>
            <p14:xfrm>
              <a:off x="2167200" y="1163520"/>
              <a:ext cx="9248400" cy="4695120"/>
            </p14:xfrm>
          </p:contentPart>
        </mc:Choice>
        <mc:Fallback>
          <p:pic>
            <p:nvPicPr>
              <p:cNvPr id="5" name="墨迹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61080" y="1158840"/>
                <a:ext cx="9265680" cy="4708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97411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485" y="120316"/>
            <a:ext cx="7939853" cy="624313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墨迹 4"/>
              <p14:cNvContentPartPr/>
              <p14:nvPr/>
            </p14:nvContentPartPr>
            <p14:xfrm>
              <a:off x="1280880" y="378360"/>
              <a:ext cx="10634400" cy="5623920"/>
            </p14:xfrm>
          </p:contentPart>
        </mc:Choice>
        <mc:Fallback>
          <p:pic>
            <p:nvPicPr>
              <p:cNvPr id="5" name="墨迹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72240" y="367920"/>
                <a:ext cx="10653840" cy="5641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70274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588" y="286603"/>
            <a:ext cx="6943725" cy="5637963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墨迹 4"/>
              <p14:cNvContentPartPr/>
              <p14:nvPr/>
            </p14:nvContentPartPr>
            <p14:xfrm>
              <a:off x="313560" y="279720"/>
              <a:ext cx="11085120" cy="5492880"/>
            </p14:xfrm>
          </p:contentPart>
        </mc:Choice>
        <mc:Fallback>
          <p:pic>
            <p:nvPicPr>
              <p:cNvPr id="5" name="墨迹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05280" y="270000"/>
                <a:ext cx="11099520" cy="5510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48973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393" y="286603"/>
            <a:ext cx="11315700" cy="25527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墨迹 4"/>
              <p14:cNvContentPartPr/>
              <p14:nvPr/>
            </p14:nvContentPartPr>
            <p14:xfrm>
              <a:off x="1888920" y="387360"/>
              <a:ext cx="9367920" cy="5457960"/>
            </p14:xfrm>
          </p:contentPart>
        </mc:Choice>
        <mc:Fallback>
          <p:pic>
            <p:nvPicPr>
              <p:cNvPr id="5" name="墨迹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80640" y="376560"/>
                <a:ext cx="9380160" cy="5476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43294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393" y="286603"/>
            <a:ext cx="11315700" cy="25527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0040" y="2488462"/>
            <a:ext cx="6625640" cy="3547631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" name="墨迹 5"/>
              <p14:cNvContentPartPr/>
              <p14:nvPr/>
            </p14:nvContentPartPr>
            <p14:xfrm>
              <a:off x="1686960" y="2262240"/>
              <a:ext cx="8144640" cy="3899520"/>
            </p14:xfrm>
          </p:contentPart>
        </mc:Choice>
        <mc:Fallback>
          <p:pic>
            <p:nvPicPr>
              <p:cNvPr id="6" name="墨迹 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76880" y="2252520"/>
                <a:ext cx="8164080" cy="3917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20830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747" y="210108"/>
            <a:ext cx="10356933" cy="5735246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墨迹 4"/>
              <p14:cNvContentPartPr/>
              <p14:nvPr/>
            </p14:nvContentPartPr>
            <p14:xfrm>
              <a:off x="281880" y="171000"/>
              <a:ext cx="11909160" cy="6077520"/>
            </p14:xfrm>
          </p:contentPart>
        </mc:Choice>
        <mc:Fallback>
          <p:pic>
            <p:nvPicPr>
              <p:cNvPr id="5" name="墨迹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70000" y="162720"/>
                <a:ext cx="11932560" cy="6096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39602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4 paradigms for machine learning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墨迹 3"/>
              <p14:cNvContentPartPr/>
              <p14:nvPr/>
            </p14:nvContentPartPr>
            <p14:xfrm>
              <a:off x="1104120" y="978120"/>
              <a:ext cx="10150560" cy="4979160"/>
            </p14:xfrm>
          </p:contentPart>
        </mc:Choice>
        <mc:Fallback>
          <p:pic>
            <p:nvPicPr>
              <p:cNvPr id="4" name="墨迹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96560" y="968760"/>
                <a:ext cx="10166040" cy="499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墨迹 4"/>
              <p14:cNvContentPartPr/>
              <p14:nvPr/>
            </p14:nvContentPartPr>
            <p14:xfrm>
              <a:off x="828000" y="2246400"/>
              <a:ext cx="1734840" cy="2697840"/>
            </p14:xfrm>
          </p:contentPart>
        </mc:Choice>
        <mc:Fallback>
          <p:pic>
            <p:nvPicPr>
              <p:cNvPr id="5" name="墨迹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20080" y="2239560"/>
                <a:ext cx="1752120" cy="2711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28712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墨迹 3"/>
              <p14:cNvContentPartPr/>
              <p14:nvPr/>
            </p14:nvContentPartPr>
            <p14:xfrm>
              <a:off x="435600" y="438840"/>
              <a:ext cx="11561400" cy="5821560"/>
            </p14:xfrm>
          </p:contentPart>
        </mc:Choice>
        <mc:Fallback>
          <p:pic>
            <p:nvPicPr>
              <p:cNvPr id="4" name="墨迹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26240" y="433800"/>
                <a:ext cx="11579760" cy="5836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51540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286603"/>
            <a:ext cx="7814316" cy="588960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墨迹 4"/>
              <p14:cNvContentPartPr/>
              <p14:nvPr/>
            </p14:nvContentPartPr>
            <p14:xfrm>
              <a:off x="1479240" y="146160"/>
              <a:ext cx="9974520" cy="5914440"/>
            </p14:xfrm>
          </p:contentPart>
        </mc:Choice>
        <mc:Fallback>
          <p:pic>
            <p:nvPicPr>
              <p:cNvPr id="5" name="墨迹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70240" y="139320"/>
                <a:ext cx="9986400" cy="5929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30987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2632" y="121142"/>
            <a:ext cx="7987714" cy="6045292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墨迹 4"/>
              <p14:cNvContentPartPr/>
              <p14:nvPr/>
            </p14:nvContentPartPr>
            <p14:xfrm>
              <a:off x="1321200" y="670320"/>
              <a:ext cx="10018800" cy="3480840"/>
            </p14:xfrm>
          </p:contentPart>
        </mc:Choice>
        <mc:Fallback>
          <p:pic>
            <p:nvPicPr>
              <p:cNvPr id="5" name="墨迹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14360" y="663480"/>
                <a:ext cx="10033560" cy="3497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84185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548" y="198631"/>
            <a:ext cx="8956006" cy="5975313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259305" y="4114800"/>
            <a:ext cx="3449053" cy="208547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墨迹 5"/>
              <p14:cNvContentPartPr/>
              <p14:nvPr/>
            </p14:nvContentPartPr>
            <p14:xfrm>
              <a:off x="1611360" y="234720"/>
              <a:ext cx="8556120" cy="5956560"/>
            </p14:xfrm>
          </p:contentPart>
        </mc:Choice>
        <mc:Fallback>
          <p:pic>
            <p:nvPicPr>
              <p:cNvPr id="6" name="墨迹 5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02000" y="227160"/>
                <a:ext cx="8571960" cy="5974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23511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376989"/>
            <a:ext cx="7675623" cy="5658352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墨迹 4"/>
              <p14:cNvContentPartPr/>
              <p14:nvPr/>
            </p14:nvContentPartPr>
            <p14:xfrm>
              <a:off x="1538640" y="331560"/>
              <a:ext cx="10180440" cy="5544720"/>
            </p14:xfrm>
          </p:contentPart>
        </mc:Choice>
        <mc:Fallback>
          <p:pic>
            <p:nvPicPr>
              <p:cNvPr id="5" name="墨迹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30000" y="322200"/>
                <a:ext cx="10197360" cy="5563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8397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4505" y="68478"/>
            <a:ext cx="8189495" cy="6150344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墨迹 4"/>
              <p14:cNvContentPartPr/>
              <p14:nvPr/>
            </p14:nvContentPartPr>
            <p14:xfrm>
              <a:off x="1454400" y="664920"/>
              <a:ext cx="9835560" cy="5469480"/>
            </p14:xfrm>
          </p:contentPart>
        </mc:Choice>
        <mc:Fallback>
          <p:pic>
            <p:nvPicPr>
              <p:cNvPr id="5" name="墨迹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46840" y="657000"/>
                <a:ext cx="9851040" cy="5485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01306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回顾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220</TotalTime>
  <Words>25</Words>
  <Application>Microsoft Office PowerPoint</Application>
  <PresentationFormat>宽屏</PresentationFormat>
  <Paragraphs>8</Paragraphs>
  <Slides>27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31" baseType="lpstr">
      <vt:lpstr>宋体</vt:lpstr>
      <vt:lpstr>Calibri</vt:lpstr>
      <vt:lpstr>Calibri Light</vt:lpstr>
      <vt:lpstr>回顾</vt:lpstr>
      <vt:lpstr>Graphical Models part I</vt:lpstr>
      <vt:lpstr>Outlines</vt:lpstr>
      <vt:lpstr>4 paradigms for machine learning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http://fiftyexamples.readthedocs.io/en/latest/monty-hall.html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Feng Ji</dc:creator>
  <cp:lastModifiedBy>Feng Ji</cp:lastModifiedBy>
  <cp:revision>17</cp:revision>
  <dcterms:created xsi:type="dcterms:W3CDTF">2017-07-01T03:01:08Z</dcterms:created>
  <dcterms:modified xsi:type="dcterms:W3CDTF">2017-07-01T06:59:52Z</dcterms:modified>
</cp:coreProperties>
</file>